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74"/>
  </p:notesMasterIdLst>
  <p:sldIdLst>
    <p:sldId id="256" r:id="rId5"/>
    <p:sldId id="258" r:id="rId6"/>
    <p:sldId id="259" r:id="rId7"/>
    <p:sldId id="333" r:id="rId8"/>
    <p:sldId id="332" r:id="rId9"/>
    <p:sldId id="372" r:id="rId10"/>
    <p:sldId id="373" r:id="rId11"/>
    <p:sldId id="264" r:id="rId12"/>
    <p:sldId id="334" r:id="rId13"/>
    <p:sldId id="335" r:id="rId14"/>
    <p:sldId id="374" r:id="rId15"/>
    <p:sldId id="375" r:id="rId16"/>
    <p:sldId id="269" r:id="rId17"/>
    <p:sldId id="336" r:id="rId18"/>
    <p:sldId id="337" r:id="rId19"/>
    <p:sldId id="272" r:id="rId20"/>
    <p:sldId id="273" r:id="rId21"/>
    <p:sldId id="339" r:id="rId22"/>
    <p:sldId id="338" r:id="rId23"/>
    <p:sldId id="370" r:id="rId24"/>
    <p:sldId id="371" r:id="rId25"/>
    <p:sldId id="278" r:id="rId26"/>
    <p:sldId id="340" r:id="rId27"/>
    <p:sldId id="341" r:id="rId28"/>
    <p:sldId id="281" r:id="rId29"/>
    <p:sldId id="282" r:id="rId30"/>
    <p:sldId id="283" r:id="rId31"/>
    <p:sldId id="342" r:id="rId32"/>
    <p:sldId id="343" r:id="rId33"/>
    <p:sldId id="376" r:id="rId34"/>
    <p:sldId id="377" r:id="rId35"/>
    <p:sldId id="288" r:id="rId36"/>
    <p:sldId id="345" r:id="rId37"/>
    <p:sldId id="344" r:id="rId38"/>
    <p:sldId id="291" r:id="rId39"/>
    <p:sldId id="292" r:id="rId40"/>
    <p:sldId id="346" r:id="rId41"/>
    <p:sldId id="347" r:id="rId42"/>
    <p:sldId id="295" r:id="rId43"/>
    <p:sldId id="296" r:id="rId44"/>
    <p:sldId id="348" r:id="rId45"/>
    <p:sldId id="349" r:id="rId46"/>
    <p:sldId id="378" r:id="rId47"/>
    <p:sldId id="379" r:id="rId48"/>
    <p:sldId id="301" r:id="rId49"/>
    <p:sldId id="351" r:id="rId50"/>
    <p:sldId id="350" r:id="rId51"/>
    <p:sldId id="380" r:id="rId52"/>
    <p:sldId id="381" r:id="rId53"/>
    <p:sldId id="306" r:id="rId54"/>
    <p:sldId id="307" r:id="rId55"/>
    <p:sldId id="353" r:id="rId56"/>
    <p:sldId id="352" r:id="rId57"/>
    <p:sldId id="310" r:id="rId58"/>
    <p:sldId id="316" r:id="rId59"/>
    <p:sldId id="357" r:id="rId60"/>
    <p:sldId id="356" r:id="rId61"/>
    <p:sldId id="318" r:id="rId62"/>
    <p:sldId id="319" r:id="rId63"/>
    <p:sldId id="363" r:id="rId64"/>
    <p:sldId id="320" r:id="rId65"/>
    <p:sldId id="369" r:id="rId66"/>
    <p:sldId id="368" r:id="rId67"/>
    <p:sldId id="327" r:id="rId68"/>
    <p:sldId id="364" r:id="rId69"/>
    <p:sldId id="328" r:id="rId70"/>
    <p:sldId id="329" r:id="rId71"/>
    <p:sldId id="330" r:id="rId72"/>
    <p:sldId id="362" r:id="rId73"/>
  </p:sldIdLst>
  <p:sldSz cx="18288000" cy="10287000"/>
  <p:notesSz cx="6858000" cy="9144000"/>
  <p:embeddedFontLst>
    <p:embeddedFont>
      <p:font typeface="League Spartan" panose="020B0604020202020204" charset="0"/>
      <p:regular r:id="rId75"/>
    </p:embeddedFont>
    <p:embeddedFont>
      <p:font typeface="Open Sans 1" panose="020B0604020202020204" charset="0"/>
      <p:regular r:id="rId76"/>
    </p:embeddedFont>
    <p:embeddedFont>
      <p:font typeface="Open Sans 1 Bold" panose="020B0604020202020204" charset="0"/>
      <p:regular r:id="rId77"/>
    </p:embeddedFont>
    <p:embeddedFont>
      <p:font typeface="Open Sans 1 Italics" panose="020B0604020202020204" charset="0"/>
      <p:regular r:id="rId78"/>
    </p:embeddedFont>
    <p:embeddedFont>
      <p:font typeface="Open Sans 2" panose="020B0604020202020204" charset="0"/>
      <p:regular r:id="rId79"/>
    </p:embeddedFont>
    <p:embeddedFont>
      <p:font typeface="Open Sans 2 Bold Italics" panose="020B0604020202020204" charset="0"/>
      <p:regular r:id="rId80"/>
    </p:embeddedFont>
    <p:embeddedFont>
      <p:font typeface="Roboto" panose="02000000000000000000" pitchFamily="2" charset="0"/>
      <p:regular r:id="rId81"/>
      <p:bold r:id="rId82"/>
      <p:italic r:id="rId83"/>
      <p:boldItalic r:id="rId84"/>
    </p:embeddedFont>
    <p:embeddedFont>
      <p:font typeface="Roboto Bold" panose="02000000000000000000" charset="0"/>
      <p:regular r:id="rId85"/>
      <p:bold r:id="rId86"/>
    </p:embeddedFont>
    <p:embeddedFont>
      <p:font typeface="Roboto Bold Italics" panose="020B0604020202020204" charset="0"/>
      <p:regular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3F682-2E99-57BC-C361-9172F1C2890E}" v="23" dt="2026-03-23T14:08:48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548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0.fntdata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3.fntdata"/><Relationship Id="rId61" Type="http://schemas.openxmlformats.org/officeDocument/2006/relationships/slide" Target="slides/slide57.xml"/><Relationship Id="rId82" Type="http://schemas.openxmlformats.org/officeDocument/2006/relationships/font" Target="fonts/font8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9F571-CF5D-3F58-8C8F-FC6FE1712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0E7262-E7D4-FC5F-5EEB-AA8939993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1EF44-0AAB-BBC9-28F2-2A48DF75E5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414B1E-132E-ABE4-3B80-4FF842931D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AF5059-A570-68F2-C976-D4AC5AFC4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4E7B3-F30D-CF9C-14CD-5AFAECD981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F0341-FF72-7776-5DFA-A5A222FA5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9633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168E8-A570-AE45-AD0D-240A0BD04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1DB457-AD93-F943-B43A-62186A996E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18198-B3B4-EFA5-FBE1-C378A44CA97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CC5ED0-CB3F-BFC5-E99C-6A2519471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E848E7-3043-FFBD-AF94-E45235935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4D9EE-2BFE-AB19-6AFA-46BA996936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97FE8-52AD-170B-58D7-720E7FDE8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44563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AD8B1-A7E0-A2C5-6203-D2A76E6F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C9E364-7FFA-E75C-5E22-ED6CFC53E2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0A92F-5B98-BA36-22FB-9EE6EFAF99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3F1966-8A6D-1D06-5F4B-5B7136F398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ED3B413-23E6-A956-B13C-D0FD1A80D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089C6-95A8-6352-98D4-ED2879A202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8E5CD-0243-D5B9-619F-F7F7D73E1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73546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54BED-3A59-D155-1460-A0DB8B3FA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29E7D-9346-9AE8-0042-CE6CCD7446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0F5D8-9379-C350-CA6B-8D721F9F8F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7EAADA9-97BC-6212-37CE-5DE86C3AA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BE7F899-F6A3-72B4-7974-1E6F27200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9BF99-AA63-A6D6-607E-C44C7BD24C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D8DBA-F185-DFDB-EC30-C315CEA96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19428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6BB4A-C678-86B6-8FD9-B4E4AC68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EFF82A-B227-33D7-38CD-DB386DD5C0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D24DC-F9B0-20D5-411E-2844F988BF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90F10D7-BC73-71EA-0D40-C789ED9752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E48CD3F-F680-B0D5-C39B-63EF58165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79225-476B-763D-F895-2964B6500E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62A41-36CF-B11E-CDF0-926C2EFCC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8492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7F372-95FF-3C6D-7BE1-8E827487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71D5F2-8E3E-E989-7A0B-C8B1C2B1A2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D54CE-744A-46F7-53C5-96AFABA6664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E804CCA-7916-50C6-4E36-95A5FE0607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85B360-560F-63C4-7653-EB699C723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BF2B3-A454-9C1B-B397-2BD8F02D8E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0AC22-84DA-8A08-F913-1F0AC018A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33182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48272-31B6-CCE0-202C-AD98F9F30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A1BC33-EE41-C410-7050-CF83BFC584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9C296-B63D-085D-F523-07FED8974D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9A61AB-E574-AC8A-08C7-31B40F0110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598359-3FB4-F76F-A84A-60DDC4315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C25E5-0464-FF11-815D-4562F90223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518BC-599C-1DA0-B524-12FB7113E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82013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4F21-1106-4F79-6DAE-31BECCF3A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B26896-A8E4-0303-D9D2-AAB543845C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5B7B3-EA41-2B02-AB89-64106FB95B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A222F4-E274-3F35-75DC-5032EF64B3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4F641E5-1E2C-ADA4-DF67-74DF35BEE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A2AD2-E1BB-BE09-4FED-417C3A2016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1EFDA-3293-8A9C-C0C9-8E9C59163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95239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0F359-FF08-6A2E-BF7C-4507D10F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9F4130-7C58-A8C5-1860-86D1080517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7B183-257A-3ED1-60E6-83318A7430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957B07F-821E-1287-BF64-86EFE2B24C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EE1BB5F-8B96-DEBD-13AD-6E2CA4D02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376D8-6181-8633-9B7D-97288B0219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219FE-02E2-D89B-DD08-5B9DC3CCE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722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6425-6794-F260-D14A-DACD23615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B9474A-C02C-B2DC-1BB2-5676C148D5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85D45-806B-5D6E-EFAA-261373FDDAA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325742-718C-12BB-3CE0-EA7C028EF1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401DE2-2914-2B35-F586-93E58AB6B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C91A2-AEE1-7A02-C2AD-AA95A086DC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81C95-6DE3-24C2-0E28-0369E7842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39028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025F5-5A3E-A717-7852-E1FB200F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F9D44A-3752-C02F-B811-0D8D435A03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20673-762C-2352-9920-063646AFC9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B1D6BB6-BA1B-8EA4-E243-94C4CC965B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E6A1520-3332-52D3-CDBF-EAA1A045E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372AA-6FFA-CD83-4BED-03DDD79E25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0B17C-FC0C-C110-1A7C-0AA4F7733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523292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3E668-3E99-57B5-7E8A-947E2A55A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FCCF39-2F45-0616-66E2-997D3495A7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88E87-6D3F-3202-C8AA-49682F9BC7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83F0626-76FB-9192-87A8-272700EBA2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E7B2DDD-C182-9B98-B5A8-705D8D813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B1A98-1C59-6EF3-03A1-BEAA9A6338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2F29B-011B-E96C-1496-2D4AB8922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29554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AF3D-2B11-D0DD-CAB8-694C9C92C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C1328B-27F4-D800-E44E-0C1158A94D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8F122-46C4-792E-FDDE-5ABD464277C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615D5E-06C7-72A8-E614-1D5792D091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1396CEB-DB93-5729-F19F-C833FCC64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91A68-C932-FDD8-0A46-716B149D75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F6021-BEFD-0E76-3C87-CDA5BB597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8776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E614F-F68D-D806-8451-12B7AC5C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F3EB1F-4C3B-ADFD-86CE-438FF51F23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8318F-49F0-EE50-0499-CA1E03FD0A0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5E4C800-6236-3A34-48F1-78F1482A24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362D530-EEE2-9F93-8D38-E2892C7FF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012B5-6B52-20E5-5B63-958122ECC8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C2B60-A3C0-03C3-7984-3E1A81F58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48147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2FC7D-86D7-5AA6-1B57-25E6C5CA1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F4B099-A173-BEBA-2235-23EE5E6B34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35ADC-F2FB-9DC6-0FB1-D979C546A0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B8DEFBA-3B66-EB81-7EA4-93EB3C5783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4C0BD7F-3519-2A24-1DB5-69A175134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5620E-DE4E-4161-3AEE-7345BBBF53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2C304-EC11-D46F-6C44-79BEF6270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905800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60672-02B8-255A-9D87-4CE37818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25A5D3-5EB9-B43F-7623-6A0C8AF9D1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14344-64FB-EC7D-162A-54FF4E5967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A6F41E1-4740-4C3F-3D9F-02B7643D46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464152-2DCC-E960-2E82-324E2FB7D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FC2FC-438A-92C4-5858-846275D160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75C53-DA96-92DF-8618-A8ECD9197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715218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A2492-7755-77C9-C152-36C5E352E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CD77D3-8672-6394-BD9C-8DEB3C5663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2F4E8-3939-BABA-0ECD-F887E29348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F1D1596-6AB4-97E9-21FE-5135E36954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9541FC7-4C51-1919-5067-143B5813A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599BF-EBC2-5F72-08C7-F316341210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34D9-E0F4-57B8-11BC-37BAFBCA5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226313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552FE-DE0D-18BF-C051-FAA91329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D6FF58-9163-44DF-83D0-78FA15B21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1DF57-8972-A8EF-EA37-5DD69CB129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3981E6C-EB78-3BC0-42EE-7755465FD0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7909F7F-5BED-CAFC-8081-3AC2A6D12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B80AF-98A9-2180-F08D-CA816393AF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2CA41-D65F-CA6E-5468-C57C4A28D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307569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9014-1212-B3B9-DB48-C63C44F3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7920A3-EF1A-4ED5-7E51-CE51700B2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E45FE-9AC9-B268-C69D-BB81292FA3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EAC92C-DD6F-D8EF-2524-A5499514CF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33A7D67-2CF5-29FD-8BF0-FDC6CE413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4875E-CBF0-0D24-0B01-F317C32645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697AE-F40B-FDD6-A4EB-C81210C2F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383481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9FFF3-3009-E70D-C838-159052480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B8667E-E023-A587-E83C-7257019DC8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9CD3E-D311-B17E-AF82-89EE9D5168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B12A23-1D08-8003-ABEF-35973B90D7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1165BE-223B-41D3-B2EA-82CF9CF54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9514-3361-4E75-D279-1C6DC19DB6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DD252-DA1F-8B30-5378-6A158A834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889884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DDF27-2653-7F90-D5D8-C5366A497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F18F1A-3944-C321-5FBE-E137EFAF6B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EF979-6E7E-455B-07CD-1AD21D9972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DC32BBD-9A51-DC73-5EFB-205E446D29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7A96D6-975C-538F-FC00-E23B08691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83B9A-2A50-0B4A-E0FE-6AFB4E898D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6EC4F-70AC-8FBF-7FBF-192A9F7F2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762833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D6FA-B47B-EAB7-5D98-B75152347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5092B3-6BA2-4359-6452-ADDF692E9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69D10-C75B-BBBF-1AA1-A145B00778E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B701956-55B1-23AB-0010-114058974C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885860-C364-A56D-7CFC-CDDE504CE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4B9BD-3E3D-BBF4-B4C6-28A6D6AA6D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FBC92-0617-380F-9BE2-EBAAB307B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529540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FDFFC-D305-DD3F-D312-25813C976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D03C9B-5EB4-F159-C298-599B7D180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3FAA2-2FA0-44C2-1601-B34FF0448C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E559E1B-60DE-C8D8-69A4-33E79CF22D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FDBDDE-96C5-331C-F959-8BAE65F13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59904-480A-E205-FA80-7C20C49A0E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7F003-F78C-2689-06C5-7DC49AC1D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070797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CE6A-16CF-C7FF-CD6F-4CD5A0AAD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465BCB-5597-3012-7A9D-F30DC3B993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50C41-16DA-EC2A-7BA5-571F0D6D91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A9662D7-68E0-E515-EFA1-9DC9045AD4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6DEB442-5E3F-726C-B2C4-AEF596EBA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8F6EF-EAA5-C06D-5B78-5A242B33A5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D558D-D225-B3C5-5785-A1A1DC116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438920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B2572-5FAF-2076-C8CC-DD2F0712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70C09-2DEF-3248-9D7F-A4A5768540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70CE5-4006-0410-65BD-8256D91A6B0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5207A5-7A17-C807-ED6A-1E9C35E848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5416757-5E2B-3630-8B4E-5D2D822F2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D74BE-C3FD-367B-84C3-33B9C9DB32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C733C-D465-65FB-0D79-FB03AC4B3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675432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A0651-7C98-8200-CDBD-BAB60DF52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CC168C-38B8-5811-9409-E8AEAF6B4E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2D9ED2-0F89-6399-D184-3D1834903B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E91F971-AE02-3B09-F45F-6ECD3FA0D3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072DBA-102D-C617-610D-DB4A03A0E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3CCCC-75B5-7589-FD82-4541465460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30E09-4DE9-D15A-FE11-4C8EA1351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317580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28741-EBAE-012D-9EB3-5797AD58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5A1CC6-D19E-D422-9018-56F1D61E7F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50990-C44C-CD30-76A8-EC383418992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EFB9DA1-C03C-F0EA-C088-244E1B785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B954C1-5B3F-4527-4C9A-A9D5A5D56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DBAF2-5C6E-5F56-01EF-AEF00C2012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93B3B-D5DC-4844-F668-C41FC2A36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03549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108D9-E1E6-21A4-1732-48C753DBB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CAB9CB-2D91-79D2-1CBC-A41E55FFDE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7BDA3-FDE9-46C0-2714-C926566868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656370D-2EC3-B6AA-83D2-1D3A60A1DF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7C76178-C0CE-23D4-76C4-ECE54FD62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D1E0-F6BF-5C31-D942-A72A22B60F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C538-1B96-F297-D939-E22FDC975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910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sv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sv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2.xml"/><Relationship Id="rId9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3.xml"/><Relationship Id="rId9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sv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7.xml"/><Relationship Id="rId9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5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9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5.svg"/><Relationship Id="rId5" Type="http://schemas.openxmlformats.org/officeDocument/2006/relationships/image" Target="../media/image6.sv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8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sv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7691">
            <a:off x="4153524" y="1516494"/>
            <a:ext cx="11459052" cy="7195556"/>
          </a:xfrm>
          <a:custGeom>
            <a:avLst/>
            <a:gdLst/>
            <a:ahLst/>
            <a:cxnLst/>
            <a:rect l="l" t="t" r="r" b="b"/>
            <a:pathLst>
              <a:path w="11459052" h="7195556">
                <a:moveTo>
                  <a:pt x="0" y="0"/>
                </a:moveTo>
                <a:lnTo>
                  <a:pt x="11459051" y="0"/>
                </a:lnTo>
                <a:lnTo>
                  <a:pt x="11459051" y="7195556"/>
                </a:lnTo>
                <a:lnTo>
                  <a:pt x="0" y="7195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41816" y="758597"/>
            <a:ext cx="2495297" cy="967129"/>
          </a:xfrm>
          <a:custGeom>
            <a:avLst/>
            <a:gdLst/>
            <a:ahLst/>
            <a:cxnLst/>
            <a:rect l="l" t="t" r="r" b="b"/>
            <a:pathLst>
              <a:path w="2495297" h="967129">
                <a:moveTo>
                  <a:pt x="0" y="0"/>
                </a:moveTo>
                <a:lnTo>
                  <a:pt x="2495297" y="0"/>
                </a:lnTo>
                <a:lnTo>
                  <a:pt x="2495297" y="967129"/>
                </a:lnTo>
                <a:lnTo>
                  <a:pt x="0" y="9671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1655120">
            <a:off x="2728157" y="3751112"/>
            <a:ext cx="3156793" cy="2726321"/>
          </a:xfrm>
          <a:custGeom>
            <a:avLst/>
            <a:gdLst/>
            <a:ahLst/>
            <a:cxnLst/>
            <a:rect l="l" t="t" r="r" b="b"/>
            <a:pathLst>
              <a:path w="3156793" h="2726321">
                <a:moveTo>
                  <a:pt x="0" y="0"/>
                </a:moveTo>
                <a:lnTo>
                  <a:pt x="3156793" y="0"/>
                </a:lnTo>
                <a:lnTo>
                  <a:pt x="3156793" y="2726321"/>
                </a:lnTo>
                <a:lnTo>
                  <a:pt x="0" y="27263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137113" y="501498"/>
            <a:ext cx="14406952" cy="131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Sejam</a:t>
            </a: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bem-vindos</a:t>
            </a: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(as) à</a:t>
            </a:r>
          </a:p>
          <a:p>
            <a:pPr algn="ctr">
              <a:lnSpc>
                <a:spcPts val="5376"/>
              </a:lnSpc>
            </a:pP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Oficina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Prevenção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Infecção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do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Trato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Urinário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Associado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à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Cateter</a:t>
            </a:r>
            <a:endParaRPr lang="en-US" sz="32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pic>
        <p:nvPicPr>
          <p:cNvPr id="6" name="Better Off Alone (Instrumental) - Alice DJ (youtube)">
            <a:hlinkClick r:id="" action="ppaction://media"/>
            <a:extLst>
              <a:ext uri="{FF2B5EF4-FFF2-40B4-BE49-F238E27FC236}">
                <a16:creationId xmlns:a16="http://schemas.microsoft.com/office/drawing/2014/main" id="{8A439AB2-F116-3CEF-5D39-0909050DA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16746" y="390730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9387E-E2BA-0406-10E1-7BBBE580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BE46C4-4CA8-BFBF-CF09-7ACDF8332357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C45116-6359-1ED1-D349-D717B2F87F44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A9A411-7AEB-9330-BC53-A94331EAF546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A1D9EE6-E2DD-D8B1-4D2C-70238FD9EBFE}"/>
              </a:ext>
            </a:extLst>
          </p:cNvPr>
          <p:cNvSpPr txBox="1"/>
          <p:nvPr/>
        </p:nvSpPr>
        <p:spPr>
          <a:xfrm>
            <a:off x="2344259" y="5147775"/>
            <a:ext cx="1373256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a principal função do checklist de inserção do cateter vesical de demora?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AF441C8-86DC-77A2-E15B-85DF0A6D2B65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F887933-C3E4-3646-490B-83EA8A9F7087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D892765-BF30-D096-C245-B164F212FBE2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196669F-4DD7-74D6-B3FA-2B43C9A2B6A2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97A79CE-22F8-EBA0-9514-B05ED7E849C9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32E3CAA-B396-109B-8347-22EDDDC96F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9EAFB8B8-EE4F-26D1-2710-87F6C8C7BC3D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889CC0AF-442C-4E4D-95C5-B594B553A297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CDE7BA4B-FBA8-072A-11C5-7B273F71B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012CEA-B5B2-D075-D0F2-813C001A331D}"/>
              </a:ext>
            </a:extLst>
          </p:cNvPr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2</a:t>
            </a:r>
          </a:p>
        </p:txBody>
      </p:sp>
    </p:spTree>
    <p:extLst>
      <p:ext uri="{BB962C8B-B14F-4D97-AF65-F5344CB8AC3E}">
        <p14:creationId xmlns:p14="http://schemas.microsoft.com/office/powerpoint/2010/main" val="1817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799077" y="244821"/>
            <a:ext cx="4498127" cy="32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3652" y="668609"/>
            <a:ext cx="1010940" cy="10109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5866" y="636363"/>
            <a:ext cx="1010940" cy="10109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10228" y="4671798"/>
            <a:ext cx="13385398" cy="27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3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checklist atua como uma barreira de segurança para identificar, corrigir e evitar quebras de técnica durante a inserção.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2131" y="2557205"/>
            <a:ext cx="453911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489384" y="1070086"/>
            <a:ext cx="6970372" cy="3184009"/>
            <a:chOff x="0" y="0"/>
            <a:chExt cx="9293829" cy="42453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94495" y="9241117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AMERICAN NURSES ASSOCIATION. Streamlined evidence-based RN tool: catheter associated urinary tract infection (CAUTI) prevention. ANA, 2014.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8AEDDB5-6D74-13A2-78CB-C7605FACDBE6}"/>
              </a:ext>
            </a:extLst>
          </p:cNvPr>
          <p:cNvSpPr/>
          <p:nvPr/>
        </p:nvSpPr>
        <p:spPr>
          <a:xfrm>
            <a:off x="1535980" y="256528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323550" y="4241032"/>
            <a:ext cx="14093300" cy="397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pt-BR" sz="3500" dirty="0">
                <a:solidFill>
                  <a:srgbClr val="000000"/>
                </a:solidFill>
                <a:latin typeface="League Spartan"/>
              </a:rPr>
              <a:t>checklist é importante para a execução segura e padronizada do procedimento, assegurando o cumprimento de todas as etapas da técnica asséptica e prevenindo falhas que possam aumentar o risco de infecção do trato urinário associada ao cateter.</a:t>
            </a:r>
            <a:endParaRPr lang="en-US" sz="3500" dirty="0">
              <a:solidFill>
                <a:srgbClr val="000000"/>
              </a:solidFill>
              <a:latin typeface="League Spartan"/>
              <a:sym typeface="League Sparta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07627" y="1459129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313993" y="2563237"/>
            <a:ext cx="5331533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Q.2</a:t>
            </a:r>
          </a:p>
        </p:txBody>
      </p:sp>
      <p:sp>
        <p:nvSpPr>
          <p:cNvPr id="7" name="Freeform 7"/>
          <p:cNvSpPr/>
          <p:nvPr/>
        </p:nvSpPr>
        <p:spPr>
          <a:xfrm>
            <a:off x="6041631" y="652502"/>
            <a:ext cx="5346101" cy="3357011"/>
          </a:xfrm>
          <a:custGeom>
            <a:avLst/>
            <a:gdLst/>
            <a:ahLst/>
            <a:cxnLst/>
            <a:rect l="l" t="t" r="r" b="b"/>
            <a:pathLst>
              <a:path w="5346101" h="3357011">
                <a:moveTo>
                  <a:pt x="0" y="0"/>
                </a:moveTo>
                <a:lnTo>
                  <a:pt x="5346101" y="0"/>
                </a:lnTo>
                <a:lnTo>
                  <a:pt x="5346101" y="3357011"/>
                </a:lnTo>
                <a:lnTo>
                  <a:pt x="0" y="3357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7C3BB2C-EBE4-4AB6-2671-9D012834198C}"/>
              </a:ext>
            </a:extLst>
          </p:cNvPr>
          <p:cNvSpPr/>
          <p:nvPr/>
        </p:nvSpPr>
        <p:spPr>
          <a:xfrm>
            <a:off x="1333871" y="2666202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264806" y="5209960"/>
            <a:ext cx="13891472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três cuidados na manipulação do sistema de drenagem da bolsa coletora?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3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7907753D-997D-D87A-5C99-D69FA475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7AA2D-4734-323D-1B5F-AAF57BA3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FD6EB2-9631-96D5-F696-478901850DA5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B47A06-AE72-01F0-3191-2EE83A0C0F78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52D8480-10FA-B32A-2BD1-918D5A7E63EC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34A2BB0-F63C-1AA0-7962-BA6205744C76}"/>
              </a:ext>
            </a:extLst>
          </p:cNvPr>
          <p:cNvSpPr txBox="1"/>
          <p:nvPr/>
        </p:nvSpPr>
        <p:spPr>
          <a:xfrm>
            <a:off x="2264806" y="5209960"/>
            <a:ext cx="13891472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três cuidados na manipulação do sistema de drenagem da bolsa coletora? 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8ED6116-84BC-6FAC-DCC6-2CCADA01A274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3AC00099-6B01-4406-8AF4-3BB117B25328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6A58080-986D-EB9B-6E2E-65ABC0760DDE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7DA26D4-027D-505A-C745-9A24FFFEBE35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DA22C001-95C1-689E-E3BA-41863F04965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8711BD5-E327-6F0A-7898-8C44560C6E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D21CAA9-EF47-1421-36F7-053297C4521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1D05D7BB-A5B9-824A-FE83-1B6B25D5A77D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6C53FA79-B760-E190-FBF4-4C618C4273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5A4C5237-BEB9-33EE-0A00-1091C15B6950}"/>
              </a:ext>
            </a:extLst>
          </p:cNvPr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3</a:t>
            </a:r>
          </a:p>
        </p:txBody>
      </p:sp>
    </p:spTree>
    <p:extLst>
      <p:ext uri="{BB962C8B-B14F-4D97-AF65-F5344CB8AC3E}">
        <p14:creationId xmlns:p14="http://schemas.microsoft.com/office/powerpoint/2010/main" val="30011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E8E48-8243-2BB4-CF9F-CD3B760D5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FCC9FF-851E-036C-F12C-12D544C29291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F609355-E7E5-3852-8B06-01DFCC5BC536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449B52-3FE5-7422-9533-9487675C29D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2400916-63D3-5430-52FC-1D29B4E16657}"/>
              </a:ext>
            </a:extLst>
          </p:cNvPr>
          <p:cNvSpPr txBox="1"/>
          <p:nvPr/>
        </p:nvSpPr>
        <p:spPr>
          <a:xfrm>
            <a:off x="2264806" y="5209960"/>
            <a:ext cx="13891472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três cuidados na manipulação do sistema de drenagem da bolsa coletora? 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31688D6-90E7-5553-BFA9-A81DDD6EF770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40CCA4D-A5E3-13E0-7297-FFC6FC02CC18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8A11C15-7510-7AC1-AE10-E668D151F332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2D2A713C-D307-67F2-EDF2-CF0303967EB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4AB173B-10C4-4746-B735-ADEAB5FB1AD7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CDF9B46-D2DC-338F-D72D-F63E6470059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533CA3C-EC10-20FA-CDD7-49F5F9CBC5C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BA047523-0BA8-8BD3-3429-E3E4827A1106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649B218D-7999-D414-6282-12149DA69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88D322-8610-1DF5-C196-F51C6200D91E}"/>
              </a:ext>
            </a:extLst>
          </p:cNvPr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3</a:t>
            </a:r>
          </a:p>
        </p:txBody>
      </p:sp>
    </p:spTree>
    <p:extLst>
      <p:ext uri="{BB962C8B-B14F-4D97-AF65-F5344CB8AC3E}">
        <p14:creationId xmlns:p14="http://schemas.microsoft.com/office/powerpoint/2010/main" val="2278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18750"/>
            <a:ext cx="16641698" cy="6375738"/>
          </a:xfrm>
          <a:custGeom>
            <a:avLst/>
            <a:gdLst/>
            <a:ahLst/>
            <a:cxnLst/>
            <a:rect l="l" t="t" r="r" b="b"/>
            <a:pathLst>
              <a:path w="16641698" h="6375738">
                <a:moveTo>
                  <a:pt x="0" y="0"/>
                </a:moveTo>
                <a:lnTo>
                  <a:pt x="16641698" y="0"/>
                </a:lnTo>
                <a:lnTo>
                  <a:pt x="16641698" y="6375738"/>
                </a:lnTo>
                <a:lnTo>
                  <a:pt x="0" y="6375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799077" y="207950"/>
            <a:ext cx="3576354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1363" y="3893134"/>
            <a:ext cx="16336526" cy="495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6" lvl="1" indent="-291468" algn="just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Evitar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desconexões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drenagem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 </a:t>
            </a:r>
          </a:p>
          <a:p>
            <a:pPr marL="582936" lvl="1" indent="-291468" algn="just">
              <a:lnSpc>
                <a:spcPts val="486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Manter 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bolsa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coletora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abaixo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nível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bexiga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longe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chão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superfícies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possivelmente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contaminadas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just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das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mãos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Evitar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dobras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acotovelamentos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um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coletor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individual para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desprezar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evitando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contato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bico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drenagem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recipiente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ultrapassar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2/3 da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capacidade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bolsa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coletora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Fixação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EPIs (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óculos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máscara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luva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6606" y="2565070"/>
            <a:ext cx="435476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541687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29074" y="9532588"/>
            <a:ext cx="16485897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BRASIL. Ministério do Trabalho e Emprego. Norma Regulamentadora nº 32 (NR-32): segurança e saúde no trabalho em serviços de saúde. Brasília: MTE, 2023.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065" y="585509"/>
            <a:ext cx="1010940" cy="10109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0994" y="585509"/>
            <a:ext cx="1010940" cy="10109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344259" y="47075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coleta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sonda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demora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podemos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desconectar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Por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quê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568057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892270" y="2488819"/>
            <a:ext cx="2755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4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00A5544E-ED8A-137E-44C0-AEFF785BC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05E3C-7FC8-AF91-EF61-F3B8BBCF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0F6724-4A4B-9B1D-F4F5-6AB55EB2780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B1EC3A-84F1-9E7C-BAB6-E830751779D2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E16404A-CF5C-3D6E-20AF-747361F7B186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5C3337C-172D-95D0-0546-E2359787F7DB}"/>
              </a:ext>
            </a:extLst>
          </p:cNvPr>
          <p:cNvSpPr txBox="1"/>
          <p:nvPr/>
        </p:nvSpPr>
        <p:spPr>
          <a:xfrm>
            <a:off x="2344259" y="47075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coleta urina da sonda vesical de demora não podemos desconectar o sistema durante o procedimento. Por quê?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DA1FFA3-6E84-7BC4-AF8F-7D84B65742B4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366DC29-18F2-E159-F404-E0FFB24A8E9A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1348E55-2CFC-D3DD-B1DD-F99DBAC20488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3C3E988-A4A3-A4ED-7B14-9385FF9F6C00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935E2F1-A324-B161-1468-420185D902E4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BBB91C3-9C02-6615-F2BD-12684B3212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0B15AE2B-A992-A1AF-ECF4-7AE70CB5B28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8D28968D-5553-E7A9-C118-8B23164CA913}"/>
              </a:ext>
            </a:extLst>
          </p:cNvPr>
          <p:cNvSpPr/>
          <p:nvPr/>
        </p:nvSpPr>
        <p:spPr>
          <a:xfrm>
            <a:off x="568057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B268222-073E-D348-D369-89CCE275FDC4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4</a:t>
            </a:r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8AF46C8E-818B-BD18-3DB8-BAFB30252D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6893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91524-3DE7-1A58-22F7-6590B11D0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9A1C43-82EA-1C58-8460-03C82539108E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1F55A9D-2B1D-3358-A743-DB0B94661DE1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C14F466-374B-3CE7-279F-85D0A2507BCF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D03F4DF-B5CC-76ED-90FF-B773BA7A11F7}"/>
              </a:ext>
            </a:extLst>
          </p:cNvPr>
          <p:cNvSpPr txBox="1"/>
          <p:nvPr/>
        </p:nvSpPr>
        <p:spPr>
          <a:xfrm>
            <a:off x="2344259" y="47075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coleta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sonda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demora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podemos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desconectar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Por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quê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5C275A1-3D28-23B3-92C7-99605ABDB510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7F9B78B-C835-C722-6C94-F9361211685E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619AB93-AA3B-261A-7ACC-F9AEB7F7737E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492C789-7157-B0F2-D5B4-EEB605BA2FE0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DD76279-5781-AAA8-32A7-FB9FA04C467B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C624469-73E9-0D4B-7C29-7A4DB149190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29994F4-D00E-D8FA-ECB2-1AF033AA91BB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A5AC9055-7DDA-E1A7-3BFF-F571CB2BB48B}"/>
              </a:ext>
            </a:extLst>
          </p:cNvPr>
          <p:cNvSpPr/>
          <p:nvPr/>
        </p:nvSpPr>
        <p:spPr>
          <a:xfrm>
            <a:off x="568057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8E3E4C8-2B84-22FA-0A4B-5D034536FB49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4</a:t>
            </a:r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0071DC64-A466-956C-B0C4-F2395704E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6041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783" y="655806"/>
            <a:ext cx="2372792" cy="919648"/>
          </a:xfrm>
          <a:custGeom>
            <a:avLst/>
            <a:gdLst/>
            <a:ahLst/>
            <a:cxnLst/>
            <a:rect l="l" t="t" r="r" b="b"/>
            <a:pathLst>
              <a:path w="2372792" h="919648">
                <a:moveTo>
                  <a:pt x="0" y="0"/>
                </a:moveTo>
                <a:lnTo>
                  <a:pt x="2372792" y="0"/>
                </a:lnTo>
                <a:lnTo>
                  <a:pt x="2372792" y="919648"/>
                </a:lnTo>
                <a:lnTo>
                  <a:pt x="0" y="9196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6123679" y="999167"/>
            <a:ext cx="4940444" cy="1080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51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 jogar?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04062" y="2593631"/>
            <a:ext cx="722139" cy="669116"/>
            <a:chOff x="0" y="0"/>
            <a:chExt cx="1368038" cy="1267591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6502" y="2593653"/>
            <a:ext cx="15250989" cy="669072"/>
            <a:chOff x="0" y="0"/>
            <a:chExt cx="28891872" cy="1267508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94191" y="2740165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01432" y="2778353"/>
            <a:ext cx="10431677" cy="29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Os participantes serão divididos em duas equipes: Equipe Azul e Equipe Vermelha.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04062" y="3456757"/>
            <a:ext cx="722139" cy="669116"/>
            <a:chOff x="0" y="0"/>
            <a:chExt cx="1368038" cy="1267591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26502" y="3456779"/>
            <a:ext cx="15250989" cy="669072"/>
            <a:chOff x="0" y="0"/>
            <a:chExt cx="28891872" cy="1267508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4062" y="4319883"/>
            <a:ext cx="722139" cy="839740"/>
            <a:chOff x="0" y="0"/>
            <a:chExt cx="1368038" cy="1590826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1355338" cy="1578126"/>
            </a:xfrm>
            <a:custGeom>
              <a:avLst/>
              <a:gdLst/>
              <a:ahLst/>
              <a:cxnLst/>
              <a:rect l="l" t="t" r="r" b="b"/>
              <a:pathLst>
                <a:path w="1355338" h="1578126">
                  <a:moveTo>
                    <a:pt x="0" y="0"/>
                  </a:moveTo>
                  <a:lnTo>
                    <a:pt x="1355338" y="0"/>
                  </a:lnTo>
                  <a:lnTo>
                    <a:pt x="1355338" y="1578126"/>
                  </a:lnTo>
                  <a:lnTo>
                    <a:pt x="0" y="15781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368038" cy="1590826"/>
            </a:xfrm>
            <a:custGeom>
              <a:avLst/>
              <a:gdLst/>
              <a:ahLst/>
              <a:cxnLst/>
              <a:rect l="l" t="t" r="r" b="b"/>
              <a:pathLst>
                <a:path w="1368038" h="1590826">
                  <a:moveTo>
                    <a:pt x="6350" y="1590826"/>
                  </a:moveTo>
                  <a:lnTo>
                    <a:pt x="0" y="1590826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590826"/>
                  </a:lnTo>
                  <a:lnTo>
                    <a:pt x="6350" y="1590826"/>
                  </a:lnTo>
                  <a:close/>
                  <a:moveTo>
                    <a:pt x="12700" y="12700"/>
                  </a:moveTo>
                  <a:lnTo>
                    <a:pt x="12700" y="1578126"/>
                  </a:lnTo>
                  <a:lnTo>
                    <a:pt x="1355338" y="1578126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39700" y="140970"/>
              <a:ext cx="1087368" cy="1310156"/>
            </a:xfrm>
            <a:custGeom>
              <a:avLst/>
              <a:gdLst/>
              <a:ahLst/>
              <a:cxnLst/>
              <a:rect l="l" t="t" r="r" b="b"/>
              <a:pathLst>
                <a:path w="1087368" h="1310156">
                  <a:moveTo>
                    <a:pt x="0" y="0"/>
                  </a:moveTo>
                  <a:lnTo>
                    <a:pt x="1087368" y="0"/>
                  </a:lnTo>
                  <a:lnTo>
                    <a:pt x="1087368" y="1310156"/>
                  </a:lnTo>
                  <a:lnTo>
                    <a:pt x="0" y="1310156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926502" y="4319905"/>
            <a:ext cx="15250989" cy="822641"/>
            <a:chOff x="0" y="0"/>
            <a:chExt cx="28891872" cy="1558433"/>
          </a:xfrm>
        </p:grpSpPr>
        <p:sp>
          <p:nvSpPr>
            <p:cNvPr id="27" name="Freeform 27"/>
            <p:cNvSpPr/>
            <p:nvPr/>
          </p:nvSpPr>
          <p:spPr>
            <a:xfrm>
              <a:off x="6350" y="6350"/>
              <a:ext cx="28879171" cy="1545733"/>
            </a:xfrm>
            <a:custGeom>
              <a:avLst/>
              <a:gdLst/>
              <a:ahLst/>
              <a:cxnLst/>
              <a:rect l="l" t="t" r="r" b="b"/>
              <a:pathLst>
                <a:path w="28879171" h="1545733">
                  <a:moveTo>
                    <a:pt x="0" y="0"/>
                  </a:moveTo>
                  <a:lnTo>
                    <a:pt x="28879171" y="0"/>
                  </a:lnTo>
                  <a:lnTo>
                    <a:pt x="28879171" y="1545733"/>
                  </a:lnTo>
                  <a:lnTo>
                    <a:pt x="0" y="1545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28891871" cy="1558433"/>
            </a:xfrm>
            <a:custGeom>
              <a:avLst/>
              <a:gdLst/>
              <a:ahLst/>
              <a:cxnLst/>
              <a:rect l="l" t="t" r="r" b="b"/>
              <a:pathLst>
                <a:path w="28891871" h="1558433">
                  <a:moveTo>
                    <a:pt x="6350" y="1558433"/>
                  </a:moveTo>
                  <a:lnTo>
                    <a:pt x="0" y="1558433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558433"/>
                  </a:lnTo>
                  <a:lnTo>
                    <a:pt x="6350" y="1558433"/>
                  </a:lnTo>
                  <a:close/>
                  <a:moveTo>
                    <a:pt x="12700" y="12700"/>
                  </a:moveTo>
                  <a:lnTo>
                    <a:pt x="12700" y="1545733"/>
                  </a:lnTo>
                  <a:lnTo>
                    <a:pt x="28879171" y="1545733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9700" y="140970"/>
              <a:ext cx="28611202" cy="1277763"/>
            </a:xfrm>
            <a:custGeom>
              <a:avLst/>
              <a:gdLst/>
              <a:ahLst/>
              <a:cxnLst/>
              <a:rect l="l" t="t" r="r" b="b"/>
              <a:pathLst>
                <a:path w="28611202" h="1277763">
                  <a:moveTo>
                    <a:pt x="0" y="0"/>
                  </a:moveTo>
                  <a:lnTo>
                    <a:pt x="28611202" y="0"/>
                  </a:lnTo>
                  <a:lnTo>
                    <a:pt x="28611202" y="1277763"/>
                  </a:lnTo>
                  <a:lnTo>
                    <a:pt x="0" y="1277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04062" y="5339164"/>
            <a:ext cx="722139" cy="669116"/>
            <a:chOff x="0" y="0"/>
            <a:chExt cx="1368038" cy="1267591"/>
          </a:xfrm>
        </p:grpSpPr>
        <p:sp>
          <p:nvSpPr>
            <p:cNvPr id="31" name="Freeform 31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926502" y="5339186"/>
            <a:ext cx="15250989" cy="669072"/>
            <a:chOff x="0" y="0"/>
            <a:chExt cx="28891872" cy="1267508"/>
          </a:xfrm>
        </p:grpSpPr>
        <p:sp>
          <p:nvSpPr>
            <p:cNvPr id="35" name="Freeform 35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04062" y="7038696"/>
            <a:ext cx="722139" cy="906015"/>
            <a:chOff x="0" y="0"/>
            <a:chExt cx="1368038" cy="1716378"/>
          </a:xfrm>
        </p:grpSpPr>
        <p:sp>
          <p:nvSpPr>
            <p:cNvPr id="39" name="Freeform 39"/>
            <p:cNvSpPr/>
            <p:nvPr/>
          </p:nvSpPr>
          <p:spPr>
            <a:xfrm>
              <a:off x="6350" y="6350"/>
              <a:ext cx="1355338" cy="1703678"/>
            </a:xfrm>
            <a:custGeom>
              <a:avLst/>
              <a:gdLst/>
              <a:ahLst/>
              <a:cxnLst/>
              <a:rect l="l" t="t" r="r" b="b"/>
              <a:pathLst>
                <a:path w="1355338" h="1703678">
                  <a:moveTo>
                    <a:pt x="0" y="0"/>
                  </a:moveTo>
                  <a:lnTo>
                    <a:pt x="1355338" y="0"/>
                  </a:lnTo>
                  <a:lnTo>
                    <a:pt x="1355338" y="1703678"/>
                  </a:lnTo>
                  <a:lnTo>
                    <a:pt x="0" y="17036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0" y="0"/>
              <a:ext cx="1368038" cy="1716378"/>
            </a:xfrm>
            <a:custGeom>
              <a:avLst/>
              <a:gdLst/>
              <a:ahLst/>
              <a:cxnLst/>
              <a:rect l="l" t="t" r="r" b="b"/>
              <a:pathLst>
                <a:path w="1368038" h="1716378">
                  <a:moveTo>
                    <a:pt x="6350" y="1716378"/>
                  </a:moveTo>
                  <a:lnTo>
                    <a:pt x="0" y="1716378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716378"/>
                  </a:lnTo>
                  <a:lnTo>
                    <a:pt x="6350" y="1716378"/>
                  </a:lnTo>
                  <a:close/>
                  <a:moveTo>
                    <a:pt x="12700" y="12700"/>
                  </a:moveTo>
                  <a:lnTo>
                    <a:pt x="12700" y="1703678"/>
                  </a:lnTo>
                  <a:lnTo>
                    <a:pt x="1355338" y="1703678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39700" y="140970"/>
              <a:ext cx="1087368" cy="1435708"/>
            </a:xfrm>
            <a:custGeom>
              <a:avLst/>
              <a:gdLst/>
              <a:ahLst/>
              <a:cxnLst/>
              <a:rect l="l" t="t" r="r" b="b"/>
              <a:pathLst>
                <a:path w="1087368" h="1435708">
                  <a:moveTo>
                    <a:pt x="0" y="0"/>
                  </a:moveTo>
                  <a:lnTo>
                    <a:pt x="1087368" y="0"/>
                  </a:lnTo>
                  <a:lnTo>
                    <a:pt x="1087368" y="1435708"/>
                  </a:lnTo>
                  <a:lnTo>
                    <a:pt x="0" y="1435708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926502" y="7038718"/>
            <a:ext cx="15250989" cy="905993"/>
            <a:chOff x="0" y="0"/>
            <a:chExt cx="28891872" cy="1716337"/>
          </a:xfrm>
        </p:grpSpPr>
        <p:sp>
          <p:nvSpPr>
            <p:cNvPr id="43" name="Freeform 43"/>
            <p:cNvSpPr/>
            <p:nvPr/>
          </p:nvSpPr>
          <p:spPr>
            <a:xfrm>
              <a:off x="6350" y="6350"/>
              <a:ext cx="28879171" cy="1703637"/>
            </a:xfrm>
            <a:custGeom>
              <a:avLst/>
              <a:gdLst/>
              <a:ahLst/>
              <a:cxnLst/>
              <a:rect l="l" t="t" r="r" b="b"/>
              <a:pathLst>
                <a:path w="28879171" h="1703637">
                  <a:moveTo>
                    <a:pt x="0" y="0"/>
                  </a:moveTo>
                  <a:lnTo>
                    <a:pt x="28879171" y="0"/>
                  </a:lnTo>
                  <a:lnTo>
                    <a:pt x="28879171" y="1703637"/>
                  </a:lnTo>
                  <a:lnTo>
                    <a:pt x="0" y="17036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0" y="0"/>
              <a:ext cx="28891871" cy="1716337"/>
            </a:xfrm>
            <a:custGeom>
              <a:avLst/>
              <a:gdLst/>
              <a:ahLst/>
              <a:cxnLst/>
              <a:rect l="l" t="t" r="r" b="b"/>
              <a:pathLst>
                <a:path w="28891871" h="1716337">
                  <a:moveTo>
                    <a:pt x="6350" y="1716337"/>
                  </a:moveTo>
                  <a:lnTo>
                    <a:pt x="0" y="1716337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716337"/>
                  </a:lnTo>
                  <a:lnTo>
                    <a:pt x="6350" y="1716337"/>
                  </a:lnTo>
                  <a:close/>
                  <a:moveTo>
                    <a:pt x="12700" y="12700"/>
                  </a:moveTo>
                  <a:lnTo>
                    <a:pt x="12700" y="1703637"/>
                  </a:lnTo>
                  <a:lnTo>
                    <a:pt x="28879171" y="1703637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39700" y="140970"/>
              <a:ext cx="28611202" cy="1435667"/>
            </a:xfrm>
            <a:custGeom>
              <a:avLst/>
              <a:gdLst/>
              <a:ahLst/>
              <a:cxnLst/>
              <a:rect l="l" t="t" r="r" b="b"/>
              <a:pathLst>
                <a:path w="28611202" h="1435667">
                  <a:moveTo>
                    <a:pt x="0" y="0"/>
                  </a:moveTo>
                  <a:lnTo>
                    <a:pt x="28611202" y="0"/>
                  </a:lnTo>
                  <a:lnTo>
                    <a:pt x="28611202" y="1435667"/>
                  </a:lnTo>
                  <a:lnTo>
                    <a:pt x="0" y="1435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104062" y="8123991"/>
            <a:ext cx="722139" cy="669116"/>
            <a:chOff x="0" y="0"/>
            <a:chExt cx="1368038" cy="1267591"/>
          </a:xfrm>
        </p:grpSpPr>
        <p:sp>
          <p:nvSpPr>
            <p:cNvPr id="47" name="Freeform 47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926502" y="8124012"/>
            <a:ext cx="15250989" cy="669072"/>
            <a:chOff x="0" y="0"/>
            <a:chExt cx="28891872" cy="1267508"/>
          </a:xfrm>
        </p:grpSpPr>
        <p:sp>
          <p:nvSpPr>
            <p:cNvPr id="51" name="Freeform 51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194191" y="3622429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94191" y="4545734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90918" y="5469839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90918" y="7292514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90918" y="8253037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101432" y="3641479"/>
            <a:ext cx="7583575" cy="30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10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perguntas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valendo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10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pontos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101432" y="4442984"/>
            <a:ext cx="14876992" cy="6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9"/>
              </a:lnSpc>
              <a:spcBef>
                <a:spcPct val="0"/>
              </a:spcBef>
            </a:pP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primeiro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jogador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fila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responsável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apertar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botão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mas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demais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jogadores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mesma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poderão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auxiliar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resposta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101432" y="5523885"/>
            <a:ext cx="14529682" cy="29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5"/>
              </a:lnSpc>
              <a:spcBef>
                <a:spcPct val="0"/>
              </a:spcBef>
            </a:pP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Cada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pergunta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deve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respondida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um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jogador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diferente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cada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101432" y="7198313"/>
            <a:ext cx="14876992" cy="59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9"/>
              </a:lnSpc>
              <a:spcBef>
                <a:spcPct val="0"/>
              </a:spcBef>
            </a:pP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equipe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até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minuto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responder. Caso 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resposta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esteja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errada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incompleta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seja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respondida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pergunta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repassada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a equipe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adversária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que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30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segundos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responder.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101432" y="8308712"/>
            <a:ext cx="15076059" cy="59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cronômetro será exibido no telão e haverá um sinal sonoro indicando quando o tempo se esgotar.</a:t>
            </a:r>
          </a:p>
          <a:p>
            <a:pPr algn="l">
              <a:lnSpc>
                <a:spcPts val="2479"/>
              </a:lnSpc>
              <a:spcBef>
                <a:spcPct val="0"/>
              </a:spcBef>
            </a:pPr>
            <a:endParaRPr lang="en-US" sz="177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4" name="Group 64"/>
          <p:cNvGrpSpPr/>
          <p:nvPr/>
        </p:nvGrpSpPr>
        <p:grpSpPr>
          <a:xfrm>
            <a:off x="1128133" y="8986975"/>
            <a:ext cx="722139" cy="700463"/>
            <a:chOff x="0" y="0"/>
            <a:chExt cx="1368038" cy="1326976"/>
          </a:xfrm>
        </p:grpSpPr>
        <p:sp>
          <p:nvSpPr>
            <p:cNvPr id="65" name="Freeform 65"/>
            <p:cNvSpPr/>
            <p:nvPr/>
          </p:nvSpPr>
          <p:spPr>
            <a:xfrm>
              <a:off x="6350" y="6350"/>
              <a:ext cx="1355338" cy="1314276"/>
            </a:xfrm>
            <a:custGeom>
              <a:avLst/>
              <a:gdLst/>
              <a:ahLst/>
              <a:cxnLst/>
              <a:rect l="l" t="t" r="r" b="b"/>
              <a:pathLst>
                <a:path w="1355338" h="1314276">
                  <a:moveTo>
                    <a:pt x="0" y="0"/>
                  </a:moveTo>
                  <a:lnTo>
                    <a:pt x="1355338" y="0"/>
                  </a:lnTo>
                  <a:lnTo>
                    <a:pt x="1355338" y="1314276"/>
                  </a:lnTo>
                  <a:lnTo>
                    <a:pt x="0" y="1314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0" y="0"/>
              <a:ext cx="1368038" cy="1326976"/>
            </a:xfrm>
            <a:custGeom>
              <a:avLst/>
              <a:gdLst/>
              <a:ahLst/>
              <a:cxnLst/>
              <a:rect l="l" t="t" r="r" b="b"/>
              <a:pathLst>
                <a:path w="1368038" h="1326976">
                  <a:moveTo>
                    <a:pt x="6350" y="1326976"/>
                  </a:moveTo>
                  <a:lnTo>
                    <a:pt x="0" y="1326976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326976"/>
                  </a:lnTo>
                  <a:lnTo>
                    <a:pt x="6350" y="1326976"/>
                  </a:lnTo>
                  <a:close/>
                  <a:moveTo>
                    <a:pt x="12700" y="12700"/>
                  </a:moveTo>
                  <a:lnTo>
                    <a:pt x="12700" y="1314276"/>
                  </a:lnTo>
                  <a:lnTo>
                    <a:pt x="1355338" y="1314276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39700" y="140970"/>
              <a:ext cx="1087368" cy="1046306"/>
            </a:xfrm>
            <a:custGeom>
              <a:avLst/>
              <a:gdLst/>
              <a:ahLst/>
              <a:cxnLst/>
              <a:rect l="l" t="t" r="r" b="b"/>
              <a:pathLst>
                <a:path w="1087368" h="1046306">
                  <a:moveTo>
                    <a:pt x="0" y="0"/>
                  </a:moveTo>
                  <a:lnTo>
                    <a:pt x="1087368" y="0"/>
                  </a:lnTo>
                  <a:lnTo>
                    <a:pt x="1087368" y="1046306"/>
                  </a:lnTo>
                  <a:lnTo>
                    <a:pt x="0" y="1046306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950573" y="8975596"/>
            <a:ext cx="15226919" cy="711842"/>
            <a:chOff x="0" y="0"/>
            <a:chExt cx="28846272" cy="1348532"/>
          </a:xfrm>
        </p:grpSpPr>
        <p:sp>
          <p:nvSpPr>
            <p:cNvPr id="69" name="Freeform 69"/>
            <p:cNvSpPr/>
            <p:nvPr/>
          </p:nvSpPr>
          <p:spPr>
            <a:xfrm>
              <a:off x="6350" y="6350"/>
              <a:ext cx="28833573" cy="1335832"/>
            </a:xfrm>
            <a:custGeom>
              <a:avLst/>
              <a:gdLst/>
              <a:ahLst/>
              <a:cxnLst/>
              <a:rect l="l" t="t" r="r" b="b"/>
              <a:pathLst>
                <a:path w="28833573" h="1335832">
                  <a:moveTo>
                    <a:pt x="0" y="0"/>
                  </a:moveTo>
                  <a:lnTo>
                    <a:pt x="28833573" y="0"/>
                  </a:lnTo>
                  <a:lnTo>
                    <a:pt x="28833573" y="1335832"/>
                  </a:lnTo>
                  <a:lnTo>
                    <a:pt x="0" y="13358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0" y="0"/>
              <a:ext cx="28846273" cy="1348532"/>
            </a:xfrm>
            <a:custGeom>
              <a:avLst/>
              <a:gdLst/>
              <a:ahLst/>
              <a:cxnLst/>
              <a:rect l="l" t="t" r="r" b="b"/>
              <a:pathLst>
                <a:path w="28846273" h="1348532">
                  <a:moveTo>
                    <a:pt x="6350" y="1348532"/>
                  </a:moveTo>
                  <a:lnTo>
                    <a:pt x="0" y="1348532"/>
                  </a:lnTo>
                  <a:lnTo>
                    <a:pt x="0" y="0"/>
                  </a:lnTo>
                  <a:lnTo>
                    <a:pt x="28846273" y="0"/>
                  </a:lnTo>
                  <a:lnTo>
                    <a:pt x="28846273" y="1348532"/>
                  </a:lnTo>
                  <a:lnTo>
                    <a:pt x="6350" y="1348532"/>
                  </a:lnTo>
                  <a:close/>
                  <a:moveTo>
                    <a:pt x="12700" y="12700"/>
                  </a:moveTo>
                  <a:lnTo>
                    <a:pt x="12700" y="1335832"/>
                  </a:lnTo>
                  <a:lnTo>
                    <a:pt x="28833573" y="1335832"/>
                  </a:lnTo>
                  <a:lnTo>
                    <a:pt x="28833573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5B8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139700" y="140970"/>
              <a:ext cx="28565602" cy="1067862"/>
            </a:xfrm>
            <a:custGeom>
              <a:avLst/>
              <a:gdLst/>
              <a:ahLst/>
              <a:cxnLst/>
              <a:rect l="l" t="t" r="r" b="b"/>
              <a:pathLst>
                <a:path w="28565602" h="1067862">
                  <a:moveTo>
                    <a:pt x="0" y="0"/>
                  </a:moveTo>
                  <a:lnTo>
                    <a:pt x="28565602" y="0"/>
                  </a:lnTo>
                  <a:lnTo>
                    <a:pt x="28565602" y="1067862"/>
                  </a:lnTo>
                  <a:lnTo>
                    <a:pt x="0" y="1067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1214988" y="9159030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2168958" y="9171541"/>
            <a:ext cx="15008533" cy="29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Caso nenhuma das equipes responda corretamente, não haverá pontuação, e os mentores da oficina responderão à pergunta.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1110508" y="6184524"/>
            <a:ext cx="722139" cy="669116"/>
            <a:chOff x="0" y="0"/>
            <a:chExt cx="1368038" cy="1267591"/>
          </a:xfrm>
        </p:grpSpPr>
        <p:sp>
          <p:nvSpPr>
            <p:cNvPr id="76" name="Freeform 76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932949" y="6184545"/>
            <a:ext cx="15250989" cy="669072"/>
            <a:chOff x="0" y="0"/>
            <a:chExt cx="28891872" cy="1267508"/>
          </a:xfrm>
        </p:grpSpPr>
        <p:sp>
          <p:nvSpPr>
            <p:cNvPr id="80" name="Freeform 80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1197364" y="6315199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2107879" y="6369245"/>
            <a:ext cx="14529682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5"/>
              </a:lnSpc>
              <a:spcBef>
                <a:spcPct val="0"/>
              </a:spcBef>
            </a:pP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botão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somente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poderá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acionado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após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“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Valendo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” e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apito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dos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mentores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oficina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86" name="Freeform 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9E5A878-F924-E9A5-05E8-36592C74BF2B}"/>
              </a:ext>
            </a:extLst>
          </p:cNvPr>
          <p:cNvSpPr/>
          <p:nvPr/>
        </p:nvSpPr>
        <p:spPr>
          <a:xfrm>
            <a:off x="13155505" y="-258051"/>
            <a:ext cx="4035276" cy="2533897"/>
          </a:xfrm>
          <a:custGeom>
            <a:avLst/>
            <a:gdLst/>
            <a:ahLst/>
            <a:cxnLst/>
            <a:rect l="l" t="t" r="r" b="b"/>
            <a:pathLst>
              <a:path w="4035276" h="2533897">
                <a:moveTo>
                  <a:pt x="0" y="0"/>
                </a:moveTo>
                <a:lnTo>
                  <a:pt x="4035276" y="0"/>
                </a:lnTo>
                <a:lnTo>
                  <a:pt x="4035276" y="2533897"/>
                </a:lnTo>
                <a:lnTo>
                  <a:pt x="0" y="2533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323550" y="4514981"/>
            <a:ext cx="14093300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evitar a contaminação do sistema por microrganismos e a migração de bactérias para a bexiga, reduzindo o risco de infecção do trato urinário associado à cateter.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983433" y="244821"/>
            <a:ext cx="3650095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7800" y="2581018"/>
            <a:ext cx="490782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Q.4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360240" y="976374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94495" y="9260167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CHENOWETH, Carol; SAINT, Sanjay. Preventing catheter-associated urinary tract infections in the intensive care unit. Critical Care Clinics, 2013.;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5957" y="621700"/>
            <a:ext cx="1132934" cy="1003886"/>
          </a:xfrm>
          <a:prstGeom prst="rect">
            <a:avLst/>
          </a:prstGeom>
        </p:spPr>
      </p:pic>
      <p:pic>
        <p:nvPicPr>
          <p:cNvPr id="16" name="Picture 12" descr="Código QR&#10;&#10;O conteúdo gerado por IA pode estar incorreto.">
            <a:extLst>
              <a:ext uri="{FF2B5EF4-FFF2-40B4-BE49-F238E27FC236}">
                <a16:creationId xmlns:a16="http://schemas.microsoft.com/office/drawing/2014/main" id="{F99A15A7-D73C-42E3-6765-FB75B0FE4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3656" y="640816"/>
            <a:ext cx="1139987" cy="101094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B3CE7487-2C19-AA6F-D21A-1EA103B4DD82}"/>
              </a:ext>
            </a:extLst>
          </p:cNvPr>
          <p:cNvSpPr/>
          <p:nvPr/>
        </p:nvSpPr>
        <p:spPr>
          <a:xfrm>
            <a:off x="1585627" y="262890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056" y="3039548"/>
            <a:ext cx="15973889" cy="6119889"/>
          </a:xfrm>
          <a:custGeom>
            <a:avLst/>
            <a:gdLst/>
            <a:ahLst/>
            <a:cxnLst/>
            <a:rect l="l" t="t" r="r" b="b"/>
            <a:pathLst>
              <a:path w="15973889" h="6119889">
                <a:moveTo>
                  <a:pt x="0" y="0"/>
                </a:moveTo>
                <a:lnTo>
                  <a:pt x="15973888" y="0"/>
                </a:lnTo>
                <a:lnTo>
                  <a:pt x="15973888" y="6119889"/>
                </a:lnTo>
                <a:lnTo>
                  <a:pt x="0" y="61198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007627" y="1065631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5370707" y="4175479"/>
            <a:ext cx="11273840" cy="424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79"/>
              </a:lnSpc>
            </a:pP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exame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coletar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pequena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amostra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aspiração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após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desinfecção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coleta e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encaminhá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-la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imediatamente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laboratório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cultura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  <a:r>
              <a:rPr lang="pt-BR" sz="2999" dirty="0">
                <a:solidFill>
                  <a:srgbClr val="000000"/>
                </a:solidFill>
                <a:latin typeface="League Spartan"/>
              </a:rPr>
              <a:t>Na ausência de dispositivo para coleta no sistema de drenagem, substituir todo o sistema para realizar a coleta da urina.</a:t>
            </a:r>
            <a:endParaRPr lang="en-US" sz="2999" dirty="0">
              <a:solidFill>
                <a:srgbClr val="000000"/>
              </a:solidFill>
              <a:latin typeface="League Spartan"/>
              <a:sym typeface="League Sparta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0049" y="4229741"/>
            <a:ext cx="3453266" cy="4250118"/>
          </a:xfrm>
          <a:custGeom>
            <a:avLst/>
            <a:gdLst/>
            <a:ahLst/>
            <a:cxnLst/>
            <a:rect l="l" t="t" r="r" b="b"/>
            <a:pathLst>
              <a:path w="3453266" h="4250118">
                <a:moveTo>
                  <a:pt x="0" y="0"/>
                </a:moveTo>
                <a:lnTo>
                  <a:pt x="3453266" y="0"/>
                </a:lnTo>
                <a:lnTo>
                  <a:pt x="3453266" y="4250117"/>
                </a:lnTo>
                <a:lnTo>
                  <a:pt x="0" y="425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529" r="-465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4328469" y="180994"/>
            <a:ext cx="3686965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6454" y="2471163"/>
            <a:ext cx="5110546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Q.4</a:t>
            </a:r>
          </a:p>
        </p:txBody>
      </p:sp>
      <p:sp>
        <p:nvSpPr>
          <p:cNvPr id="9" name="Freeform 9"/>
          <p:cNvSpPr/>
          <p:nvPr/>
        </p:nvSpPr>
        <p:spPr>
          <a:xfrm>
            <a:off x="6019800" y="551775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7" y="0"/>
                </a:lnTo>
                <a:lnTo>
                  <a:pt x="5370807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290999" y="9210675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4304" y="567074"/>
            <a:ext cx="1010940" cy="101094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03B7984-04D0-3A46-97BE-8AC9EB26265E}"/>
              </a:ext>
            </a:extLst>
          </p:cNvPr>
          <p:cNvSpPr/>
          <p:nvPr/>
        </p:nvSpPr>
        <p:spPr>
          <a:xfrm>
            <a:off x="1296295" y="2515903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38131" y="1445515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129474" y="4379216"/>
            <a:ext cx="14162135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produto e a frequência recomendada para a higiene do meato uretral como medida de prevenção de infecção do trato urinário em pacientes com cateter vesical?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129108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5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8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5804693F-6BCB-4617-D50F-80C895680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93F94-D21C-02F1-D8BE-890EB3CE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93DB8A-C8FD-AC07-7A83-D6C2FB556AA8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B13EEF6-BA17-5C9D-5853-D8836C4E957D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494F3B-FCA4-81AB-9B13-BAA56F6FC607}"/>
              </a:ext>
            </a:extLst>
          </p:cNvPr>
          <p:cNvSpPr/>
          <p:nvPr/>
        </p:nvSpPr>
        <p:spPr>
          <a:xfrm rot="373640">
            <a:off x="11738131" y="1445515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19E90C9-36DA-F9CC-AC77-E47BA56BBDD6}"/>
              </a:ext>
            </a:extLst>
          </p:cNvPr>
          <p:cNvSpPr txBox="1"/>
          <p:nvPr/>
        </p:nvSpPr>
        <p:spPr>
          <a:xfrm>
            <a:off x="2129474" y="4379216"/>
            <a:ext cx="14162135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produto e a frequência recomendada para a higiene do meato uretral como medida de prevenção de infecção do trato urinário em pacientes com cateter vesical?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2107FB1-CDDF-DEE1-28F0-6EE1E2CA9952}"/>
              </a:ext>
            </a:extLst>
          </p:cNvPr>
          <p:cNvGrpSpPr/>
          <p:nvPr/>
        </p:nvGrpSpPr>
        <p:grpSpPr>
          <a:xfrm>
            <a:off x="7515923" y="8129108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867A86D-EE6F-5A1C-2418-34B6DA8F4C13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E3E2778-7BAA-9577-A1BA-50F26DD8AD21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07532F8-DB8A-6841-C737-FC059903030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E77FD20-F85F-E3E6-6FDE-28ECBCCE2809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D0FA962-2B5F-147B-2FC6-235586C598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613E559-0180-0771-4E36-4EA0E60FF8B4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2BD7957A-3006-4932-4F59-F0BEE54DC31B}"/>
              </a:ext>
            </a:extLst>
          </p:cNvPr>
          <p:cNvSpPr txBox="1"/>
          <p:nvPr/>
        </p:nvSpPr>
        <p:spPr>
          <a:xfrm>
            <a:off x="1632009" y="2492688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5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C6CCD0A-8D15-214D-3087-09AC4ABFDC74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2B4CA0A0-49F7-1C54-612F-D9700F3FB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7514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B1A87-6BB3-FDFF-A314-245B9C2AE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25119E-60FD-99C6-D863-E3E292047DF9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F4EA5FC-16DA-0B17-2321-EB0AF22E945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1E83B3C-744E-CDA4-9CAF-98EB685DA685}"/>
              </a:ext>
            </a:extLst>
          </p:cNvPr>
          <p:cNvSpPr/>
          <p:nvPr/>
        </p:nvSpPr>
        <p:spPr>
          <a:xfrm rot="373640">
            <a:off x="11738131" y="1445515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9088459-19BD-11AE-4568-478FCC4D8EEA}"/>
              </a:ext>
            </a:extLst>
          </p:cNvPr>
          <p:cNvSpPr txBox="1"/>
          <p:nvPr/>
        </p:nvSpPr>
        <p:spPr>
          <a:xfrm>
            <a:off x="2129474" y="4379216"/>
            <a:ext cx="14162135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produto e a frequência recomendada para a higiene do meato uretral como medida de prevenção de infecção do trato urinário em pacientes com cateter vesical?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940F84F-3868-92D7-76FA-914667CA11AD}"/>
              </a:ext>
            </a:extLst>
          </p:cNvPr>
          <p:cNvGrpSpPr/>
          <p:nvPr/>
        </p:nvGrpSpPr>
        <p:grpSpPr>
          <a:xfrm>
            <a:off x="7515923" y="8129108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6325A0B-3BCE-0440-FB85-89C269916701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65A51BF-17E9-4611-65EF-7D8E621D5DE2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EF4BCA9-4ABD-CD45-FBDB-FA8D7226FABE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E1C21415-3A2C-539C-A3B5-8F7577A6E171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D075F9C-994E-A0DC-E1CE-4818D50A2F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5D6B97EB-1E09-8805-37DF-94902DCC8B87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4B8819BE-AD9C-907A-44FE-DE8550586000}"/>
              </a:ext>
            </a:extLst>
          </p:cNvPr>
          <p:cNvSpPr txBox="1"/>
          <p:nvPr/>
        </p:nvSpPr>
        <p:spPr>
          <a:xfrm>
            <a:off x="1590763" y="2489700"/>
            <a:ext cx="3136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5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253D99A-F2F0-73E6-67EC-7DDED15E9FE7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F6FA036E-4553-4694-FFFE-7A672E9D9C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4651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112481" y="244821"/>
            <a:ext cx="3981933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43281" y="4171332"/>
            <a:ext cx="13873569" cy="393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higiene do meato uretral deve ser realizada com água e sabonete neutro. </a:t>
            </a:r>
          </a:p>
          <a:p>
            <a:pPr algn="just">
              <a:lnSpc>
                <a:spcPts val="6300"/>
              </a:lnSpc>
            </a:pPr>
            <a:endParaRPr lang="en-US" sz="35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frequência recomendada é de três vezes ao dia e sempre que houver sujidade visível.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751237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94495" y="9260167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2739" y="640816"/>
            <a:ext cx="1010940" cy="101094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C354B1F0-76CC-BAC9-1123-B8B53CF91D32}"/>
              </a:ext>
            </a:extLst>
          </p:cNvPr>
          <p:cNvSpPr txBox="1"/>
          <p:nvPr/>
        </p:nvSpPr>
        <p:spPr>
          <a:xfrm>
            <a:off x="1846935" y="2575444"/>
            <a:ext cx="409666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CDF8DEF6-3A01-2B5B-5C76-6A80EA9D510B}"/>
              </a:ext>
            </a:extLst>
          </p:cNvPr>
          <p:cNvSpPr/>
          <p:nvPr/>
        </p:nvSpPr>
        <p:spPr>
          <a:xfrm>
            <a:off x="1585627" y="2592103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515" y="2803189"/>
            <a:ext cx="17314684" cy="6875986"/>
          </a:xfrm>
          <a:custGeom>
            <a:avLst/>
            <a:gdLst/>
            <a:ahLst/>
            <a:cxnLst/>
            <a:rect l="l" t="t" r="r" b="b"/>
            <a:pathLst>
              <a:path w="17369990" h="6654760">
                <a:moveTo>
                  <a:pt x="0" y="0"/>
                </a:moveTo>
                <a:lnTo>
                  <a:pt x="17369990" y="0"/>
                </a:lnTo>
                <a:lnTo>
                  <a:pt x="17369990" y="6654760"/>
                </a:lnTo>
                <a:lnTo>
                  <a:pt x="0" y="66547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120877" y="3369687"/>
            <a:ext cx="16416780" cy="612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5"/>
              </a:lnSpc>
            </a:pP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 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meato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uretral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deve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aplicada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técnica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</a:t>
            </a:r>
          </a:p>
          <a:p>
            <a:pPr marL="441960" lvl="1" indent="-220980" algn="just">
              <a:lnSpc>
                <a:spcPts val="3685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Feminino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Iniciar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externa (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suprapúbica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grandes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lábios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),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movimentos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suaves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frente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trás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(anteroposterior). Em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seguida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higienizar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interna (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pequenos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lábios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também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movimentos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suaves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frente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trás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(anteroposterior).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uma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nova gaze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compressa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limpar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extensão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CVD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sentido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unidirecional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segurando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base do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Higienizar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anal e,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fim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enxaguar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totalmente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água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secar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compressa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toalha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seca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  <a:endParaRPr lang="en-US" sz="2000" dirty="0">
              <a:solidFill>
                <a:srgbClr val="000000"/>
              </a:solidFill>
              <a:latin typeface="League Spartan"/>
              <a:ea typeface="League Spartan"/>
              <a:cs typeface="League Spartan"/>
            </a:endParaRPr>
          </a:p>
          <a:p>
            <a:pPr algn="just">
              <a:lnSpc>
                <a:spcPts val="3685"/>
              </a:lnSpc>
            </a:pPr>
            <a:endParaRPr lang="en-US" sz="2047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441960" lvl="1" indent="-220980" algn="just">
              <a:lnSpc>
                <a:spcPts val="3685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Masculino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Higienizar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toda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base do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pênis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supra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púbica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bolsa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escrotal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),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movimentos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suaves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frente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trás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(anteroposterior). Em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seguida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higienizar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corpo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pênis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movimentos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unidirecionais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glande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a base.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Após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isso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segurar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pênis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afastar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prepúcio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limpar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toda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glande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movimento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circular 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único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uma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nova gaze/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compressa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limpar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extensão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CVD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sentido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unidirecional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segurando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base do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Por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último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anal e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finalizar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enxaguando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totalmente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região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água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secar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compressa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toalha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seca</a:t>
            </a:r>
            <a:r>
              <a:rPr lang="en-US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  <a:endParaRPr lang="en-US" sz="2000" dirty="0">
              <a:solidFill>
                <a:srgbClr val="000000"/>
              </a:solidFill>
              <a:latin typeface="League Spartan"/>
              <a:ea typeface="League Spartan"/>
              <a:cs typeface="League Sparta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45990" y="511576"/>
            <a:ext cx="4792336" cy="3009282"/>
          </a:xfrm>
          <a:custGeom>
            <a:avLst/>
            <a:gdLst/>
            <a:ahLst/>
            <a:cxnLst/>
            <a:rect l="l" t="t" r="r" b="b"/>
            <a:pathLst>
              <a:path w="4792336" h="3009282">
                <a:moveTo>
                  <a:pt x="0" y="0"/>
                </a:moveTo>
                <a:lnTo>
                  <a:pt x="4792336" y="0"/>
                </a:lnTo>
                <a:lnTo>
                  <a:pt x="4792336" y="3009282"/>
                </a:lnTo>
                <a:lnTo>
                  <a:pt x="0" y="3009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1007627" y="1239986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199606" y="9817749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 err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</a:t>
            </a:r>
            <a:r>
              <a:rPr lang="en-US" sz="1100" i="1" dirty="0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 </a:t>
            </a:r>
            <a:r>
              <a:rPr lang="en-US" sz="1100" i="1" err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bibliográfica</a:t>
            </a:r>
            <a:r>
              <a:rPr lang="en-US" sz="1100" i="1" dirty="0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: GIOVANI, Arlete M. M.; RODRIGUES, Camila F. S. et al (eds). </a:t>
            </a:r>
            <a:r>
              <a:rPr lang="en-US" sz="1100" i="1" err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Procedimentos</a:t>
            </a:r>
            <a:r>
              <a:rPr lang="en-US" sz="1100" i="1" dirty="0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 de </a:t>
            </a:r>
            <a:r>
              <a:rPr lang="en-US" sz="1100" i="1" err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enfermagem</a:t>
            </a:r>
            <a:r>
              <a:rPr lang="en-US" sz="1100" i="1" dirty="0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: IOT-HC-FMUSP. </a:t>
            </a:r>
            <a:r>
              <a:rPr lang="en-US" sz="1100" i="1" err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Barueri</a:t>
            </a:r>
            <a:r>
              <a:rPr lang="en-US" sz="1100" i="1" dirty="0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, SP: Manole, 2014.</a:t>
            </a:r>
            <a:endParaRPr lang="pt-BR" dirty="0"/>
          </a:p>
          <a:p>
            <a:pPr algn="just">
              <a:lnSpc>
                <a:spcPts val="1848"/>
              </a:lnSpc>
              <a:spcBef>
                <a:spcPct val="0"/>
              </a:spcBef>
            </a:pPr>
            <a:endParaRPr lang="en-US" sz="1100" i="1">
              <a:solidFill>
                <a:srgbClr val="FFFFFF"/>
              </a:solidFill>
              <a:latin typeface="Open Sans 1 Italics"/>
              <a:ea typeface="Open Sans 1 Italics"/>
              <a:cs typeface="Open Sans 1 Italics"/>
              <a:sym typeface="Open Sans 1 Italics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ED7FF6C-6A5B-0C0F-BA5C-F57A8DAD4026}"/>
              </a:ext>
            </a:extLst>
          </p:cNvPr>
          <p:cNvSpPr txBox="1"/>
          <p:nvPr/>
        </p:nvSpPr>
        <p:spPr>
          <a:xfrm>
            <a:off x="1447800" y="2285087"/>
            <a:ext cx="4815340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atenção - Q.5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6722CB8-E37E-DB9E-9DB4-1DCC37ADDBC4}"/>
              </a:ext>
            </a:extLst>
          </p:cNvPr>
          <p:cNvSpPr/>
          <p:nvPr/>
        </p:nvSpPr>
        <p:spPr>
          <a:xfrm>
            <a:off x="1220095" y="2388677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2264806" y="4841158"/>
            <a:ext cx="13891472" cy="26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É necessário que o gel lubrificante/anestésico utilizado na inserção do cateter vesical de demora seja estéril e de uso único? Por quê?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2269" y="2488819"/>
            <a:ext cx="297239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6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EAB7D627-A4B4-4542-328A-1E3BABE15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CEFDD0-B232-7285-46AB-072E2F5B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C0E51D-CAD1-B102-0259-537AAD8CC3B0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5F1B59A-A65B-3860-86E5-31AABD02C4A8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C6E50C-7231-9243-F52F-E2E5F1CC38D6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E342FD0-6AF6-6744-5AE9-D266F008BA84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2A6C5C4E-024C-2FE6-AAA0-0C5588E93D31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5BB2BD5-ECD4-47BC-E768-EFD08F79D92C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62FD84B0-FD9F-B4DB-CD58-E163CED99DE5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1E69F25-DDAB-4C8E-A7A4-384470E028A3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46962A0F-E8FD-B937-5288-26F44EF73C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B450C3B4-A857-9AD0-6678-50237C2537EF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704C63F8-62BB-7623-701E-AC8210C2871A}"/>
              </a:ext>
            </a:extLst>
          </p:cNvPr>
          <p:cNvSpPr txBox="1"/>
          <p:nvPr/>
        </p:nvSpPr>
        <p:spPr>
          <a:xfrm>
            <a:off x="2264806" y="4822723"/>
            <a:ext cx="13891472" cy="26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É necessário que o gel lubrificante/anestésico utilizado na inserção do cateter vesical de demora seja estéril e de uso único? Por quê?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88A6371-7FD2-53AF-A7D1-8185F7C9D609}"/>
              </a:ext>
            </a:extLst>
          </p:cNvPr>
          <p:cNvSpPr txBox="1"/>
          <p:nvPr/>
        </p:nvSpPr>
        <p:spPr>
          <a:xfrm>
            <a:off x="1617722" y="248995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6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EA0C7A0-4519-15A3-7260-86FEA57F880E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0" name="Picture 12">
            <a:hlinkClick r:id="" action="ppaction://media"/>
            <a:extLst>
              <a:ext uri="{FF2B5EF4-FFF2-40B4-BE49-F238E27FC236}">
                <a16:creationId xmlns:a16="http://schemas.microsoft.com/office/drawing/2014/main" id="{7504B669-E6E2-6217-F45A-955FF839F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1469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337E3-1A13-744B-0EB9-A22C89081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8E6011-E581-8B1E-8649-6E04F6385B13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4FCFB3-5F52-425B-9E56-0821F01E1F45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929CC96-8B10-7779-43D5-D4C81238A8F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C17EE7A-9A11-C318-C069-E2B1C1D5D576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9721728-05A1-05B3-F140-955B562C7963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DBCCD2B-9DDD-9A6F-E8D2-4AAD63413067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66951789-9385-9C30-297E-086506774DF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9D26F9D-1847-D771-103C-3156D2B43C3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A304B090-0C57-C0FA-CCED-17F47F7EE2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D40FE936-7751-B871-AEC9-DE1FA274DA36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1B97460-A025-C8E4-4F95-0C400466C7F3}"/>
              </a:ext>
            </a:extLst>
          </p:cNvPr>
          <p:cNvSpPr txBox="1"/>
          <p:nvPr/>
        </p:nvSpPr>
        <p:spPr>
          <a:xfrm>
            <a:off x="2264806" y="4878029"/>
            <a:ext cx="13891472" cy="26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É necessário que o gel lubrificante/anestésico utilizado na inserção do cateter vesical de demora seja estéril e de uso único? Por quê?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0EFE58C-6ADB-044A-02B8-44061CD2C7E3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6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0A16C0-8CEA-E36D-3C68-CDADE87BE1E7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4A891AA8-6634-47A7-B0AF-1779FB313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3144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15923" y="8067676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2467203" y="46694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cateter vesical de demora deve ser utilizado apenas quando houver indicação clínica bem estabelecida. Cite no mínimo 3 indicações.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2EFA611C-9201-9E89-DBB6-F3902EC46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518062" y="244821"/>
            <a:ext cx="3779143" cy="32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61705" y="4995664"/>
            <a:ext cx="13826050" cy="2360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Sim,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deve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gel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lubrificante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estéril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de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único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pois 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inserção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de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demora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um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invasivo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requer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técnica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asséptica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1381" y="710105"/>
            <a:ext cx="1010940" cy="10109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41239" y="2535213"/>
            <a:ext cx="435476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Q.6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45990" y="937225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94495" y="9260167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2E111A9-AE5A-521C-348D-295A5CFFF1F9}"/>
              </a:ext>
            </a:extLst>
          </p:cNvPr>
          <p:cNvSpPr/>
          <p:nvPr/>
        </p:nvSpPr>
        <p:spPr>
          <a:xfrm>
            <a:off x="1585627" y="2592103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953" y="3133424"/>
            <a:ext cx="15986906" cy="6124876"/>
          </a:xfrm>
          <a:custGeom>
            <a:avLst/>
            <a:gdLst/>
            <a:ahLst/>
            <a:cxnLst/>
            <a:rect l="l" t="t" r="r" b="b"/>
            <a:pathLst>
              <a:path w="15986906" h="6124876">
                <a:moveTo>
                  <a:pt x="0" y="0"/>
                </a:moveTo>
                <a:lnTo>
                  <a:pt x="15986906" y="0"/>
                </a:lnTo>
                <a:lnTo>
                  <a:pt x="15986906" y="6124876"/>
                </a:lnTo>
                <a:lnTo>
                  <a:pt x="0" y="61248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124330" y="1180230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486598" y="4690948"/>
            <a:ext cx="13465616" cy="316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24"/>
              </a:lnSpc>
            </a:pP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gel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estéril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descartável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reduz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risco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contaminação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trato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e,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consequentemente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a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ocorrência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infecção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trato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associada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à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6957" y="2565159"/>
            <a:ext cx="5368643" cy="556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Q.6</a:t>
            </a:r>
          </a:p>
        </p:txBody>
      </p:sp>
      <p:sp>
        <p:nvSpPr>
          <p:cNvPr id="7" name="Freeform 7"/>
          <p:cNvSpPr/>
          <p:nvPr/>
        </p:nvSpPr>
        <p:spPr>
          <a:xfrm>
            <a:off x="6135393" y="551775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7" y="0"/>
                </a:lnTo>
                <a:lnTo>
                  <a:pt x="5370807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B5C0168-EB4E-A122-95CF-08897D9AD75C}"/>
              </a:ext>
            </a:extLst>
          </p:cNvPr>
          <p:cNvSpPr/>
          <p:nvPr/>
        </p:nvSpPr>
        <p:spPr>
          <a:xfrm>
            <a:off x="1372495" y="262890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264806" y="4633425"/>
            <a:ext cx="13891472" cy="316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paciente realizou banho às 8 horas, e após indicação médica, será submetido à inserção do cateter vesical de demora às 10 horas. Deve se realizar nova higiene íntima antes do procedimento? Por quê?</a:t>
            </a:r>
            <a:endParaRPr lang="pt-BR">
              <a:ea typeface="Calibri"/>
              <a:cs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515923" y="7513738"/>
            <a:ext cx="3256154" cy="1344906"/>
            <a:chOff x="0" y="-675085"/>
            <a:chExt cx="4341539" cy="179320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675085"/>
              <a:ext cx="4341539" cy="1793208"/>
              <a:chOff x="0" y="-133350"/>
              <a:chExt cx="857588" cy="3542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514190" y="2488818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7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2956DC55-E2B4-77A5-A41B-ECBBEC8B5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6EBA7-6744-F1C1-0323-5CF42BF5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BF2564-2391-DD26-132F-8A4D99E56050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1F83E4-77A5-5587-1F0D-AF09F05C33E9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06C0722-B1BB-B410-A3DC-661D630B51C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4924924-57B9-6CA4-EE11-30484029E8B0}"/>
              </a:ext>
            </a:extLst>
          </p:cNvPr>
          <p:cNvSpPr txBox="1"/>
          <p:nvPr/>
        </p:nvSpPr>
        <p:spPr>
          <a:xfrm>
            <a:off x="2264806" y="4633425"/>
            <a:ext cx="13891472" cy="316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paciente realizou banho às 8 horas, e após indicação médica, será submetido à inserção do cateter vesical de demora às 10 horas. Deve se realizar nova higiene íntima antes do procedimento? Por quê?</a:t>
            </a:r>
            <a:endParaRPr lang="pt-BR">
              <a:ea typeface="Calibri"/>
              <a:cs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55B36BD-50B0-57E3-5184-F4E04A15B0EF}"/>
              </a:ext>
            </a:extLst>
          </p:cNvPr>
          <p:cNvGrpSpPr/>
          <p:nvPr/>
        </p:nvGrpSpPr>
        <p:grpSpPr>
          <a:xfrm>
            <a:off x="7515923" y="7513738"/>
            <a:ext cx="3256154" cy="1344906"/>
            <a:chOff x="0" y="-675085"/>
            <a:chExt cx="4341539" cy="1793208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997B8BC-5B05-6DCE-60C5-15C0EF47B8A9}"/>
                </a:ext>
              </a:extLst>
            </p:cNvPr>
            <p:cNvGrpSpPr/>
            <p:nvPr/>
          </p:nvGrpSpPr>
          <p:grpSpPr>
            <a:xfrm>
              <a:off x="0" y="-675085"/>
              <a:ext cx="4341539" cy="1793208"/>
              <a:chOff x="0" y="-133350"/>
              <a:chExt cx="857588" cy="35421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FF72556-D463-4A6E-B366-C75315E6AE76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D1B6192-57C3-291A-7570-D81FF010DCE5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050DCA3-E702-8BDD-5B7A-781412DE441A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CDEB836-2EA2-E640-9CD6-949618FCA7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03C7E16A-C080-7566-6628-4CAFBAAF70D7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7FC1122F-FE81-BBBD-3D08-B7BB319A3C28}"/>
              </a:ext>
            </a:extLst>
          </p:cNvPr>
          <p:cNvSpPr txBox="1"/>
          <p:nvPr/>
        </p:nvSpPr>
        <p:spPr>
          <a:xfrm>
            <a:off x="1500335" y="248924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7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55BA399-4FAA-0578-B251-39EDE09967D0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429385A3-0C81-2578-03A4-1CAC14F165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8445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80FC4-2585-B93D-611A-09A324ABB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03CD90-67FA-A518-C210-992D2E7F0F4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212FA43-DB30-2961-2733-AFDB3DF36172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D9C56AB-33AA-013F-C3F9-BC20D7AEF158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CA9FF1D-AA45-9B6C-00E3-2CCAE792E039}"/>
              </a:ext>
            </a:extLst>
          </p:cNvPr>
          <p:cNvSpPr txBox="1"/>
          <p:nvPr/>
        </p:nvSpPr>
        <p:spPr>
          <a:xfrm>
            <a:off x="2264806" y="4633425"/>
            <a:ext cx="13891472" cy="316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paciente realizou banho às 8 horas, e após indicação médica, será submetido à inserção do cateter vesical de demora às 10 horas. Deve se realizar nova higiene íntima antes do procedimento? Por quê?</a:t>
            </a:r>
            <a:endParaRPr lang="pt-BR">
              <a:ea typeface="Calibri"/>
              <a:cs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B6A28D-D451-9D41-1463-5EBAFAADBF4C}"/>
              </a:ext>
            </a:extLst>
          </p:cNvPr>
          <p:cNvGrpSpPr/>
          <p:nvPr/>
        </p:nvGrpSpPr>
        <p:grpSpPr>
          <a:xfrm>
            <a:off x="7515923" y="7513738"/>
            <a:ext cx="3256154" cy="1344906"/>
            <a:chOff x="0" y="-675085"/>
            <a:chExt cx="4341539" cy="1793208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7EF6277-DC49-A942-084D-F6BCB56B5AB0}"/>
                </a:ext>
              </a:extLst>
            </p:cNvPr>
            <p:cNvGrpSpPr/>
            <p:nvPr/>
          </p:nvGrpSpPr>
          <p:grpSpPr>
            <a:xfrm>
              <a:off x="0" y="-675085"/>
              <a:ext cx="4341539" cy="1793208"/>
              <a:chOff x="0" y="-133350"/>
              <a:chExt cx="857588" cy="35421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3C41F68-72A4-4BC5-D4B2-0A2F2DFEEB4F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D01A4CC-5FD7-E410-9E41-13A41CB9CCE9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66CDE3C-A2AC-C3EA-C497-741B853ABF41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254515D-6C80-BDF3-727F-28CE99760F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06FF771-904D-9415-D2F4-586A92F1958A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D544974D-2E67-1975-529A-9EBA3E512698}"/>
              </a:ext>
            </a:extLst>
          </p:cNvPr>
          <p:cNvSpPr txBox="1"/>
          <p:nvPr/>
        </p:nvSpPr>
        <p:spPr>
          <a:xfrm>
            <a:off x="1892269" y="2488819"/>
            <a:ext cx="31369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7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A84D1ED-36E9-D46B-BE25-E93ED926FFDD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6994B51E-470A-1649-BC25-06C3E73C0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19620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683981" y="244821"/>
            <a:ext cx="3539483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91681" y="3935246"/>
            <a:ext cx="14237722" cy="473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Sim, a higiene íntima deve ser realizada imediatamente antes da inserção do cateter vesical de demora.</a:t>
            </a:r>
          </a:p>
          <a:p>
            <a:pPr algn="just">
              <a:lnSpc>
                <a:spcPts val="6300"/>
              </a:lnSpc>
            </a:pPr>
            <a:endParaRPr lang="en-US" sz="35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Isso porque pode ocorrer nova colonização da região perineal por microrganismos da flora local, além de possível contaminação por eliminações fisiológicas.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9259" y="666304"/>
            <a:ext cx="959963" cy="9599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29131" y="2581018"/>
            <a:ext cx="409666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Q.7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45990" y="760762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94495" y="9260167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CHENOWETH, Carol; SAINT, Sanjay. Preventing catheter-associated urinary tract infections in the intensive care unit. Critical Care Clinics,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08219" y="667750"/>
            <a:ext cx="942611" cy="94261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 a mobilização do paciente (leito, poltrona ou deambulação), quais são os 4 cuidados fundamentais que o fisioterapeuta deve observar com o sistema de drenagem urinária para prevenir infecções?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105776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834313" y="2472225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8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A6EE595D-A8F7-396F-2690-1C607C4A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C4D73-900B-FD62-71AE-A9E6D773F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D25183-1397-F129-2EC8-8BEB0713B127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F7DE1E-048D-EF7F-FF36-E93700B2998F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2324EC-4D2A-4724-D3BB-A4ED1DF1E98C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EED1DFE-1490-1B01-ABA5-0FE31B2ECB82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 a mobilização do paciente (leito, poltrona ou deambulação), quais são os 4 cuidados fundamentais que o fisioterapeuta deve observar com o sistema de drenagem urinária para prevenir infecções?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6101565-5A95-9077-2197-93C6B030C744}"/>
              </a:ext>
            </a:extLst>
          </p:cNvPr>
          <p:cNvGrpSpPr/>
          <p:nvPr/>
        </p:nvGrpSpPr>
        <p:grpSpPr>
          <a:xfrm>
            <a:off x="7515923" y="8105776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3FBCF5C-66ED-FFA1-1A18-6B03D091D9F4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4B6F285-7806-4CA3-755C-6887D1D882CF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234AD01-F689-7DFA-B05D-AA7EFA3969CF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7014666-7BA3-96D6-CCC8-E956405DE06D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6541A29-21E0-60B6-42F3-082CD0B441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6C7CDBF-56B6-C643-B6DB-1420EDC01624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5EDAF435-740E-464F-C8B5-E81849DFC654}"/>
              </a:ext>
            </a:extLst>
          </p:cNvPr>
          <p:cNvSpPr txBox="1"/>
          <p:nvPr/>
        </p:nvSpPr>
        <p:spPr>
          <a:xfrm>
            <a:off x="1892270" y="2488819"/>
            <a:ext cx="28321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8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B070A0F-5CCE-C5AF-5E70-D6189ECBF08A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D87F59F5-AF74-729E-2736-4E8731F06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6635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D754B-4E60-AD8D-5A9D-F53B451C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4DBF41-BC73-15FE-A032-0189164CAF21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ADE2D3-13D2-94BB-5796-1E5D63876977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BCBA64A-2C4F-88D9-5EB8-4EE067B85220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E68D704-31C5-1770-1979-36D24DE33370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 a mobilização do paciente (leito, poltrona ou deambulação), quais são os 4 cuidados fundamentais que o fisioterapeuta deve observar com o sistema de drenagem urinária para prevenir infecções?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960F013-3B69-1811-3A0E-B5DDEAE03CA8}"/>
              </a:ext>
            </a:extLst>
          </p:cNvPr>
          <p:cNvGrpSpPr/>
          <p:nvPr/>
        </p:nvGrpSpPr>
        <p:grpSpPr>
          <a:xfrm>
            <a:off x="7515923" y="8105776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3558E66-58EE-10FC-995F-BD75FFFA9904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6B4C68E-6129-C8A4-1EA0-EA4FFE45F369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1067F44-3A46-70D0-CE1C-7BCBA216D8F1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53EECA36-A603-CFFF-371A-10055D3EEAFD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61953E7-C9CA-155B-917E-83B40CEC6D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48870B3-ECF5-2EFE-1F77-14AA2C726BC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D0537148-D9A3-F784-F435-D8005BD0308D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8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4FDED86-CB56-A767-E96E-18A033C05ED5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2DEB0BBF-2782-9C83-1B4D-FF5A1A063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4883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094045" y="244821"/>
            <a:ext cx="403724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91999" y="4241032"/>
            <a:ext cx="14237722" cy="393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fisioterapeuta deve assegurar que a sonda esteja fixada adequadamente para evitar tração, manter a bolsa coletora sempre abaixo do nível da bexiga, garantir que o recipiente não toque o chão e que o volume de urina não ultrapasse 2/3 da sua capacidade total.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3777" y="2557008"/>
            <a:ext cx="464972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Q.8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960787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94495" y="9231592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2739" y="640816"/>
            <a:ext cx="1010940" cy="10109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79C003-D0D5-950A-46A2-DD1ED553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6159AEB-3C10-913E-741C-5E820C66DEF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A5742D9-F7D9-87F9-4B9A-72D1E083D6E7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4D00C3D-8FCD-45F7-6B34-681B948D3C01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3D436B7-D056-E6D5-CF36-4851BC38588D}"/>
              </a:ext>
            </a:extLst>
          </p:cNvPr>
          <p:cNvGrpSpPr/>
          <p:nvPr/>
        </p:nvGrpSpPr>
        <p:grpSpPr>
          <a:xfrm>
            <a:off x="7515923" y="8067676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2D494F1-857F-5094-73F2-55129D87DAEF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6822203-CCC2-828A-DF72-E35CEA0C5EE6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3D08D23-4CCE-06F9-428F-C3DC9A253556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18E4E8E-D68B-BD99-5A97-BE138BB0885D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468C497C-AA55-C813-71C8-6BDD13DD76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BF862D13-3F42-9152-56FA-973B9DEB30A5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5AE1BADE-0092-2B84-BA27-FB3D4C54F573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9BDAF8C-939C-B771-C5FB-64C42943427F}"/>
              </a:ext>
            </a:extLst>
          </p:cNvPr>
          <p:cNvSpPr txBox="1"/>
          <p:nvPr/>
        </p:nvSpPr>
        <p:spPr>
          <a:xfrm>
            <a:off x="2467203" y="46694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cateter vesical de demora deve ser utilizado apenas quando houver indicação clínica bem estabelecida. Cite no mínimo 3 indicações. </a:t>
            </a:r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445EA647-C282-ADF9-013F-7187C1111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848384-80E5-2880-6694-4A19D9DF0F68}"/>
              </a:ext>
            </a:extLst>
          </p:cNvPr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</a:t>
            </a:r>
          </a:p>
        </p:txBody>
      </p:sp>
    </p:spTree>
    <p:extLst>
      <p:ext uri="{BB962C8B-B14F-4D97-AF65-F5344CB8AC3E}">
        <p14:creationId xmlns:p14="http://schemas.microsoft.com/office/powerpoint/2010/main" val="226233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82464" y="8091008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9</a:t>
            </a:r>
          </a:p>
        </p:txBody>
      </p:sp>
      <p:sp>
        <p:nvSpPr>
          <p:cNvPr id="13" name="Freeform 13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cuidado essencial que deve ser realizado imediatamente após a inserção do cateter vesical de demora para prevenir traumas, tração, deslocamento e reduzir o risco de infecções?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CA2B70CB-31DF-EAA7-3234-2EA53FC84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F27C3-EB9D-2729-BBD6-AF373C33F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314E32-AEFF-9314-8C3C-7620FCB7DB08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2CA872-33FF-40F8-ED4D-706FADF80B2D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94B02A5-DC4D-B6C3-9FCF-660ED132AD9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1CAC280-24F7-714A-27FC-49D51050B6DF}"/>
              </a:ext>
            </a:extLst>
          </p:cNvPr>
          <p:cNvGrpSpPr/>
          <p:nvPr/>
        </p:nvGrpSpPr>
        <p:grpSpPr>
          <a:xfrm>
            <a:off x="7582464" y="8091008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5BEBA672-42FB-FF45-1C33-7F4503F80847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F4EFAF60-F358-ADC7-C615-EBF01C41D727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31C17101-7C4C-5B32-D972-EEC6850264E8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D3635E7-8DF5-88DF-78B8-DA997828F63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8CF56FD7-34BB-DC01-5869-ADBF4F15C4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F7A7920B-A31C-0D08-04BD-833D2430AFC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BDE2FAB-0F89-0539-6BFC-1367E6754949}"/>
              </a:ext>
            </a:extLst>
          </p:cNvPr>
          <p:cNvSpPr txBox="1"/>
          <p:nvPr/>
        </p:nvSpPr>
        <p:spPr>
          <a:xfrm>
            <a:off x="1789755" y="2472225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9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C793F61-BE7B-1AC7-CAD6-E8C151B601D2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63E3987-67E2-DA78-2692-D7934931F124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cuidado essencial que deve ser realizado imediatamente após a inserção do cateter vesical de demora para prevenir traumas, tração, deslocamento e reduzir o risco de infecções?</a:t>
            </a:r>
          </a:p>
        </p:txBody>
      </p:sp>
      <p:pic>
        <p:nvPicPr>
          <p:cNvPr id="18" name="Picture 12">
            <a:hlinkClick r:id="" action="ppaction://media"/>
            <a:extLst>
              <a:ext uri="{FF2B5EF4-FFF2-40B4-BE49-F238E27FC236}">
                <a16:creationId xmlns:a16="http://schemas.microsoft.com/office/drawing/2014/main" id="{F96F4F7D-17ED-4754-F347-F9D13A05B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4964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6FC4B-3708-C42E-5FD0-D84967E7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486F97-6508-E0CD-9FD9-8B32A7E1E0E4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0AE7F0-53B4-B620-05D2-A9DB70B55F13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8B316D-6DC1-2CF5-F7B9-C093C6BB115A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D2468F7-91AC-2D03-50EC-315D91B6C317}"/>
              </a:ext>
            </a:extLst>
          </p:cNvPr>
          <p:cNvGrpSpPr/>
          <p:nvPr/>
        </p:nvGrpSpPr>
        <p:grpSpPr>
          <a:xfrm>
            <a:off x="7582464" y="8091008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8BE8456-8E61-FE91-D5CF-2DF5021DC3BC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99D7223-53A1-F5F7-8543-AD7631138098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407E86DE-DE3D-5496-7A15-A90A67E2588E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A0F3CC9E-E116-993F-2AA9-5CCEBA414949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677725F2-E340-1F63-2C50-305FB4D8AA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7AC9A874-0799-AAB9-2BE5-6E756B3A09C6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D4C04CA-FF33-3319-FC2B-0028890306C0}"/>
              </a:ext>
            </a:extLst>
          </p:cNvPr>
          <p:cNvSpPr txBox="1"/>
          <p:nvPr/>
        </p:nvSpPr>
        <p:spPr>
          <a:xfrm>
            <a:off x="1892270" y="2488819"/>
            <a:ext cx="2755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9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3A712E9-C5C3-E3FC-3573-3EB8459ABB90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187EC36-274B-3184-EECE-706259E24FBD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cuidado essencial que deve ser realizado imediatamente após a inserção do cateter vesical de demora para prevenir traumas, tração, deslocamento e reduzir o risco de infecções?</a:t>
            </a:r>
          </a:p>
        </p:txBody>
      </p:sp>
      <p:pic>
        <p:nvPicPr>
          <p:cNvPr id="18" name="Picture 12">
            <a:hlinkClick r:id="" action="ppaction://media"/>
            <a:extLst>
              <a:ext uri="{FF2B5EF4-FFF2-40B4-BE49-F238E27FC236}">
                <a16:creationId xmlns:a16="http://schemas.microsoft.com/office/drawing/2014/main" id="{9703B3CA-4815-106F-E9F8-1CFA41B36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7880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651594" y="244821"/>
            <a:ext cx="4110981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79128" y="4943475"/>
            <a:ext cx="14237722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Realizar a fixação do cateter de forma segura, seguindo rigorosamente a padronização da unidade.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3976" y="2581018"/>
            <a:ext cx="398605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Q.9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760762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10049" y="9260167"/>
            <a:ext cx="16485897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4333" y="640816"/>
            <a:ext cx="1010940" cy="101094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203588AA-B825-91E0-3454-08505B14A70D}"/>
              </a:ext>
            </a:extLst>
          </p:cNvPr>
          <p:cNvSpPr/>
          <p:nvPr/>
        </p:nvSpPr>
        <p:spPr>
          <a:xfrm>
            <a:off x="1333871" y="2652377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633158" y="281691"/>
            <a:ext cx="4129417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88016" y="4708204"/>
            <a:ext cx="13445050" cy="316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cuidado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importante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garantir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esteja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estabilizado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impedindo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qualquer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tração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deslocamento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tensão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sobre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uretra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0553" y="2579696"/>
            <a:ext cx="6013647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Q.9</a:t>
            </a:r>
          </a:p>
        </p:txBody>
      </p:sp>
      <p:sp>
        <p:nvSpPr>
          <p:cNvPr id="7" name="Freeform 7"/>
          <p:cNvSpPr/>
          <p:nvPr/>
        </p:nvSpPr>
        <p:spPr>
          <a:xfrm>
            <a:off x="11007627" y="1065631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6135393" y="367807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7" y="0"/>
                </a:lnTo>
                <a:lnTo>
                  <a:pt x="5370807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310049" y="9260167"/>
            <a:ext cx="16485897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4333" y="640816"/>
            <a:ext cx="1010940" cy="101094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025F459-1C90-F69C-40E1-0A1BFC14FEC8}"/>
              </a:ext>
            </a:extLst>
          </p:cNvPr>
          <p:cNvSpPr/>
          <p:nvPr/>
        </p:nvSpPr>
        <p:spPr>
          <a:xfrm>
            <a:off x="1296295" y="2669162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773356" y="2488819"/>
            <a:ext cx="340824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10</a:t>
            </a:r>
          </a:p>
        </p:txBody>
      </p:sp>
      <p:sp>
        <p:nvSpPr>
          <p:cNvPr id="13" name="Freeform 13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3177801" y="4786415"/>
            <a:ext cx="12065481" cy="256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que deve ser priorizado na visita diária multiprofissional para reduzir o tempo de permanência do cateter vesical de demora?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7E9DEE1F-FBE7-3F95-891C-40A42B06A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48653-9BE8-A7C4-8622-0E556C77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8D8907-9EB4-D1DE-2707-E398EACF6792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9A1D6D9-26AE-514B-9659-5A49BBEF6A5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8B58F14-D74F-7EB6-7D88-78EB7A716690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359A20B-452B-1502-288F-4EB537D84342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3D48F94-BFA0-3B6C-8FF1-262A38A391C5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992211E-8563-99DA-ADC7-4350E5CCA4BF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86934D1-DE8D-6F93-D112-C96969B36CA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F5ED1403-54CA-0175-0CE5-52B481FF36FA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427D2E0-0E9B-F288-3FAF-8074ACFFFC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F26B77B2-229D-7229-4A94-E061363AA5DA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1E4111FF-F96C-48E7-C306-09296D606DDA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10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7B5BB8-9EDA-303B-F1B1-D6F947E37BC4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0B11903-CFCB-185B-EE39-50C74E606DAC}"/>
              </a:ext>
            </a:extLst>
          </p:cNvPr>
          <p:cNvSpPr txBox="1"/>
          <p:nvPr/>
        </p:nvSpPr>
        <p:spPr>
          <a:xfrm>
            <a:off x="3177801" y="4786415"/>
            <a:ext cx="12065481" cy="256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que deve ser priorizado na visita diária multiprofissional para reduzir o tempo de permanência do cateter vesical de demora?</a:t>
            </a:r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53A0263E-3469-D094-D2DA-4795766DC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4640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62C0B4-9FE3-5D52-93B9-AD064A77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AC2D35-F770-3239-C8B7-B3F4B0B0D636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13812F1-CB81-5728-79C4-7D061113183B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E77483C-830E-BEBB-3BA7-D514C1A42B2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B066969-0E31-AEF8-6329-261CF72AA5B2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18768FB-1A78-5A8F-8F46-63F9CFFB260D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563DF89-1570-90AD-9A84-511709E78380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BE75B0F-A497-70BE-2A2A-E4C6293B7A6B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010E02E2-283E-7974-76F0-7431CCBB569A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E9CFACC2-F709-BBDB-3CBA-E1010B1C4D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9C27DB29-1429-418D-0FB3-35C8D3A9809E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9AAFF73A-E9AD-F7DF-1608-6F2270A27E07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10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4E20B36-CB4C-1D73-496F-884CDB884FCD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2491DD9-B88D-2CD5-612C-8490CE40DBA5}"/>
              </a:ext>
            </a:extLst>
          </p:cNvPr>
          <p:cNvSpPr txBox="1"/>
          <p:nvPr/>
        </p:nvSpPr>
        <p:spPr>
          <a:xfrm>
            <a:off x="3177801" y="4786415"/>
            <a:ext cx="12065481" cy="256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que deve ser priorizado na visita diária multiprofissional para reduzir o tempo de permanência do cateter vesical de demora?</a:t>
            </a:r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1A19AE39-F600-C2B1-43AA-14DFC018B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831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4591803" y="244821"/>
            <a:ext cx="366853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4" name="Freeform 4"/>
          <p:cNvSpPr/>
          <p:nvPr/>
        </p:nvSpPr>
        <p:spPr>
          <a:xfrm>
            <a:off x="1932741" y="3287198"/>
            <a:ext cx="14769672" cy="5658531"/>
          </a:xfrm>
          <a:custGeom>
            <a:avLst/>
            <a:gdLst/>
            <a:ahLst/>
            <a:cxnLst/>
            <a:rect l="l" t="t" r="r" b="b"/>
            <a:pathLst>
              <a:path w="14769672" h="5658531">
                <a:moveTo>
                  <a:pt x="0" y="0"/>
                </a:moveTo>
                <a:lnTo>
                  <a:pt x="14769673" y="0"/>
                </a:lnTo>
                <a:lnTo>
                  <a:pt x="14769673" y="5658532"/>
                </a:lnTo>
                <a:lnTo>
                  <a:pt x="0" y="565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629096" y="5309021"/>
            <a:ext cx="11534207" cy="155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Avaliar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diariamente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indicação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permanência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1381" y="640816"/>
            <a:ext cx="1010940" cy="10109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86000" y="2705100"/>
            <a:ext cx="441267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Q.10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55515" y="675037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32741" y="9002880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097EEB1-A307-EF9B-B06F-76335820C6E5}"/>
              </a:ext>
            </a:extLst>
          </p:cNvPr>
          <p:cNvSpPr/>
          <p:nvPr/>
        </p:nvSpPr>
        <p:spPr>
          <a:xfrm>
            <a:off x="2057400" y="2749499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200" y="3287198"/>
            <a:ext cx="15102213" cy="5658531"/>
          </a:xfrm>
          <a:custGeom>
            <a:avLst/>
            <a:gdLst/>
            <a:ahLst/>
            <a:cxnLst/>
            <a:rect l="l" t="t" r="r" b="b"/>
            <a:pathLst>
              <a:path w="14769672" h="5658531">
                <a:moveTo>
                  <a:pt x="0" y="0"/>
                </a:moveTo>
                <a:lnTo>
                  <a:pt x="14769673" y="0"/>
                </a:lnTo>
                <a:lnTo>
                  <a:pt x="14769673" y="5658532"/>
                </a:lnTo>
                <a:lnTo>
                  <a:pt x="0" y="565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307677" y="1760390"/>
            <a:ext cx="2529990" cy="2529990"/>
          </a:xfrm>
          <a:custGeom>
            <a:avLst/>
            <a:gdLst/>
            <a:ahLst/>
            <a:cxnLst/>
            <a:rect l="l" t="t" r="r" b="b"/>
            <a:pathLst>
              <a:path w="2529990" h="2529990">
                <a:moveTo>
                  <a:pt x="0" y="0"/>
                </a:moveTo>
                <a:lnTo>
                  <a:pt x="2529990" y="0"/>
                </a:lnTo>
                <a:lnTo>
                  <a:pt x="2529990" y="2529990"/>
                </a:lnTo>
                <a:lnTo>
                  <a:pt x="0" y="252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464551" y="4533900"/>
            <a:ext cx="13487400" cy="3260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10"/>
              </a:lnSpc>
            </a:pP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objetivo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promover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retirada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precoce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quando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houver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indicação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clínica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reduzindo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tempo de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permanência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e,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consequentemente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risco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infecção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trato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associado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0930" y="2699763"/>
            <a:ext cx="5537175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Q.10</a:t>
            </a:r>
          </a:p>
        </p:txBody>
      </p:sp>
      <p:sp>
        <p:nvSpPr>
          <p:cNvPr id="8" name="Freeform 8"/>
          <p:cNvSpPr/>
          <p:nvPr/>
        </p:nvSpPr>
        <p:spPr>
          <a:xfrm>
            <a:off x="6661635" y="1028700"/>
            <a:ext cx="5093233" cy="3198226"/>
          </a:xfrm>
          <a:custGeom>
            <a:avLst/>
            <a:gdLst/>
            <a:ahLst/>
            <a:cxnLst/>
            <a:rect l="l" t="t" r="r" b="b"/>
            <a:pathLst>
              <a:path w="5093233" h="3198226">
                <a:moveTo>
                  <a:pt x="0" y="0"/>
                </a:moveTo>
                <a:lnTo>
                  <a:pt x="5093233" y="0"/>
                </a:lnTo>
                <a:lnTo>
                  <a:pt x="5093233" y="3198226"/>
                </a:lnTo>
                <a:lnTo>
                  <a:pt x="0" y="3198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DBC7F3C-74C9-0B85-EB5F-6B3F415A3136}"/>
              </a:ext>
            </a:extLst>
          </p:cNvPr>
          <p:cNvSpPr/>
          <p:nvPr/>
        </p:nvSpPr>
        <p:spPr>
          <a:xfrm>
            <a:off x="1676400" y="2816566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09778-304C-A02C-631A-792422A3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ED6494-53BA-11A2-2079-0ECE201A5181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71AB749-4493-8644-CFC2-0044A1BFFDDF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98EAAF-A8C7-FC32-9090-FC1FEC20DF48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88954C7-DEEE-A2D4-1902-7174878D076E}"/>
              </a:ext>
            </a:extLst>
          </p:cNvPr>
          <p:cNvGrpSpPr/>
          <p:nvPr/>
        </p:nvGrpSpPr>
        <p:grpSpPr>
          <a:xfrm>
            <a:off x="7515923" y="8067676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0BB049D-CA6F-EFAE-405B-897F32AB8215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1A28AE1-E911-89B6-77DF-677768AECB1B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7785A68D-A442-F4E1-AED0-50EEAC241B60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91D011FE-81C6-1346-5FBF-628CA7945066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66E18612-4F82-DE7D-A8B6-2557354F56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42E0010D-CA61-B36F-B109-421EA85510E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3B18E5B0-DB8D-0608-81C1-F8C36AE13B7E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06D033C-F59B-AF82-B591-3D991E0CDE25}"/>
              </a:ext>
            </a:extLst>
          </p:cNvPr>
          <p:cNvSpPr txBox="1"/>
          <p:nvPr/>
        </p:nvSpPr>
        <p:spPr>
          <a:xfrm>
            <a:off x="2467203" y="46694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cateter vesical de demora deve ser utilizado apenas quando houver indicação clínica bem estabelecida. Cite no mínimo 3 indicações. </a:t>
            </a:r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1528C60F-7872-853A-2191-C631B818D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781765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B8CAD3-676E-4A1E-FC33-7B14E73C763D}"/>
              </a:ext>
            </a:extLst>
          </p:cNvPr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</a:t>
            </a:r>
          </a:p>
        </p:txBody>
      </p:sp>
    </p:spTree>
    <p:extLst>
      <p:ext uri="{BB962C8B-B14F-4D97-AF65-F5344CB8AC3E}">
        <p14:creationId xmlns:p14="http://schemas.microsoft.com/office/powerpoint/2010/main" val="30763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 descr="Imagem de texto gerada"/>
          <p:cNvSpPr/>
          <p:nvPr/>
        </p:nvSpPr>
        <p:spPr>
          <a:xfrm>
            <a:off x="4203146" y="7246773"/>
            <a:ext cx="9881709" cy="1890552"/>
          </a:xfrm>
          <a:custGeom>
            <a:avLst/>
            <a:gdLst/>
            <a:ahLst/>
            <a:cxnLst/>
            <a:rect l="l" t="t" r="r" b="b"/>
            <a:pathLst>
              <a:path w="9881709" h="1890552">
                <a:moveTo>
                  <a:pt x="0" y="0"/>
                </a:moveTo>
                <a:lnTo>
                  <a:pt x="9881708" y="0"/>
                </a:lnTo>
                <a:lnTo>
                  <a:pt x="9881708" y="1890552"/>
                </a:lnTo>
                <a:lnTo>
                  <a:pt x="0" y="1890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6133699" y="2047264"/>
            <a:ext cx="5478410" cy="5199509"/>
          </a:xfrm>
          <a:custGeom>
            <a:avLst/>
            <a:gdLst/>
            <a:ahLst/>
            <a:cxnLst/>
            <a:rect l="l" t="t" r="r" b="b"/>
            <a:pathLst>
              <a:path w="5478410" h="5199509">
                <a:moveTo>
                  <a:pt x="0" y="0"/>
                </a:moveTo>
                <a:lnTo>
                  <a:pt x="5478410" y="0"/>
                </a:lnTo>
                <a:lnTo>
                  <a:pt x="5478410" y="5199509"/>
                </a:lnTo>
                <a:lnTo>
                  <a:pt x="0" y="5199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591213">
            <a:off x="11233648" y="5928572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3104002" y="0"/>
            <a:ext cx="4436490" cy="2785833"/>
          </a:xfrm>
          <a:custGeom>
            <a:avLst/>
            <a:gdLst/>
            <a:ahLst/>
            <a:cxnLst/>
            <a:rect l="l" t="t" r="r" b="b"/>
            <a:pathLst>
              <a:path w="4436490" h="2785833">
                <a:moveTo>
                  <a:pt x="0" y="0"/>
                </a:moveTo>
                <a:lnTo>
                  <a:pt x="4436490" y="0"/>
                </a:lnTo>
                <a:lnTo>
                  <a:pt x="4436490" y="2785833"/>
                </a:lnTo>
                <a:lnTo>
                  <a:pt x="0" y="278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417853" y="5234205"/>
            <a:ext cx="11585376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a primeira etapa que deve ser avaliada antes de inserir o cateter vesical ?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11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A267DA4F-76A0-0AF7-761A-78C67DB86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5B55D-3E46-E3C2-5919-06C7FF67C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A4260B-FCFD-88E7-4894-3B0335E3F739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F427EF5-8783-B6B4-763F-7D5EAA47382D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F0A574B-4DC9-9E2B-D81B-174ACA0B02D7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D067CE0-96BE-DA6E-FAB1-9EF067C997BD}"/>
              </a:ext>
            </a:extLst>
          </p:cNvPr>
          <p:cNvSpPr txBox="1"/>
          <p:nvPr/>
        </p:nvSpPr>
        <p:spPr>
          <a:xfrm>
            <a:off x="3417853" y="5234205"/>
            <a:ext cx="11585376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a primeira etapa que deve ser avaliada antes de inserir o cateter vesical 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EE440B3-938E-55A5-8BC3-E94A495DD969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4F07DA7-BCD4-9F8D-8EF2-428B4FECECA5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17086CD-D34D-16A9-66EE-75498EC6E07C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1549BFA-043E-623C-FD87-6B76C2B1CC0E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71CC98C-8D3A-848A-CFFA-CA503C9C7434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EA9A0CF-76B8-B0FC-CB91-C346DCB7D3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BED5C44-5538-BD31-09DB-FB559D90D335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5D330114-012E-B6F2-3C4A-3829B067273A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11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E9EF7EB-03F0-4635-3F7B-0C79819440D5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Picture 12">
            <a:hlinkClick r:id="" action="ppaction://media"/>
            <a:extLst>
              <a:ext uri="{FF2B5EF4-FFF2-40B4-BE49-F238E27FC236}">
                <a16:creationId xmlns:a16="http://schemas.microsoft.com/office/drawing/2014/main" id="{CF7B3CEE-6543-B1E0-5401-8B5AB400E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5274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11141A-4853-6D4C-0176-1FEB5A746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AE51C0-A591-F279-B13C-8EF902501A35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8546C8-40FB-238B-5D2E-2CA1543D94D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3A6BEF-2E59-8FE7-72D6-EF0F524B7479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50E7DFB-9C88-632D-CCC9-4812185D37E6}"/>
              </a:ext>
            </a:extLst>
          </p:cNvPr>
          <p:cNvSpPr txBox="1"/>
          <p:nvPr/>
        </p:nvSpPr>
        <p:spPr>
          <a:xfrm>
            <a:off x="3417853" y="5234205"/>
            <a:ext cx="11585376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a primeira etapa que deve ser avaliada antes de inserir o cateter vesical 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A21365A-DE52-6E1B-DDA7-FFBED31215EF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160C1F3-4FCF-BF86-ED05-D3DBBA7924FF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6867850-2216-345F-A4E5-252ED9A6DF79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596B32B-3BC0-E733-8C50-DDED41B59568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06A8109-7E18-D8D5-D414-604B89F955FE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3BADA8C-B52B-0BC1-EA87-8B84094360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75D3D31-F492-60C2-CB64-3B7C5D2835F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8DDF0D51-4D0A-CE20-1413-63AC0A32BB56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11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21328F0-BCB2-6AB0-EE96-DE887FEAA3FE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7FA7665C-AA50-5AEC-4497-77FBB385CA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0029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462756" y="244821"/>
            <a:ext cx="366853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79128" y="5126857"/>
            <a:ext cx="14237722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Indicação apropriada para a passagem do cateter.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7999" y="655718"/>
            <a:ext cx="937198" cy="9371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6731" y="658697"/>
            <a:ext cx="975176" cy="9751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43000" y="2578189"/>
            <a:ext cx="470764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645990" y="833677"/>
            <a:ext cx="6970372" cy="3184009"/>
            <a:chOff x="0" y="0"/>
            <a:chExt cx="9293829" cy="42453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21791" y="9241117"/>
            <a:ext cx="15646370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HOOTON, T. M.; BRADLEY, S. F.; CÁRDENAS, D. D.; COLGAN, R.; GEERLINGS, S. E.; RICE, J. C. et al. Diagnosis, prevention, and treatment of catheter-associated urinary tract infection in adults: 2009 international clinical practice guidelines from the Infectious Diseases Society of America. Clinical Infectious Diseases, 2010; BRASIL. Agência Nacional de Vigilância Sanitária. Medidas de prevenção de infecção relacionada à assistência à saúde. Brasília: Anvisa, 2017.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417853" y="4914900"/>
            <a:ext cx="11585376" cy="53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Quais equipamentos de proteção individual (EPIs) devem ser utilizados durante a manipulação do cateter vesical? </a:t>
            </a: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1782881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12</a:t>
            </a:r>
          </a:p>
        </p:txBody>
      </p:sp>
      <p:sp>
        <p:nvSpPr>
          <p:cNvPr id="15" name="Freeform 15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04A2E997-EDA8-4942-6E42-849C0732F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58811-8500-577A-D777-3F472E20E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127B64-055D-E5D0-029D-990D7B46AFD7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BAB072-9FCD-E6A0-26B2-44349BE6ACD9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7FF8D0-35B4-860F-09DE-5FA575629291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8B82927-1C38-B190-B6B7-EB2C7E175509}"/>
              </a:ext>
            </a:extLst>
          </p:cNvPr>
          <p:cNvSpPr txBox="1"/>
          <p:nvPr/>
        </p:nvSpPr>
        <p:spPr>
          <a:xfrm>
            <a:off x="3417853" y="4914900"/>
            <a:ext cx="11585376" cy="53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Quais equipamentos de proteção individual (EPIs) devem ser utilizados durante a manipulação do cateter vesical? </a:t>
            </a: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ED33445-2A77-3888-27B3-D0260DE4394E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0382D83-367F-FCC6-5B90-6124162AEE78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3BEDF7A4-9C2A-49B1-CCBB-BFCC4BAD5B4D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3560078-49FC-3501-35A5-C70ECAEC9028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F344B7A8-11E5-C519-3D63-51F6E58CECC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8026506-B736-819D-D93A-3AC4B03168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1B5C7D0-C30C-BBF3-3A16-7E503B109D3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AA593372-36B9-76D9-EBE7-09EE7DF7DF86}"/>
              </a:ext>
            </a:extLst>
          </p:cNvPr>
          <p:cNvSpPr txBox="1"/>
          <p:nvPr/>
        </p:nvSpPr>
        <p:spPr>
          <a:xfrm>
            <a:off x="1782881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12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0951CBA-D175-1780-4524-72B2403A88A9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9FB0DA4B-969E-791C-AC06-D2F055C37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42424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0D6DA6-46C8-A482-3F78-034006D5D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D0A8C4-273B-0AE2-55C6-E60548780800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A454A1-C45C-530A-B63C-61DF9BDBCE1C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F4F08A0-D3BC-9400-1963-0AD6457A02A4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0277044-F72C-A78A-A459-98D6088B5EDA}"/>
              </a:ext>
            </a:extLst>
          </p:cNvPr>
          <p:cNvSpPr txBox="1"/>
          <p:nvPr/>
        </p:nvSpPr>
        <p:spPr>
          <a:xfrm>
            <a:off x="3417853" y="4914900"/>
            <a:ext cx="11585376" cy="53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Quais equipamentos de proteção individual (EPIs) devem ser utilizados durante a manipulação do cateter vesical? </a:t>
            </a: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D66EDDE-4C83-C887-5D64-E3809FFDECDE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3259CE1-A0F7-76A4-B5DF-FE71324582D9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9216C61-D11F-1FE6-1BF7-F5CB851CC268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D86B15A5-5D6A-8EBD-10EC-B4BF1B351EAB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05D0654-4EB6-5DD4-DDD1-5AEB2937DF4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0C3D294-4A39-5D39-91A3-94ED74D04C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3AF29B9-E57E-31DB-6176-54EB5758392D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6621C3F-81DA-9477-5D93-0BE301D2D85D}"/>
              </a:ext>
            </a:extLst>
          </p:cNvPr>
          <p:cNvSpPr txBox="1"/>
          <p:nvPr/>
        </p:nvSpPr>
        <p:spPr>
          <a:xfrm>
            <a:off x="1782881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12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F1D60FE-6D6C-CC7C-A6BD-D656468A3A00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93A2FB15-3E9A-4BB8-D98F-D107405BD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34286" y="818636"/>
            <a:ext cx="3052926" cy="1717271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7735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4554933" y="244821"/>
            <a:ext cx="3742272" cy="32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4" name="Freeform 4"/>
          <p:cNvSpPr/>
          <p:nvPr/>
        </p:nvSpPr>
        <p:spPr>
          <a:xfrm>
            <a:off x="1942434" y="3129154"/>
            <a:ext cx="14338154" cy="5493209"/>
          </a:xfrm>
          <a:custGeom>
            <a:avLst/>
            <a:gdLst/>
            <a:ahLst/>
            <a:cxnLst/>
            <a:rect l="l" t="t" r="r" b="b"/>
            <a:pathLst>
              <a:path w="14338154" h="5493209">
                <a:moveTo>
                  <a:pt x="0" y="0"/>
                </a:moveTo>
                <a:lnTo>
                  <a:pt x="14338154" y="0"/>
                </a:lnTo>
                <a:lnTo>
                  <a:pt x="14338154" y="5493208"/>
                </a:lnTo>
                <a:lnTo>
                  <a:pt x="0" y="54932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5413207" y="4808978"/>
            <a:ext cx="7461587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óculos, máscara e luvas de procedimento.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9598" y="691840"/>
            <a:ext cx="1230125" cy="12301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73020" y="2580126"/>
            <a:ext cx="39991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45990" y="1013425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18634" y="8708087"/>
            <a:ext cx="14681294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BRASIL. Ministério do Trabalho e Emprego. Norma Regulamentadora nº 32 (NR-32): segurança e saúde no trabalho em serviços de saúde. Brasília: MTE, 2023.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417853" y="4895850"/>
            <a:ext cx="1158537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três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mudanças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implementadas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instituição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relacionadas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pacote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cuidados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prevenção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ITU-AC. </a:t>
            </a:r>
          </a:p>
        </p:txBody>
      </p:sp>
      <p:sp>
        <p:nvSpPr>
          <p:cNvPr id="5" name="Freeform 5"/>
          <p:cNvSpPr/>
          <p:nvPr/>
        </p:nvSpPr>
        <p:spPr>
          <a:xfrm rot="464066" flipH="1">
            <a:off x="14227174" y="1380369"/>
            <a:ext cx="3032126" cy="2877764"/>
          </a:xfrm>
          <a:custGeom>
            <a:avLst/>
            <a:gdLst/>
            <a:ahLst/>
            <a:cxnLst/>
            <a:rect l="l" t="t" r="r" b="b"/>
            <a:pathLst>
              <a:path w="3032126" h="2877764">
                <a:moveTo>
                  <a:pt x="3032126" y="0"/>
                </a:moveTo>
                <a:lnTo>
                  <a:pt x="0" y="0"/>
                </a:lnTo>
                <a:lnTo>
                  <a:pt x="0" y="2877763"/>
                </a:lnTo>
                <a:lnTo>
                  <a:pt x="3032126" y="2877763"/>
                </a:lnTo>
                <a:lnTo>
                  <a:pt x="30321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591213">
            <a:off x="5131966" y="1489488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10" y="0"/>
                </a:lnTo>
                <a:lnTo>
                  <a:pt x="1388910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832576">
            <a:off x="11918825" y="1451295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20 PONTOS</a:t>
                </a:r>
                <a:endParaRPr lang="en-US" sz="265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1773356" y="2488819"/>
            <a:ext cx="30691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13</a:t>
            </a:r>
          </a:p>
        </p:txBody>
      </p:sp>
      <p:sp>
        <p:nvSpPr>
          <p:cNvPr id="16" name="Freeform 16"/>
          <p:cNvSpPr/>
          <p:nvPr/>
        </p:nvSpPr>
        <p:spPr>
          <a:xfrm>
            <a:off x="6037784" y="19808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7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CCE05783-9932-2CDE-22A9-91565E43A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406" y="825102"/>
            <a:ext cx="1010940" cy="10109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3319" y="825102"/>
            <a:ext cx="1010940" cy="10109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7231" y="825102"/>
            <a:ext cx="1010940" cy="101094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44054" y="2920205"/>
            <a:ext cx="16257835" cy="6228673"/>
          </a:xfrm>
          <a:custGeom>
            <a:avLst/>
            <a:gdLst/>
            <a:ahLst/>
            <a:cxnLst/>
            <a:rect l="l" t="t" r="r" b="b"/>
            <a:pathLst>
              <a:path w="16257835" h="6228673">
                <a:moveTo>
                  <a:pt x="0" y="0"/>
                </a:moveTo>
                <a:lnTo>
                  <a:pt x="16257834" y="0"/>
                </a:lnTo>
                <a:lnTo>
                  <a:pt x="16257834" y="6228673"/>
                </a:lnTo>
                <a:lnTo>
                  <a:pt x="0" y="62286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697823" y="3514500"/>
            <a:ext cx="14943000" cy="5145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Retenção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aguda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obstrução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Retenção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crônica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condições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cateterismo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alívio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Monitorização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rigorosa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débito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críticos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droga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vasoativa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infusão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contínua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Magnésio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etc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lesões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extensas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pele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feridas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sacrais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/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perineais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quando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incontinência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dificulta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cicatrização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imobilização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prolongada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(ex.: trauma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instável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coluna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pelve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Necessidade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irrigação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hematúria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pt-BR" sz="2488" dirty="0">
                <a:solidFill>
                  <a:srgbClr val="000000"/>
                </a:solidFill>
                <a:latin typeface="League Spartan"/>
              </a:rPr>
              <a:t>Medidas de conforto no cuidado de pacientes em fim de vida.</a:t>
            </a:r>
            <a:endParaRPr lang="en-US" sz="2488" dirty="0">
              <a:solidFill>
                <a:srgbClr val="000000"/>
              </a:solidFill>
              <a:latin typeface="League Spartan"/>
              <a:sym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38409" y="405388"/>
            <a:ext cx="3834449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4054" y="9210675"/>
            <a:ext cx="16257835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CENTERS FOR DISEASE CONTROL AND PREVENTION (CDC). Guideline for prevention of catheter-associated urinary tract infections (CAUTI). CDC, 2019;  BRASIL. Ministério da Saúde. Programa Nacional de Prevenção e Controle de Infecções Relacionadas à Assistência à Saúde (PNPCIRAS) 2021–2025. Brasília: Ministério da Saúde, 2021.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3278" y="2343124"/>
            <a:ext cx="378326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645990" y="473366"/>
            <a:ext cx="6970372" cy="3184009"/>
            <a:chOff x="0" y="0"/>
            <a:chExt cx="9293829" cy="42453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3A15CB6B-244A-6900-3DD9-C1C0D195FE7F}"/>
              </a:ext>
            </a:extLst>
          </p:cNvPr>
          <p:cNvSpPr/>
          <p:nvPr/>
        </p:nvSpPr>
        <p:spPr>
          <a:xfrm>
            <a:off x="1585627" y="2388677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C41305-BD44-7C39-AC1A-CE8B3B581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45A63A-3233-007B-4C61-8761D55D0915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0EC923C-D15D-EA5A-B5BB-E1DF7215FB0C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63D4BED-87AB-8875-1CE8-2CEBB6253C0A}"/>
              </a:ext>
            </a:extLst>
          </p:cNvPr>
          <p:cNvSpPr txBox="1"/>
          <p:nvPr/>
        </p:nvSpPr>
        <p:spPr>
          <a:xfrm>
            <a:off x="3417853" y="4895850"/>
            <a:ext cx="1158537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três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mudanças</a:t>
            </a: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implementadas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instituição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relacionadas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pacote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cuidados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prevenção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ITU-AC.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23915A-7253-90D2-5977-778A20C46E9B}"/>
              </a:ext>
            </a:extLst>
          </p:cNvPr>
          <p:cNvSpPr/>
          <p:nvPr/>
        </p:nvSpPr>
        <p:spPr>
          <a:xfrm rot="464066" flipH="1">
            <a:off x="14112535" y="2409232"/>
            <a:ext cx="3032126" cy="2877764"/>
          </a:xfrm>
          <a:custGeom>
            <a:avLst/>
            <a:gdLst/>
            <a:ahLst/>
            <a:cxnLst/>
            <a:rect l="l" t="t" r="r" b="b"/>
            <a:pathLst>
              <a:path w="3032126" h="2877764">
                <a:moveTo>
                  <a:pt x="3032126" y="0"/>
                </a:moveTo>
                <a:lnTo>
                  <a:pt x="0" y="0"/>
                </a:lnTo>
                <a:lnTo>
                  <a:pt x="0" y="2877763"/>
                </a:lnTo>
                <a:lnTo>
                  <a:pt x="3032126" y="2877763"/>
                </a:lnTo>
                <a:lnTo>
                  <a:pt x="30321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8D58AE7-ECBE-84DC-20CC-F639792C9A5C}"/>
              </a:ext>
            </a:extLst>
          </p:cNvPr>
          <p:cNvSpPr/>
          <p:nvPr/>
        </p:nvSpPr>
        <p:spPr>
          <a:xfrm rot="591213">
            <a:off x="5131966" y="1489488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10" y="0"/>
                </a:lnTo>
                <a:lnTo>
                  <a:pt x="1388910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0FFBC19-F580-7C97-EE00-BEDABCF5B997}"/>
              </a:ext>
            </a:extLst>
          </p:cNvPr>
          <p:cNvSpPr/>
          <p:nvPr/>
        </p:nvSpPr>
        <p:spPr>
          <a:xfrm rot="-832576">
            <a:off x="11918825" y="1451295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F7E58A1-73D9-C0C8-01E7-34BAB06FC0A7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5DBB27BD-A1A1-5A0C-7FF2-7CE7B9EFC97E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C4C19193-37DF-9EF1-C105-F01DDD52C4BD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5B2A31CB-8943-B580-6CD2-5566A357A599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20 PONTOS</a:t>
                </a:r>
                <a:endParaRPr lang="en-US" sz="2650"/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A4701DD1-F79F-5726-229D-62D5284E1930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FC830361-F41F-444C-9C16-599B21FBDB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600D11C8-7E1D-157A-1322-CEF6BF655BA7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FFB2D15F-7DB0-EC8D-083A-6A2F54E7E39C}"/>
              </a:ext>
            </a:extLst>
          </p:cNvPr>
          <p:cNvSpPr txBox="1"/>
          <p:nvPr/>
        </p:nvSpPr>
        <p:spPr>
          <a:xfrm>
            <a:off x="1773356" y="2488819"/>
            <a:ext cx="30691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13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7554276-6BD5-48AF-41FC-416A957EBB93}"/>
              </a:ext>
            </a:extLst>
          </p:cNvPr>
          <p:cNvSpPr/>
          <p:nvPr/>
        </p:nvSpPr>
        <p:spPr>
          <a:xfrm>
            <a:off x="6037784" y="19808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7" name="Picture 12">
            <a:hlinkClick r:id="" action="ppaction://media"/>
            <a:extLst>
              <a:ext uri="{FF2B5EF4-FFF2-40B4-BE49-F238E27FC236}">
                <a16:creationId xmlns:a16="http://schemas.microsoft.com/office/drawing/2014/main" id="{4E181A26-6402-6607-3780-2AAB247CD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4254072" y="370517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6699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91213">
            <a:off x="2352137" y="5800483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2"/>
                </a:lnTo>
                <a:lnTo>
                  <a:pt x="0" y="1318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832576">
            <a:off x="15123859" y="5762290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843594" y="5698082"/>
            <a:ext cx="11585376" cy="152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9"/>
              </a:lnSpc>
            </a:pPr>
            <a:r>
              <a:rPr lang="en-US" sz="72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EQUIPE VENCEDORA !</a:t>
            </a:r>
          </a:p>
        </p:txBody>
      </p:sp>
      <p:sp>
        <p:nvSpPr>
          <p:cNvPr id="6" name="Freeform 6"/>
          <p:cNvSpPr/>
          <p:nvPr/>
        </p:nvSpPr>
        <p:spPr>
          <a:xfrm>
            <a:off x="5348246" y="376515"/>
            <a:ext cx="7591509" cy="4766985"/>
          </a:xfrm>
          <a:custGeom>
            <a:avLst/>
            <a:gdLst/>
            <a:ahLst/>
            <a:cxnLst/>
            <a:rect l="l" t="t" r="r" b="b"/>
            <a:pathLst>
              <a:path w="7591509" h="4766985">
                <a:moveTo>
                  <a:pt x="0" y="0"/>
                </a:moveTo>
                <a:lnTo>
                  <a:pt x="7591508" y="0"/>
                </a:lnTo>
                <a:lnTo>
                  <a:pt x="7591508" y="4766985"/>
                </a:lnTo>
                <a:lnTo>
                  <a:pt x="0" y="4766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A38491-EC28-5C62-59B5-EA5444ACB1E9}"/>
              </a:ext>
            </a:extLst>
          </p:cNvPr>
          <p:cNvSpPr txBox="1"/>
          <p:nvPr/>
        </p:nvSpPr>
        <p:spPr>
          <a:xfrm>
            <a:off x="3188479" y="7505700"/>
            <a:ext cx="1226820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luta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pela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vida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você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um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campeão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</a:p>
        </p:txBody>
      </p:sp>
      <p:pic>
        <p:nvPicPr>
          <p:cNvPr id="9" name="Coldplay - A Sky Full of Stars (Instrumental) - Juan Andres Calvo (youtube)">
            <a:hlinkClick r:id="" action="ppaction://media"/>
            <a:extLst>
              <a:ext uri="{FF2B5EF4-FFF2-40B4-BE49-F238E27FC236}">
                <a16:creationId xmlns:a16="http://schemas.microsoft.com/office/drawing/2014/main" id="{4C645BD7-3049-3D1A-EF1A-A9177DB9AB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3"/>
                  <p14:fade in="2000" out="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19515" y="3453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535" y="3195304"/>
            <a:ext cx="4241528" cy="42415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77400" y="5454886"/>
            <a:ext cx="4521472" cy="1044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6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Inserção</a:t>
            </a:r>
            <a:r>
              <a:rPr lang="en-US" sz="2400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do CVD</a:t>
            </a:r>
          </a:p>
          <a:p>
            <a:pPr algn="ctr">
              <a:lnSpc>
                <a:spcPts val="4266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Projeto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Saúde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Nossas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Mãos</a:t>
            </a:r>
            <a:endParaRPr lang="en-US" sz="24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882B872-9633-9957-1EAE-820BE9A5E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0" y="3062482"/>
            <a:ext cx="3413090" cy="226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D0452F1B-BEA6-C730-4C15-EA01819A0BB1}"/>
              </a:ext>
            </a:extLst>
          </p:cNvPr>
          <p:cNvSpPr txBox="1"/>
          <p:nvPr/>
        </p:nvSpPr>
        <p:spPr>
          <a:xfrm>
            <a:off x="4572000" y="817670"/>
            <a:ext cx="6629400" cy="670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Vídeo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demonstração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CE4F4C46-1F7C-617B-66DF-944FD4138028}"/>
              </a:ext>
            </a:extLst>
          </p:cNvPr>
          <p:cNvSpPr/>
          <p:nvPr/>
        </p:nvSpPr>
        <p:spPr>
          <a:xfrm rot="21052912" flipH="1" flipV="1">
            <a:off x="7803628" y="2218564"/>
            <a:ext cx="2997938" cy="1061392"/>
          </a:xfrm>
          <a:custGeom>
            <a:avLst/>
            <a:gdLst/>
            <a:ahLst/>
            <a:cxnLst/>
            <a:rect l="l" t="t" r="r" b="b"/>
            <a:pathLst>
              <a:path w="3757140" h="1061392">
                <a:moveTo>
                  <a:pt x="0" y="1061392"/>
                </a:moveTo>
                <a:lnTo>
                  <a:pt x="3757140" y="1061392"/>
                </a:lnTo>
                <a:lnTo>
                  <a:pt x="3757140" y="0"/>
                </a:lnTo>
                <a:lnTo>
                  <a:pt x="0" y="0"/>
                </a:lnTo>
                <a:lnTo>
                  <a:pt x="0" y="106139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E5CBD4-DEEA-90CA-9B5A-B78BD4E97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EF52AC-D6EE-5A50-56AC-DA7B660A5486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0E3AF8E-0CDA-E161-D08D-2F09DCB3B2AA}"/>
              </a:ext>
            </a:extLst>
          </p:cNvPr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AFD3D2B-FD70-FC7F-4785-06254964052A}"/>
                </a:ext>
              </a:extLst>
            </p:cNvPr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85052FF-71BE-8936-F32A-95FD777B390B}"/>
                  </a:ext>
                </a:extLst>
              </p:cNvPr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F0D524F-6631-1349-47EB-C9EC49A9CC84}"/>
                  </a:ext>
                </a:extLst>
              </p:cNvPr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68653E8-0FFA-85EB-1B19-146FC2C521A1}"/>
                </a:ext>
              </a:extLst>
            </p:cNvPr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DF4A6E0-1795-74B8-580D-2C29002BBBDD}"/>
              </a:ext>
            </a:extLst>
          </p:cNvPr>
          <p:cNvGrpSpPr/>
          <p:nvPr/>
        </p:nvGrpSpPr>
        <p:grpSpPr>
          <a:xfrm>
            <a:off x="561629" y="6774040"/>
            <a:ext cx="9408226" cy="1062810"/>
            <a:chOff x="319323" y="6668247"/>
            <a:chExt cx="9408226" cy="106281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9B4EB20A-47F3-482A-6ECF-3C50BD10D835}"/>
                </a:ext>
              </a:extLst>
            </p:cNvPr>
            <p:cNvSpPr txBox="1"/>
            <p:nvPr/>
          </p:nvSpPr>
          <p:spPr>
            <a:xfrm>
              <a:off x="319323" y="6668247"/>
              <a:ext cx="9408226" cy="1049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6"/>
                </a:lnSpc>
              </a:pPr>
              <a:r>
                <a:rPr lang="en-US" sz="253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BIBLIOTECA VIRTUAL |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Projeto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Saúde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em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Nossas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Mãos</a:t>
              </a:r>
              <a:endParaRPr lang="en-US" sz="2539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algn="ctr">
                <a:lnSpc>
                  <a:spcPts val="4266"/>
                </a:lnSpc>
                <a:spcBef>
                  <a:spcPct val="0"/>
                </a:spcBef>
              </a:pPr>
              <a:r>
                <a:rPr lang="en-US" sz="2539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https://saudeemnossasmaos.proadi-sus.org.br/</a:t>
              </a:r>
            </a:p>
          </p:txBody>
        </p:sp>
        <p:pic>
          <p:nvPicPr>
            <p:cNvPr id="14" name="Gráfico 13" descr="Mundo estrutura de tópicos">
              <a:extLst>
                <a:ext uri="{FF2B5EF4-FFF2-40B4-BE49-F238E27FC236}">
                  <a16:creationId xmlns:a16="http://schemas.microsoft.com/office/drawing/2014/main" id="{023D3621-13D8-C1CC-23ED-959768EC1F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4400" y="7247507"/>
              <a:ext cx="483550" cy="483550"/>
            </a:xfrm>
            <a:prstGeom prst="rect">
              <a:avLst/>
            </a:prstGeom>
          </p:spPr>
        </p:pic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9388CE8C-7330-E5AC-0F61-2EA74A624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2463890"/>
            <a:ext cx="6158494" cy="2659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C677ACB1-5A04-1719-3DD6-F97E16F2CE74}"/>
              </a:ext>
            </a:extLst>
          </p:cNvPr>
          <p:cNvSpPr txBox="1"/>
          <p:nvPr/>
        </p:nvSpPr>
        <p:spPr>
          <a:xfrm>
            <a:off x="4572000" y="811258"/>
            <a:ext cx="10591800" cy="670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Plataforma do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Saúde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em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Nossas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Mãos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  <a:ea typeface="Roboto Bold"/>
              <a:cs typeface="Roboto Bold"/>
              <a:sym typeface="Roboto Bold"/>
            </a:endParaRPr>
          </a:p>
        </p:txBody>
      </p:sp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D0C96930-1AFE-4E43-937A-0E71426B6E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517" t="1953" r="22393" b="2674"/>
          <a:stretch>
            <a:fillRect/>
          </a:stretch>
        </p:blipFill>
        <p:spPr>
          <a:xfrm>
            <a:off x="3112983" y="2185736"/>
            <a:ext cx="4297315" cy="4296589"/>
          </a:xfrm>
          <a:prstGeom prst="rect">
            <a:avLst/>
          </a:prstGeom>
        </p:spPr>
      </p:pic>
      <p:pic>
        <p:nvPicPr>
          <p:cNvPr id="9" name="Imagem 8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979D09F-7A6B-4A35-D29D-4AF62393E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367" y="5811252"/>
            <a:ext cx="6228850" cy="2675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47109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960" y="452676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0" y="0"/>
                </a:lnTo>
                <a:lnTo>
                  <a:pt x="2972400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968265" y="1538049"/>
            <a:ext cx="3762075" cy="3197457"/>
          </a:xfrm>
          <a:custGeom>
            <a:avLst/>
            <a:gdLst/>
            <a:ahLst/>
            <a:cxnLst/>
            <a:rect l="l" t="t" r="r" b="b"/>
            <a:pathLst>
              <a:path w="3762075" h="3197457">
                <a:moveTo>
                  <a:pt x="0" y="0"/>
                </a:moveTo>
                <a:lnTo>
                  <a:pt x="3762075" y="0"/>
                </a:lnTo>
                <a:lnTo>
                  <a:pt x="3762075" y="3197457"/>
                </a:lnTo>
                <a:lnTo>
                  <a:pt x="0" y="3197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921360" y="4791075"/>
            <a:ext cx="11353205" cy="266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60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DIAGRAMA DIRECIONADOR </a:t>
            </a:r>
          </a:p>
          <a:p>
            <a:pPr algn="ctr">
              <a:lnSpc>
                <a:spcPts val="10979"/>
              </a:lnSpc>
            </a:pPr>
            <a:r>
              <a:rPr lang="en-US" sz="60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PREVENÇÃO À ITU-AC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053027" y="7585146"/>
            <a:ext cx="308987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Pediátrico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08360" y="619697"/>
            <a:ext cx="13870114" cy="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Oficina de Prevenção da Infecção do Trato Urinário Associado à Cateter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85F1-94C5-E625-90EF-BD5DA91C5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E21ECEC-A003-529F-CEB0-1A7ACB7EC593}"/>
              </a:ext>
            </a:extLst>
          </p:cNvPr>
          <p:cNvSpPr/>
          <p:nvPr/>
        </p:nvSpPr>
        <p:spPr>
          <a:xfrm>
            <a:off x="457200" y="3268633"/>
            <a:ext cx="8686800" cy="4751365"/>
          </a:xfrm>
          <a:prstGeom prst="roundRect">
            <a:avLst/>
          </a:prstGeom>
          <a:gradFill flip="none" rotWithShape="1">
            <a:gsLst>
              <a:gs pos="13000">
                <a:srgbClr val="E1E1E1">
                  <a:alpha val="37000"/>
                </a:srgbClr>
              </a:gs>
              <a:gs pos="98000">
                <a:srgbClr val="E1E1E1"/>
              </a:gs>
              <a:gs pos="100000">
                <a:schemeClr val="bg1">
                  <a:lumMod val="6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1652EA2-11C6-D0C2-21D7-FD7F105382F4}"/>
              </a:ext>
            </a:extLst>
          </p:cNvPr>
          <p:cNvGrpSpPr/>
          <p:nvPr/>
        </p:nvGrpSpPr>
        <p:grpSpPr>
          <a:xfrm>
            <a:off x="767798" y="1058840"/>
            <a:ext cx="16132446" cy="6857132"/>
            <a:chOff x="-440197" y="-681657"/>
            <a:chExt cx="22350260" cy="5926027"/>
          </a:xfrm>
        </p:grpSpPr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3E641FF-ED91-18D2-60E2-6813EDDBD0D8}"/>
                </a:ext>
              </a:extLst>
            </p:cNvPr>
            <p:cNvSpPr txBox="1"/>
            <p:nvPr/>
          </p:nvSpPr>
          <p:spPr>
            <a:xfrm>
              <a:off x="0" y="-681657"/>
              <a:ext cx="21910063" cy="5926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48330" lvl="1" indent="-274165" algn="l">
                <a:lnSpc>
                  <a:spcPts val="4266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D5468FA-9A92-CD52-8026-7CF321935397}"/>
                </a:ext>
              </a:extLst>
            </p:cNvPr>
            <p:cNvSpPr txBox="1"/>
            <p:nvPr/>
          </p:nvSpPr>
          <p:spPr>
            <a:xfrm>
              <a:off x="-440197" y="1674083"/>
              <a:ext cx="11592367" cy="308542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377825" lvl="1">
                <a:lnSpc>
                  <a:spcPts val="7209"/>
                </a:lnSpc>
              </a:pPr>
              <a:r>
                <a:rPr lang="en-US" sz="2800" b="1" dirty="0" err="1">
                  <a:latin typeface="League Spartan"/>
                  <a:sym typeface="League Spartan"/>
                </a:rPr>
                <a:t>Escrever</a:t>
              </a:r>
              <a:r>
                <a:rPr lang="en-US" sz="2800" b="1" dirty="0">
                  <a:latin typeface="League Spartan"/>
                  <a:sym typeface="League Spartan"/>
                </a:rPr>
                <a:t> no </a:t>
              </a:r>
              <a:r>
                <a:rPr lang="en-US" sz="2800" b="1" dirty="0" err="1">
                  <a:latin typeface="League Spartan"/>
                  <a:sym typeface="League Spartan"/>
                </a:rPr>
                <a:t>Relatório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Executivo</a:t>
              </a:r>
              <a:r>
                <a:rPr lang="en-US" sz="2800" b="1" dirty="0">
                  <a:latin typeface="League Spartan"/>
                  <a:sym typeface="League Spartan"/>
                </a:rPr>
                <a:t> as </a:t>
              </a:r>
              <a:r>
                <a:rPr lang="en-US" sz="2800" b="1" dirty="0" err="1">
                  <a:latin typeface="League Spartan"/>
                  <a:sym typeface="League Spartan"/>
                </a:rPr>
                <a:t>ideias</a:t>
              </a:r>
              <a:r>
                <a:rPr lang="en-US" sz="2800" b="1" dirty="0">
                  <a:latin typeface="League Spartan"/>
                  <a:sym typeface="League Spartan"/>
                </a:rPr>
                <a:t> de </a:t>
              </a:r>
              <a:r>
                <a:rPr lang="en-US" sz="2800" b="1" dirty="0" err="1">
                  <a:latin typeface="League Spartan"/>
                  <a:sym typeface="League Spartan"/>
                </a:rPr>
                <a:t>mudança</a:t>
              </a:r>
              <a:r>
                <a:rPr lang="en-US" sz="2800" b="1" dirty="0">
                  <a:latin typeface="League Spartan"/>
                  <a:sym typeface="League Spartan"/>
                </a:rPr>
                <a:t> e PDSAs que </a:t>
              </a:r>
              <a:r>
                <a:rPr lang="en-US" sz="2800" b="1" dirty="0" err="1">
                  <a:latin typeface="League Spartan"/>
                  <a:sym typeface="League Spartan"/>
                </a:rPr>
                <a:t>realizarão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após</a:t>
              </a:r>
              <a:r>
                <a:rPr lang="en-US" sz="2800" b="1" dirty="0">
                  <a:latin typeface="League Spartan"/>
                  <a:sym typeface="League Spartan"/>
                </a:rPr>
                <a:t> a SAP </a:t>
              </a:r>
              <a:r>
                <a:rPr lang="en-US" sz="2800" b="1" dirty="0" err="1">
                  <a:latin typeface="League Spartan"/>
                  <a:sym typeface="League Spartan"/>
                </a:rPr>
                <a:t>na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sua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Unidade</a:t>
              </a:r>
              <a:r>
                <a:rPr lang="en-US" sz="2800" b="1" dirty="0">
                  <a:latin typeface="League Spartan"/>
                  <a:sym typeface="League Spartan"/>
                </a:rPr>
                <a:t> de </a:t>
              </a:r>
              <a:r>
                <a:rPr lang="en-US" sz="2800" b="1" dirty="0" err="1">
                  <a:latin typeface="League Spartan"/>
                  <a:sym typeface="League Spartan"/>
                </a:rPr>
                <a:t>Terapia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Intensiva</a:t>
              </a:r>
              <a:r>
                <a:rPr lang="en-US" sz="2800" b="1" dirty="0">
                  <a:latin typeface="League Spartan"/>
                  <a:sym typeface="League Spartan"/>
                </a:rPr>
                <a:t>/</a:t>
              </a:r>
              <a:r>
                <a:rPr lang="en-US" sz="2800" b="1" dirty="0" err="1">
                  <a:latin typeface="League Spartan"/>
                  <a:sym typeface="League Spartan"/>
                </a:rPr>
                <a:t>Institui</a:t>
              </a:r>
              <a:r>
                <a:rPr lang="en-US" sz="2800" b="1" dirty="0" err="1">
                  <a:latin typeface="League Spartan"/>
                </a:rPr>
                <a:t>ção</a:t>
              </a:r>
              <a:r>
                <a:rPr lang="en-US" sz="2800" b="1" dirty="0">
                  <a:latin typeface="League Spartan"/>
                </a:rPr>
                <a:t>!</a:t>
              </a: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C549545-35DD-391E-428F-A8782E17DA0F}"/>
              </a:ext>
            </a:extLst>
          </p:cNvPr>
          <p:cNvSpPr txBox="1"/>
          <p:nvPr/>
        </p:nvSpPr>
        <p:spPr>
          <a:xfrm>
            <a:off x="736859" y="2353951"/>
            <a:ext cx="8015947" cy="655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300" b="1" dirty="0" err="1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Período</a:t>
            </a:r>
            <a:r>
              <a:rPr lang="en-US" sz="3300" b="1" dirty="0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 de </a:t>
            </a:r>
            <a:r>
              <a:rPr lang="en-US" sz="3300" b="1" dirty="0" err="1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Ação</a:t>
            </a:r>
            <a:r>
              <a:rPr lang="en-US" sz="3300" b="1" dirty="0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/</a:t>
            </a:r>
            <a:r>
              <a:rPr lang="en-US" sz="3300" b="1" dirty="0" err="1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Próximos</a:t>
            </a:r>
            <a:r>
              <a:rPr lang="en-US" sz="3300" b="1" dirty="0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 Passos: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04BABF4-2459-484E-219C-ED7F1B236B92}"/>
              </a:ext>
            </a:extLst>
          </p:cNvPr>
          <p:cNvSpPr/>
          <p:nvPr/>
        </p:nvSpPr>
        <p:spPr>
          <a:xfrm>
            <a:off x="3306612" y="9154010"/>
            <a:ext cx="11378441" cy="1174656"/>
          </a:xfrm>
          <a:custGeom>
            <a:avLst/>
            <a:gdLst/>
            <a:ahLst/>
            <a:cxnLst/>
            <a:rect l="l" t="t" r="r" b="b"/>
            <a:pathLst>
              <a:path w="11378441" h="1174656">
                <a:moveTo>
                  <a:pt x="0" y="0"/>
                </a:moveTo>
                <a:lnTo>
                  <a:pt x="11378440" y="0"/>
                </a:lnTo>
                <a:lnTo>
                  <a:pt x="11378440" y="1174656"/>
                </a:lnTo>
                <a:lnTo>
                  <a:pt x="0" y="1174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956" t="-36385" r="-7776" b="-4286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6E33F78-7B65-2D64-0E2D-BF7835DD22B4}"/>
              </a:ext>
            </a:extLst>
          </p:cNvPr>
          <p:cNvGrpSpPr/>
          <p:nvPr/>
        </p:nvGrpSpPr>
        <p:grpSpPr>
          <a:xfrm>
            <a:off x="784123" y="636599"/>
            <a:ext cx="2134004" cy="850129"/>
            <a:chOff x="304800" y="249455"/>
            <a:chExt cx="2036664" cy="789869"/>
          </a:xfrm>
        </p:grpSpPr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AF538426-13A8-8853-8479-4FB4FEFA32E3}"/>
                </a:ext>
              </a:extLst>
            </p:cNvPr>
            <p:cNvSpPr/>
            <p:nvPr/>
          </p:nvSpPr>
          <p:spPr>
            <a:xfrm>
              <a:off x="304800" y="346620"/>
              <a:ext cx="247894" cy="322815"/>
            </a:xfrm>
            <a:custGeom>
              <a:avLst/>
              <a:gdLst>
                <a:gd name="connsiteX0" fmla="*/ 529590 w 986123"/>
                <a:gd name="connsiteY0" fmla="*/ 1284160 h 1284160"/>
                <a:gd name="connsiteX1" fmla="*/ 249650 w 986123"/>
                <a:gd name="connsiteY1" fmla="*/ 1235107 h 1284160"/>
                <a:gd name="connsiteX2" fmla="*/ 0 w 986123"/>
                <a:gd name="connsiteY2" fmla="*/ 1084421 h 1284160"/>
                <a:gd name="connsiteX3" fmla="*/ 162306 w 986123"/>
                <a:gd name="connsiteY3" fmla="*/ 890016 h 1284160"/>
                <a:gd name="connsiteX4" fmla="*/ 337947 w 986123"/>
                <a:gd name="connsiteY4" fmla="*/ 1000601 h 1284160"/>
                <a:gd name="connsiteX5" fmla="*/ 535019 w 986123"/>
                <a:gd name="connsiteY5" fmla="*/ 1041654 h 1284160"/>
                <a:gd name="connsiteX6" fmla="*/ 667893 w 986123"/>
                <a:gd name="connsiteY6" fmla="*/ 1010412 h 1284160"/>
                <a:gd name="connsiteX7" fmla="*/ 715137 w 986123"/>
                <a:gd name="connsiteY7" fmla="*/ 923925 h 1284160"/>
                <a:gd name="connsiteX8" fmla="*/ 715137 w 986123"/>
                <a:gd name="connsiteY8" fmla="*/ 920305 h 1284160"/>
                <a:gd name="connsiteX9" fmla="*/ 705326 w 986123"/>
                <a:gd name="connsiteY9" fmla="*/ 873062 h 1284160"/>
                <a:gd name="connsiteX10" fmla="*/ 667798 w 986123"/>
                <a:gd name="connsiteY10" fmla="*/ 834676 h 1284160"/>
                <a:gd name="connsiteX11" fmla="*/ 590931 w 986123"/>
                <a:gd name="connsiteY11" fmla="*/ 798957 h 1284160"/>
                <a:gd name="connsiteX12" fmla="*/ 463106 w 986123"/>
                <a:gd name="connsiteY12" fmla="*/ 761524 h 1284160"/>
                <a:gd name="connsiteX13" fmla="*/ 291465 w 986123"/>
                <a:gd name="connsiteY13" fmla="*/ 709803 h 1284160"/>
                <a:gd name="connsiteX14" fmla="*/ 160973 w 986123"/>
                <a:gd name="connsiteY14" fmla="*/ 639318 h 1284160"/>
                <a:gd name="connsiteX15" fmla="*/ 77819 w 986123"/>
                <a:gd name="connsiteY15" fmla="*/ 535019 h 1284160"/>
                <a:gd name="connsiteX16" fmla="*/ 48292 w 986123"/>
                <a:gd name="connsiteY16" fmla="*/ 379857 h 1284160"/>
                <a:gd name="connsiteX17" fmla="*/ 48292 w 986123"/>
                <a:gd name="connsiteY17" fmla="*/ 376238 h 1284160"/>
                <a:gd name="connsiteX18" fmla="*/ 80201 w 986123"/>
                <a:gd name="connsiteY18" fmla="*/ 222028 h 1284160"/>
                <a:gd name="connsiteX19" fmla="*/ 169640 w 986123"/>
                <a:gd name="connsiteY19" fmla="*/ 103441 h 1284160"/>
                <a:gd name="connsiteX20" fmla="*/ 307181 w 986123"/>
                <a:gd name="connsiteY20" fmla="*/ 26765 h 1284160"/>
                <a:gd name="connsiteX21" fmla="*/ 483394 w 986123"/>
                <a:gd name="connsiteY21" fmla="*/ 0 h 1284160"/>
                <a:gd name="connsiteX22" fmla="*/ 735711 w 986123"/>
                <a:gd name="connsiteY22" fmla="*/ 41053 h 1284160"/>
                <a:gd name="connsiteX23" fmla="*/ 946976 w 986123"/>
                <a:gd name="connsiteY23" fmla="*/ 158687 h 1284160"/>
                <a:gd name="connsiteX24" fmla="*/ 804291 w 986123"/>
                <a:gd name="connsiteY24" fmla="*/ 365569 h 1284160"/>
                <a:gd name="connsiteX25" fmla="*/ 640271 w 986123"/>
                <a:gd name="connsiteY25" fmla="*/ 275558 h 1284160"/>
                <a:gd name="connsiteX26" fmla="*/ 479774 w 986123"/>
                <a:gd name="connsiteY26" fmla="*/ 242602 h 1284160"/>
                <a:gd name="connsiteX27" fmla="*/ 359378 w 986123"/>
                <a:gd name="connsiteY27" fmla="*/ 273844 h 1284160"/>
                <a:gd name="connsiteX28" fmla="*/ 319278 w 986123"/>
                <a:gd name="connsiteY28" fmla="*/ 351377 h 1284160"/>
                <a:gd name="connsiteX29" fmla="*/ 319278 w 986123"/>
                <a:gd name="connsiteY29" fmla="*/ 354997 h 1284160"/>
                <a:gd name="connsiteX30" fmla="*/ 330899 w 986123"/>
                <a:gd name="connsiteY30" fmla="*/ 407575 h 1284160"/>
                <a:gd name="connsiteX31" fmla="*/ 372904 w 986123"/>
                <a:gd name="connsiteY31" fmla="*/ 447675 h 1284160"/>
                <a:gd name="connsiteX32" fmla="*/ 456057 w 986123"/>
                <a:gd name="connsiteY32" fmla="*/ 481489 h 1284160"/>
                <a:gd name="connsiteX33" fmla="*/ 589217 w 986123"/>
                <a:gd name="connsiteY33" fmla="*/ 518922 h 1284160"/>
                <a:gd name="connsiteX34" fmla="*/ 758190 w 986123"/>
                <a:gd name="connsiteY34" fmla="*/ 575120 h 1284160"/>
                <a:gd name="connsiteX35" fmla="*/ 883349 w 986123"/>
                <a:gd name="connsiteY35" fmla="*/ 649986 h 1284160"/>
                <a:gd name="connsiteX36" fmla="*/ 960215 w 986123"/>
                <a:gd name="connsiteY36" fmla="*/ 752570 h 1284160"/>
                <a:gd name="connsiteX37" fmla="*/ 986123 w 986123"/>
                <a:gd name="connsiteY37" fmla="*/ 893445 h 1284160"/>
                <a:gd name="connsiteX38" fmla="*/ 986123 w 986123"/>
                <a:gd name="connsiteY38" fmla="*/ 897064 h 1284160"/>
                <a:gd name="connsiteX39" fmla="*/ 952500 w 986123"/>
                <a:gd name="connsiteY39" fmla="*/ 1062038 h 1284160"/>
                <a:gd name="connsiteX40" fmla="*/ 858584 w 986123"/>
                <a:gd name="connsiteY40" fmla="*/ 1183291 h 1284160"/>
                <a:gd name="connsiteX41" fmla="*/ 714851 w 986123"/>
                <a:gd name="connsiteY41" fmla="*/ 1258157 h 1284160"/>
                <a:gd name="connsiteX42" fmla="*/ 529685 w 986123"/>
                <a:gd name="connsiteY42" fmla="*/ 1284065 h 12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6123" h="1284160">
                  <a:moveTo>
                    <a:pt x="529590" y="1284160"/>
                  </a:moveTo>
                  <a:cubicBezTo>
                    <a:pt x="434435" y="1284160"/>
                    <a:pt x="341186" y="1267777"/>
                    <a:pt x="249650" y="1235107"/>
                  </a:cubicBezTo>
                  <a:cubicBezTo>
                    <a:pt x="158115" y="1202436"/>
                    <a:pt x="74867" y="1152239"/>
                    <a:pt x="0" y="1084421"/>
                  </a:cubicBezTo>
                  <a:lnTo>
                    <a:pt x="162306" y="890016"/>
                  </a:lnTo>
                  <a:cubicBezTo>
                    <a:pt x="219361" y="936403"/>
                    <a:pt x="277844" y="973264"/>
                    <a:pt x="337947" y="1000601"/>
                  </a:cubicBezTo>
                  <a:cubicBezTo>
                    <a:pt x="397955" y="1027938"/>
                    <a:pt x="463677" y="1041654"/>
                    <a:pt x="535019" y="1041654"/>
                  </a:cubicBezTo>
                  <a:cubicBezTo>
                    <a:pt x="592074" y="1041654"/>
                    <a:pt x="636365" y="1031272"/>
                    <a:pt x="667893" y="1010412"/>
                  </a:cubicBezTo>
                  <a:cubicBezTo>
                    <a:pt x="699421" y="989647"/>
                    <a:pt x="715137" y="960787"/>
                    <a:pt x="715137" y="923925"/>
                  </a:cubicBezTo>
                  <a:lnTo>
                    <a:pt x="715137" y="920305"/>
                  </a:lnTo>
                  <a:cubicBezTo>
                    <a:pt x="715137" y="902494"/>
                    <a:pt x="711803" y="886777"/>
                    <a:pt x="705326" y="873062"/>
                  </a:cubicBezTo>
                  <a:cubicBezTo>
                    <a:pt x="698754" y="859441"/>
                    <a:pt x="686276" y="846582"/>
                    <a:pt x="667798" y="834676"/>
                  </a:cubicBezTo>
                  <a:cubicBezTo>
                    <a:pt x="649319" y="822770"/>
                    <a:pt x="623697" y="810863"/>
                    <a:pt x="590931" y="798957"/>
                  </a:cubicBezTo>
                  <a:cubicBezTo>
                    <a:pt x="558165" y="787146"/>
                    <a:pt x="515493" y="774573"/>
                    <a:pt x="463106" y="761524"/>
                  </a:cubicBezTo>
                  <a:cubicBezTo>
                    <a:pt x="399955" y="746093"/>
                    <a:pt x="342710" y="728853"/>
                    <a:pt x="291465" y="709803"/>
                  </a:cubicBezTo>
                  <a:cubicBezTo>
                    <a:pt x="240221" y="690753"/>
                    <a:pt x="196691" y="667322"/>
                    <a:pt x="160973" y="639318"/>
                  </a:cubicBezTo>
                  <a:cubicBezTo>
                    <a:pt x="125159" y="611410"/>
                    <a:pt x="97536" y="576644"/>
                    <a:pt x="77819" y="535019"/>
                  </a:cubicBezTo>
                  <a:cubicBezTo>
                    <a:pt x="58103" y="493395"/>
                    <a:pt x="48292" y="441674"/>
                    <a:pt x="48292" y="379857"/>
                  </a:cubicBezTo>
                  <a:lnTo>
                    <a:pt x="48292" y="376238"/>
                  </a:lnTo>
                  <a:cubicBezTo>
                    <a:pt x="48292" y="319183"/>
                    <a:pt x="58865" y="267748"/>
                    <a:pt x="80201" y="222028"/>
                  </a:cubicBezTo>
                  <a:cubicBezTo>
                    <a:pt x="101441" y="176308"/>
                    <a:pt x="131255" y="136779"/>
                    <a:pt x="169640" y="103441"/>
                  </a:cubicBezTo>
                  <a:cubicBezTo>
                    <a:pt x="208026" y="70199"/>
                    <a:pt x="253841" y="44577"/>
                    <a:pt x="307181" y="26765"/>
                  </a:cubicBezTo>
                  <a:cubicBezTo>
                    <a:pt x="360426" y="8953"/>
                    <a:pt x="419195" y="0"/>
                    <a:pt x="483394" y="0"/>
                  </a:cubicBezTo>
                  <a:cubicBezTo>
                    <a:pt x="574929" y="0"/>
                    <a:pt x="659035" y="13716"/>
                    <a:pt x="735711" y="41053"/>
                  </a:cubicBezTo>
                  <a:cubicBezTo>
                    <a:pt x="812387" y="68389"/>
                    <a:pt x="882777" y="107632"/>
                    <a:pt x="946976" y="158687"/>
                  </a:cubicBezTo>
                  <a:lnTo>
                    <a:pt x="804291" y="365569"/>
                  </a:lnTo>
                  <a:cubicBezTo>
                    <a:pt x="748379" y="327565"/>
                    <a:pt x="693706" y="297561"/>
                    <a:pt x="640271" y="275558"/>
                  </a:cubicBezTo>
                  <a:cubicBezTo>
                    <a:pt x="586740" y="253555"/>
                    <a:pt x="533305" y="242602"/>
                    <a:pt x="479774" y="242602"/>
                  </a:cubicBezTo>
                  <a:cubicBezTo>
                    <a:pt x="426244" y="242602"/>
                    <a:pt x="386144" y="252984"/>
                    <a:pt x="359378" y="273844"/>
                  </a:cubicBezTo>
                  <a:cubicBezTo>
                    <a:pt x="332613" y="294608"/>
                    <a:pt x="319278" y="320516"/>
                    <a:pt x="319278" y="351377"/>
                  </a:cubicBezTo>
                  <a:lnTo>
                    <a:pt x="319278" y="354997"/>
                  </a:lnTo>
                  <a:cubicBezTo>
                    <a:pt x="319278" y="375190"/>
                    <a:pt x="323183" y="392716"/>
                    <a:pt x="330899" y="407575"/>
                  </a:cubicBezTo>
                  <a:cubicBezTo>
                    <a:pt x="338614" y="422434"/>
                    <a:pt x="352616" y="435864"/>
                    <a:pt x="372904" y="447675"/>
                  </a:cubicBezTo>
                  <a:cubicBezTo>
                    <a:pt x="393192" y="459581"/>
                    <a:pt x="420910" y="470821"/>
                    <a:pt x="456057" y="481489"/>
                  </a:cubicBezTo>
                  <a:cubicBezTo>
                    <a:pt x="491204" y="492157"/>
                    <a:pt x="535591" y="504730"/>
                    <a:pt x="589217" y="518922"/>
                  </a:cubicBezTo>
                  <a:cubicBezTo>
                    <a:pt x="652367" y="535591"/>
                    <a:pt x="708660" y="554260"/>
                    <a:pt x="758190" y="575120"/>
                  </a:cubicBezTo>
                  <a:cubicBezTo>
                    <a:pt x="807625" y="595979"/>
                    <a:pt x="849344" y="620935"/>
                    <a:pt x="883349" y="649986"/>
                  </a:cubicBezTo>
                  <a:cubicBezTo>
                    <a:pt x="917353" y="679132"/>
                    <a:pt x="942975" y="713327"/>
                    <a:pt x="960215" y="752570"/>
                  </a:cubicBezTo>
                  <a:cubicBezTo>
                    <a:pt x="977456" y="791813"/>
                    <a:pt x="986123" y="838772"/>
                    <a:pt x="986123" y="893445"/>
                  </a:cubicBezTo>
                  <a:lnTo>
                    <a:pt x="986123" y="897064"/>
                  </a:lnTo>
                  <a:cubicBezTo>
                    <a:pt x="986123" y="958882"/>
                    <a:pt x="974884" y="1013841"/>
                    <a:pt x="952500" y="1062038"/>
                  </a:cubicBezTo>
                  <a:cubicBezTo>
                    <a:pt x="930021" y="1110139"/>
                    <a:pt x="898779" y="1150620"/>
                    <a:pt x="858584" y="1183291"/>
                  </a:cubicBezTo>
                  <a:cubicBezTo>
                    <a:pt x="818388" y="1216057"/>
                    <a:pt x="770477" y="1241012"/>
                    <a:pt x="714851" y="1258157"/>
                  </a:cubicBezTo>
                  <a:cubicBezTo>
                    <a:pt x="659130" y="1275398"/>
                    <a:pt x="597503" y="1284065"/>
                    <a:pt x="529685" y="1284065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F16766A3-0F8F-5150-E90E-8B158161B9FA}"/>
                </a:ext>
              </a:extLst>
            </p:cNvPr>
            <p:cNvSpPr/>
            <p:nvPr/>
          </p:nvSpPr>
          <p:spPr>
            <a:xfrm>
              <a:off x="551784" y="348967"/>
              <a:ext cx="332584" cy="315991"/>
            </a:xfrm>
            <a:custGeom>
              <a:avLst/>
              <a:gdLst>
                <a:gd name="connsiteX0" fmla="*/ 534924 w 1323022"/>
                <a:gd name="connsiteY0" fmla="*/ 0 h 1257014"/>
                <a:gd name="connsiteX1" fmla="*/ 788099 w 1323022"/>
                <a:gd name="connsiteY1" fmla="*/ 0 h 1257014"/>
                <a:gd name="connsiteX2" fmla="*/ 1323023 w 1323022"/>
                <a:gd name="connsiteY2" fmla="*/ 1257014 h 1257014"/>
                <a:gd name="connsiteX3" fmla="*/ 1035939 w 1323022"/>
                <a:gd name="connsiteY3" fmla="*/ 1257014 h 1257014"/>
                <a:gd name="connsiteX4" fmla="*/ 921829 w 1323022"/>
                <a:gd name="connsiteY4" fmla="*/ 977075 h 1257014"/>
                <a:gd name="connsiteX5" fmla="*/ 394049 w 1323022"/>
                <a:gd name="connsiteY5" fmla="*/ 977075 h 1257014"/>
                <a:gd name="connsiteX6" fmla="*/ 279940 w 1323022"/>
                <a:gd name="connsiteY6" fmla="*/ 1257014 h 1257014"/>
                <a:gd name="connsiteX7" fmla="*/ 0 w 1323022"/>
                <a:gd name="connsiteY7" fmla="*/ 1257014 h 1257014"/>
                <a:gd name="connsiteX8" fmla="*/ 534924 w 1323022"/>
                <a:gd name="connsiteY8" fmla="*/ 0 h 1257014"/>
                <a:gd name="connsiteX9" fmla="*/ 823817 w 1323022"/>
                <a:gd name="connsiteY9" fmla="*/ 734568 h 1257014"/>
                <a:gd name="connsiteX10" fmla="*/ 657987 w 1323022"/>
                <a:gd name="connsiteY10" fmla="*/ 329851 h 1257014"/>
                <a:gd name="connsiteX11" fmla="*/ 492157 w 1323022"/>
                <a:gd name="connsiteY11" fmla="*/ 734568 h 1257014"/>
                <a:gd name="connsiteX12" fmla="*/ 823817 w 1323022"/>
                <a:gd name="connsiteY12" fmla="*/ 734568 h 12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3022" h="1257014">
                  <a:moveTo>
                    <a:pt x="534924" y="0"/>
                  </a:moveTo>
                  <a:lnTo>
                    <a:pt x="788099" y="0"/>
                  </a:lnTo>
                  <a:lnTo>
                    <a:pt x="1323023" y="1257014"/>
                  </a:lnTo>
                  <a:lnTo>
                    <a:pt x="1035939" y="1257014"/>
                  </a:lnTo>
                  <a:lnTo>
                    <a:pt x="921829" y="977075"/>
                  </a:lnTo>
                  <a:lnTo>
                    <a:pt x="394049" y="977075"/>
                  </a:lnTo>
                  <a:lnTo>
                    <a:pt x="279940" y="1257014"/>
                  </a:lnTo>
                  <a:lnTo>
                    <a:pt x="0" y="1257014"/>
                  </a:lnTo>
                  <a:lnTo>
                    <a:pt x="534924" y="0"/>
                  </a:lnTo>
                  <a:close/>
                  <a:moveTo>
                    <a:pt x="823817" y="734568"/>
                  </a:moveTo>
                  <a:lnTo>
                    <a:pt x="657987" y="329851"/>
                  </a:lnTo>
                  <a:lnTo>
                    <a:pt x="492157" y="734568"/>
                  </a:lnTo>
                  <a:lnTo>
                    <a:pt x="823817" y="73456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42B5E492-8FB7-1F64-713F-920EE05F5C4B}"/>
                </a:ext>
              </a:extLst>
            </p:cNvPr>
            <p:cNvSpPr/>
            <p:nvPr/>
          </p:nvSpPr>
          <p:spPr>
            <a:xfrm>
              <a:off x="893778" y="249455"/>
              <a:ext cx="273442" cy="420435"/>
            </a:xfrm>
            <a:custGeom>
              <a:avLst/>
              <a:gdLst>
                <a:gd name="connsiteX0" fmla="*/ 540258 w 1087754"/>
                <a:gd name="connsiteY0" fmla="*/ 1672495 h 1672494"/>
                <a:gd name="connsiteX1" fmla="*/ 144399 w 1087754"/>
                <a:gd name="connsiteY1" fmla="*/ 1533430 h 1672494"/>
                <a:gd name="connsiteX2" fmla="*/ 0 w 1087754"/>
                <a:gd name="connsiteY2" fmla="*/ 1117949 h 1672494"/>
                <a:gd name="connsiteX3" fmla="*/ 0 w 1087754"/>
                <a:gd name="connsiteY3" fmla="*/ 404717 h 1672494"/>
                <a:gd name="connsiteX4" fmla="*/ 274606 w 1087754"/>
                <a:gd name="connsiteY4" fmla="*/ 404717 h 1672494"/>
                <a:gd name="connsiteX5" fmla="*/ 274606 w 1087754"/>
                <a:gd name="connsiteY5" fmla="*/ 1110806 h 1672494"/>
                <a:gd name="connsiteX6" fmla="*/ 345948 w 1087754"/>
                <a:gd name="connsiteY6" fmla="*/ 1341692 h 1672494"/>
                <a:gd name="connsiteX7" fmla="*/ 543877 w 1087754"/>
                <a:gd name="connsiteY7" fmla="*/ 1419225 h 1672494"/>
                <a:gd name="connsiteX8" fmla="*/ 741807 w 1087754"/>
                <a:gd name="connsiteY8" fmla="*/ 1344359 h 1672494"/>
                <a:gd name="connsiteX9" fmla="*/ 813149 w 1087754"/>
                <a:gd name="connsiteY9" fmla="*/ 1119664 h 1672494"/>
                <a:gd name="connsiteX10" fmla="*/ 813149 w 1087754"/>
                <a:gd name="connsiteY10" fmla="*/ 404717 h 1672494"/>
                <a:gd name="connsiteX11" fmla="*/ 1087755 w 1087754"/>
                <a:gd name="connsiteY11" fmla="*/ 404717 h 1672494"/>
                <a:gd name="connsiteX12" fmla="*/ 1087755 w 1087754"/>
                <a:gd name="connsiteY12" fmla="*/ 1108996 h 1672494"/>
                <a:gd name="connsiteX13" fmla="*/ 1049369 w 1087754"/>
                <a:gd name="connsiteY13" fmla="*/ 1356836 h 1672494"/>
                <a:gd name="connsiteX14" fmla="*/ 939737 w 1087754"/>
                <a:gd name="connsiteY14" fmla="*/ 1532477 h 1672494"/>
                <a:gd name="connsiteX15" fmla="*/ 766763 w 1087754"/>
                <a:gd name="connsiteY15" fmla="*/ 1637729 h 1672494"/>
                <a:gd name="connsiteX16" fmla="*/ 540353 w 1087754"/>
                <a:gd name="connsiteY16" fmla="*/ 1672495 h 1672494"/>
                <a:gd name="connsiteX17" fmla="*/ 622268 w 1087754"/>
                <a:gd name="connsiteY17" fmla="*/ 0 h 1672494"/>
                <a:gd name="connsiteX18" fmla="*/ 855821 w 1087754"/>
                <a:gd name="connsiteY18" fmla="*/ 101632 h 1672494"/>
                <a:gd name="connsiteX19" fmla="*/ 627602 w 1087754"/>
                <a:gd name="connsiteY19" fmla="*/ 315563 h 1672494"/>
                <a:gd name="connsiteX20" fmla="*/ 420719 w 1087754"/>
                <a:gd name="connsiteY20" fmla="*/ 315563 h 1672494"/>
                <a:gd name="connsiteX21" fmla="*/ 622268 w 1087754"/>
                <a:gd name="connsiteY21" fmla="*/ 0 h 167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7754" h="1672494">
                  <a:moveTo>
                    <a:pt x="540258" y="1672495"/>
                  </a:moveTo>
                  <a:cubicBezTo>
                    <a:pt x="372618" y="1672495"/>
                    <a:pt x="240697" y="1626108"/>
                    <a:pt x="144399" y="1533430"/>
                  </a:cubicBezTo>
                  <a:cubicBezTo>
                    <a:pt x="48101" y="1440752"/>
                    <a:pt x="0" y="1302258"/>
                    <a:pt x="0" y="1117949"/>
                  </a:cubicBezTo>
                  <a:lnTo>
                    <a:pt x="0" y="404717"/>
                  </a:lnTo>
                  <a:lnTo>
                    <a:pt x="274606" y="404717"/>
                  </a:lnTo>
                  <a:lnTo>
                    <a:pt x="274606" y="1110806"/>
                  </a:lnTo>
                  <a:cubicBezTo>
                    <a:pt x="274606" y="1213009"/>
                    <a:pt x="298418" y="1289971"/>
                    <a:pt x="345948" y="1341692"/>
                  </a:cubicBezTo>
                  <a:cubicBezTo>
                    <a:pt x="393478" y="1393412"/>
                    <a:pt x="459486" y="1419225"/>
                    <a:pt x="543877" y="1419225"/>
                  </a:cubicBezTo>
                  <a:cubicBezTo>
                    <a:pt x="628269" y="1419225"/>
                    <a:pt x="694277" y="1394270"/>
                    <a:pt x="741807" y="1344359"/>
                  </a:cubicBezTo>
                  <a:cubicBezTo>
                    <a:pt x="789337" y="1294448"/>
                    <a:pt x="813149" y="1219581"/>
                    <a:pt x="813149" y="1119664"/>
                  </a:cubicBezTo>
                  <a:lnTo>
                    <a:pt x="813149" y="404717"/>
                  </a:lnTo>
                  <a:lnTo>
                    <a:pt x="1087755" y="404717"/>
                  </a:lnTo>
                  <a:lnTo>
                    <a:pt x="1087755" y="1108996"/>
                  </a:lnTo>
                  <a:cubicBezTo>
                    <a:pt x="1087755" y="1204151"/>
                    <a:pt x="1074992" y="1286732"/>
                    <a:pt x="1049369" y="1356836"/>
                  </a:cubicBezTo>
                  <a:cubicBezTo>
                    <a:pt x="1023747" y="1426940"/>
                    <a:pt x="987266" y="1485519"/>
                    <a:pt x="939737" y="1532477"/>
                  </a:cubicBezTo>
                  <a:cubicBezTo>
                    <a:pt x="892207" y="1579436"/>
                    <a:pt x="834485" y="1614488"/>
                    <a:pt x="766763" y="1637729"/>
                  </a:cubicBezTo>
                  <a:cubicBezTo>
                    <a:pt x="699040" y="1660874"/>
                    <a:pt x="623507" y="1672495"/>
                    <a:pt x="540353" y="1672495"/>
                  </a:cubicBezTo>
                  <a:close/>
                  <a:moveTo>
                    <a:pt x="622268" y="0"/>
                  </a:moveTo>
                  <a:lnTo>
                    <a:pt x="855821" y="101632"/>
                  </a:lnTo>
                  <a:lnTo>
                    <a:pt x="627602" y="315563"/>
                  </a:lnTo>
                  <a:lnTo>
                    <a:pt x="420719" y="315563"/>
                  </a:lnTo>
                  <a:lnTo>
                    <a:pt x="622268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8F4E086E-48A4-C2FB-7FCC-8CD8BE06A3D9}"/>
                </a:ext>
              </a:extLst>
            </p:cNvPr>
            <p:cNvSpPr/>
            <p:nvPr/>
          </p:nvSpPr>
          <p:spPr>
            <a:xfrm>
              <a:off x="1203495" y="351194"/>
              <a:ext cx="289101" cy="313764"/>
            </a:xfrm>
            <a:custGeom>
              <a:avLst/>
              <a:gdLst>
                <a:gd name="connsiteX0" fmla="*/ 0 w 1150048"/>
                <a:gd name="connsiteY0" fmla="*/ 0 h 1248155"/>
                <a:gd name="connsiteX1" fmla="*/ 486728 w 1150048"/>
                <a:gd name="connsiteY1" fmla="*/ 0 h 1248155"/>
                <a:gd name="connsiteX2" fmla="*/ 755047 w 1150048"/>
                <a:gd name="connsiteY2" fmla="*/ 47244 h 1248155"/>
                <a:gd name="connsiteX3" fmla="*/ 965454 w 1150048"/>
                <a:gd name="connsiteY3" fmla="*/ 178308 h 1248155"/>
                <a:gd name="connsiteX4" fmla="*/ 1101852 w 1150048"/>
                <a:gd name="connsiteY4" fmla="*/ 375380 h 1248155"/>
                <a:gd name="connsiteX5" fmla="*/ 1150049 w 1150048"/>
                <a:gd name="connsiteY5" fmla="*/ 620554 h 1248155"/>
                <a:gd name="connsiteX6" fmla="*/ 1150049 w 1150048"/>
                <a:gd name="connsiteY6" fmla="*/ 624173 h 1248155"/>
                <a:gd name="connsiteX7" fmla="*/ 1101852 w 1150048"/>
                <a:gd name="connsiteY7" fmla="*/ 870204 h 1248155"/>
                <a:gd name="connsiteX8" fmla="*/ 965454 w 1150048"/>
                <a:gd name="connsiteY8" fmla="*/ 1068134 h 1248155"/>
                <a:gd name="connsiteX9" fmla="*/ 755047 w 1150048"/>
                <a:gd name="connsiteY9" fmla="*/ 1200055 h 1248155"/>
                <a:gd name="connsiteX10" fmla="*/ 486728 w 1150048"/>
                <a:gd name="connsiteY10" fmla="*/ 1248156 h 1248155"/>
                <a:gd name="connsiteX11" fmla="*/ 0 w 1150048"/>
                <a:gd name="connsiteY11" fmla="*/ 1248156 h 1248155"/>
                <a:gd name="connsiteX12" fmla="*/ 0 w 1150048"/>
                <a:gd name="connsiteY12" fmla="*/ 0 h 1248155"/>
                <a:gd name="connsiteX13" fmla="*/ 486728 w 1150048"/>
                <a:gd name="connsiteY13" fmla="*/ 1000315 h 1248155"/>
                <a:gd name="connsiteX14" fmla="*/ 640080 w 1150048"/>
                <a:gd name="connsiteY14" fmla="*/ 973550 h 1248155"/>
                <a:gd name="connsiteX15" fmla="*/ 758667 w 1150048"/>
                <a:gd name="connsiteY15" fmla="*/ 896874 h 1248155"/>
                <a:gd name="connsiteX16" fmla="*/ 835343 w 1150048"/>
                <a:gd name="connsiteY16" fmla="*/ 779240 h 1248155"/>
                <a:gd name="connsiteX17" fmla="*/ 862965 w 1150048"/>
                <a:gd name="connsiteY17" fmla="*/ 627698 h 1248155"/>
                <a:gd name="connsiteX18" fmla="*/ 862965 w 1150048"/>
                <a:gd name="connsiteY18" fmla="*/ 624078 h 1248155"/>
                <a:gd name="connsiteX19" fmla="*/ 835343 w 1150048"/>
                <a:gd name="connsiteY19" fmla="*/ 472535 h 1248155"/>
                <a:gd name="connsiteX20" fmla="*/ 758667 w 1150048"/>
                <a:gd name="connsiteY20" fmla="*/ 353092 h 1248155"/>
                <a:gd name="connsiteX21" fmla="*/ 640080 w 1150048"/>
                <a:gd name="connsiteY21" fmla="*/ 275558 h 1248155"/>
                <a:gd name="connsiteX22" fmla="*/ 486728 w 1150048"/>
                <a:gd name="connsiteY22" fmla="*/ 247936 h 1248155"/>
                <a:gd name="connsiteX23" fmla="*/ 274511 w 1150048"/>
                <a:gd name="connsiteY23" fmla="*/ 247936 h 1248155"/>
                <a:gd name="connsiteX24" fmla="*/ 274511 w 1150048"/>
                <a:gd name="connsiteY24" fmla="*/ 1000411 h 1248155"/>
                <a:gd name="connsiteX25" fmla="*/ 486728 w 1150048"/>
                <a:gd name="connsiteY25" fmla="*/ 1000411 h 124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0048" h="1248155">
                  <a:moveTo>
                    <a:pt x="0" y="0"/>
                  </a:moveTo>
                  <a:lnTo>
                    <a:pt x="486728" y="0"/>
                  </a:lnTo>
                  <a:cubicBezTo>
                    <a:pt x="584168" y="0"/>
                    <a:pt x="673608" y="15811"/>
                    <a:pt x="755047" y="47244"/>
                  </a:cubicBezTo>
                  <a:cubicBezTo>
                    <a:pt x="836486" y="78772"/>
                    <a:pt x="906590" y="122396"/>
                    <a:pt x="965454" y="178308"/>
                  </a:cubicBezTo>
                  <a:cubicBezTo>
                    <a:pt x="1024319" y="234220"/>
                    <a:pt x="1069753" y="299847"/>
                    <a:pt x="1101852" y="375380"/>
                  </a:cubicBezTo>
                  <a:cubicBezTo>
                    <a:pt x="1133951" y="450914"/>
                    <a:pt x="1150049" y="532543"/>
                    <a:pt x="1150049" y="620554"/>
                  </a:cubicBezTo>
                  <a:lnTo>
                    <a:pt x="1150049" y="624173"/>
                  </a:lnTo>
                  <a:cubicBezTo>
                    <a:pt x="1150049" y="712184"/>
                    <a:pt x="1133951" y="794195"/>
                    <a:pt x="1101852" y="870204"/>
                  </a:cubicBezTo>
                  <a:cubicBezTo>
                    <a:pt x="1069753" y="946309"/>
                    <a:pt x="1024319" y="1012222"/>
                    <a:pt x="965454" y="1068134"/>
                  </a:cubicBezTo>
                  <a:cubicBezTo>
                    <a:pt x="906590" y="1124045"/>
                    <a:pt x="836486" y="1167956"/>
                    <a:pt x="755047" y="1200055"/>
                  </a:cubicBezTo>
                  <a:cubicBezTo>
                    <a:pt x="673608" y="1232154"/>
                    <a:pt x="584168" y="1248156"/>
                    <a:pt x="486728" y="1248156"/>
                  </a:cubicBezTo>
                  <a:lnTo>
                    <a:pt x="0" y="1248156"/>
                  </a:lnTo>
                  <a:lnTo>
                    <a:pt x="0" y="0"/>
                  </a:lnTo>
                  <a:close/>
                  <a:moveTo>
                    <a:pt x="486728" y="1000315"/>
                  </a:moveTo>
                  <a:cubicBezTo>
                    <a:pt x="542639" y="1000315"/>
                    <a:pt x="593693" y="991457"/>
                    <a:pt x="640080" y="973550"/>
                  </a:cubicBezTo>
                  <a:cubicBezTo>
                    <a:pt x="686467" y="955739"/>
                    <a:pt x="725900" y="930211"/>
                    <a:pt x="758667" y="896874"/>
                  </a:cubicBezTo>
                  <a:cubicBezTo>
                    <a:pt x="791337" y="863632"/>
                    <a:pt x="816864" y="824389"/>
                    <a:pt x="835343" y="779240"/>
                  </a:cubicBezTo>
                  <a:cubicBezTo>
                    <a:pt x="853726" y="734092"/>
                    <a:pt x="862965" y="683609"/>
                    <a:pt x="862965" y="627698"/>
                  </a:cubicBezTo>
                  <a:lnTo>
                    <a:pt x="862965" y="624078"/>
                  </a:lnTo>
                  <a:cubicBezTo>
                    <a:pt x="862965" y="569404"/>
                    <a:pt x="853726" y="518827"/>
                    <a:pt x="835343" y="472535"/>
                  </a:cubicBezTo>
                  <a:cubicBezTo>
                    <a:pt x="816864" y="426149"/>
                    <a:pt x="791337" y="386334"/>
                    <a:pt x="758667" y="353092"/>
                  </a:cubicBezTo>
                  <a:cubicBezTo>
                    <a:pt x="725996" y="319849"/>
                    <a:pt x="686467" y="293941"/>
                    <a:pt x="640080" y="275558"/>
                  </a:cubicBezTo>
                  <a:cubicBezTo>
                    <a:pt x="593693" y="257175"/>
                    <a:pt x="542639" y="247936"/>
                    <a:pt x="486728" y="247936"/>
                  </a:cubicBezTo>
                  <a:lnTo>
                    <a:pt x="274511" y="247936"/>
                  </a:lnTo>
                  <a:lnTo>
                    <a:pt x="274511" y="1000411"/>
                  </a:lnTo>
                  <a:lnTo>
                    <a:pt x="486728" y="1000411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829E39FE-1C11-B0EA-50F5-73C8EDB4F2C9}"/>
                </a:ext>
              </a:extLst>
            </p:cNvPr>
            <p:cNvSpPr/>
            <p:nvPr/>
          </p:nvSpPr>
          <p:spPr>
            <a:xfrm>
              <a:off x="1519917" y="351194"/>
              <a:ext cx="238459" cy="313788"/>
            </a:xfrm>
            <a:custGeom>
              <a:avLst/>
              <a:gdLst>
                <a:gd name="connsiteX0" fmla="*/ 95 w 948594"/>
                <a:gd name="connsiteY0" fmla="*/ 0 h 1248251"/>
                <a:gd name="connsiteX1" fmla="*/ 939737 w 948594"/>
                <a:gd name="connsiteY1" fmla="*/ 0 h 1248251"/>
                <a:gd name="connsiteX2" fmla="*/ 939737 w 948594"/>
                <a:gd name="connsiteY2" fmla="*/ 244316 h 1248251"/>
                <a:gd name="connsiteX3" fmla="*/ 271081 w 948594"/>
                <a:gd name="connsiteY3" fmla="*/ 244316 h 1248251"/>
                <a:gd name="connsiteX4" fmla="*/ 271081 w 948594"/>
                <a:gd name="connsiteY4" fmla="*/ 497491 h 1248251"/>
                <a:gd name="connsiteX5" fmla="*/ 859441 w 948594"/>
                <a:gd name="connsiteY5" fmla="*/ 497491 h 1248251"/>
                <a:gd name="connsiteX6" fmla="*/ 859441 w 948594"/>
                <a:gd name="connsiteY6" fmla="*/ 741807 h 1248251"/>
                <a:gd name="connsiteX7" fmla="*/ 271081 w 948594"/>
                <a:gd name="connsiteY7" fmla="*/ 741807 h 1248251"/>
                <a:gd name="connsiteX8" fmla="*/ 271081 w 948594"/>
                <a:gd name="connsiteY8" fmla="*/ 1003935 h 1248251"/>
                <a:gd name="connsiteX9" fmla="*/ 948595 w 948594"/>
                <a:gd name="connsiteY9" fmla="*/ 1003935 h 1248251"/>
                <a:gd name="connsiteX10" fmla="*/ 948595 w 948594"/>
                <a:gd name="connsiteY10" fmla="*/ 1248251 h 1248251"/>
                <a:gd name="connsiteX11" fmla="*/ 0 w 948594"/>
                <a:gd name="connsiteY11" fmla="*/ 1248251 h 1248251"/>
                <a:gd name="connsiteX12" fmla="*/ 0 w 948594"/>
                <a:gd name="connsiteY12" fmla="*/ 0 h 124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594" h="1248251">
                  <a:moveTo>
                    <a:pt x="95" y="0"/>
                  </a:moveTo>
                  <a:lnTo>
                    <a:pt x="939737" y="0"/>
                  </a:lnTo>
                  <a:lnTo>
                    <a:pt x="939737" y="244316"/>
                  </a:lnTo>
                  <a:lnTo>
                    <a:pt x="271081" y="244316"/>
                  </a:lnTo>
                  <a:lnTo>
                    <a:pt x="271081" y="497491"/>
                  </a:lnTo>
                  <a:lnTo>
                    <a:pt x="859441" y="497491"/>
                  </a:lnTo>
                  <a:lnTo>
                    <a:pt x="859441" y="741807"/>
                  </a:lnTo>
                  <a:lnTo>
                    <a:pt x="271081" y="741807"/>
                  </a:lnTo>
                  <a:lnTo>
                    <a:pt x="271081" y="1003935"/>
                  </a:lnTo>
                  <a:lnTo>
                    <a:pt x="948595" y="1003935"/>
                  </a:lnTo>
                  <a:lnTo>
                    <a:pt x="948595" y="1248251"/>
                  </a:lnTo>
                  <a:lnTo>
                    <a:pt x="0" y="1248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9F0CA60C-61BB-6DEA-9C2E-C50320A2BEB6}"/>
                </a:ext>
              </a:extLst>
            </p:cNvPr>
            <p:cNvSpPr/>
            <p:nvPr/>
          </p:nvSpPr>
          <p:spPr>
            <a:xfrm>
              <a:off x="312893" y="738083"/>
              <a:ext cx="90796" cy="97883"/>
            </a:xfrm>
            <a:custGeom>
              <a:avLst/>
              <a:gdLst>
                <a:gd name="connsiteX0" fmla="*/ 191548 w 361187"/>
                <a:gd name="connsiteY0" fmla="*/ 389382 h 389381"/>
                <a:gd name="connsiteX1" fmla="*/ 116300 w 361187"/>
                <a:gd name="connsiteY1" fmla="*/ 375285 h 389381"/>
                <a:gd name="connsiteX2" fmla="*/ 55531 w 361187"/>
                <a:gd name="connsiteY2" fmla="*/ 335756 h 389381"/>
                <a:gd name="connsiteX3" fmla="*/ 14859 w 361187"/>
                <a:gd name="connsiteY3" fmla="*/ 274606 h 389381"/>
                <a:gd name="connsiteX4" fmla="*/ 0 w 361187"/>
                <a:gd name="connsiteY4" fmla="*/ 195834 h 389381"/>
                <a:gd name="connsiteX5" fmla="*/ 0 w 361187"/>
                <a:gd name="connsiteY5" fmla="*/ 194405 h 389381"/>
                <a:gd name="connsiteX6" fmla="*/ 13430 w 361187"/>
                <a:gd name="connsiteY6" fmla="*/ 118777 h 389381"/>
                <a:gd name="connsiteX7" fmla="*/ 51245 w 361187"/>
                <a:gd name="connsiteY7" fmla="*/ 56959 h 389381"/>
                <a:gd name="connsiteX8" fmla="*/ 108871 w 361187"/>
                <a:gd name="connsiteY8" fmla="*/ 15240 h 389381"/>
                <a:gd name="connsiteX9" fmla="*/ 182404 w 361187"/>
                <a:gd name="connsiteY9" fmla="*/ 0 h 389381"/>
                <a:gd name="connsiteX10" fmla="*/ 260509 w 361187"/>
                <a:gd name="connsiteY10" fmla="*/ 16288 h 389381"/>
                <a:gd name="connsiteX11" fmla="*/ 316325 w 361187"/>
                <a:gd name="connsiteY11" fmla="*/ 60103 h 389381"/>
                <a:gd name="connsiteX12" fmla="*/ 349853 w 361187"/>
                <a:gd name="connsiteY12" fmla="*/ 124015 h 389381"/>
                <a:gd name="connsiteX13" fmla="*/ 361188 w 361187"/>
                <a:gd name="connsiteY13" fmla="*/ 200692 h 389381"/>
                <a:gd name="connsiteX14" fmla="*/ 360807 w 361187"/>
                <a:gd name="connsiteY14" fmla="*/ 212312 h 389381"/>
                <a:gd name="connsiteX15" fmla="*/ 359759 w 361187"/>
                <a:gd name="connsiteY15" fmla="*/ 224695 h 389381"/>
                <a:gd name="connsiteX16" fmla="*/ 85534 w 361187"/>
                <a:gd name="connsiteY16" fmla="*/ 224695 h 389381"/>
                <a:gd name="connsiteX17" fmla="*/ 121920 w 361187"/>
                <a:gd name="connsiteY17" fmla="*/ 294989 h 389381"/>
                <a:gd name="connsiteX18" fmla="*/ 192977 w 361187"/>
                <a:gd name="connsiteY18" fmla="*/ 319373 h 389381"/>
                <a:gd name="connsiteX19" fmla="*/ 248126 w 361187"/>
                <a:gd name="connsiteY19" fmla="*/ 308038 h 389381"/>
                <a:gd name="connsiteX20" fmla="*/ 294037 w 361187"/>
                <a:gd name="connsiteY20" fmla="*/ 274796 h 389381"/>
                <a:gd name="connsiteX21" fmla="*/ 344234 w 361187"/>
                <a:gd name="connsiteY21" fmla="*/ 319278 h 389381"/>
                <a:gd name="connsiteX22" fmla="*/ 280226 w 361187"/>
                <a:gd name="connsiteY22" fmla="*/ 370141 h 389381"/>
                <a:gd name="connsiteX23" fmla="*/ 191548 w 361187"/>
                <a:gd name="connsiteY23" fmla="*/ 389191 h 389381"/>
                <a:gd name="connsiteX24" fmla="*/ 276320 w 361187"/>
                <a:gd name="connsiteY24" fmla="*/ 168211 h 389381"/>
                <a:gd name="connsiteX25" fmla="*/ 267176 w 361187"/>
                <a:gd name="connsiteY25" fmla="*/ 129730 h 389381"/>
                <a:gd name="connsiteX26" fmla="*/ 248126 w 361187"/>
                <a:gd name="connsiteY26" fmla="*/ 98679 h 389381"/>
                <a:gd name="connsiteX27" fmla="*/ 219551 w 361187"/>
                <a:gd name="connsiteY27" fmla="*/ 77819 h 389381"/>
                <a:gd name="connsiteX28" fmla="*/ 181737 w 361187"/>
                <a:gd name="connsiteY28" fmla="*/ 70009 h 389381"/>
                <a:gd name="connsiteX29" fmla="*/ 116396 w 361187"/>
                <a:gd name="connsiteY29" fmla="*/ 97250 h 389381"/>
                <a:gd name="connsiteX30" fmla="*/ 84963 w 361187"/>
                <a:gd name="connsiteY30" fmla="*/ 168307 h 389381"/>
                <a:gd name="connsiteX31" fmla="*/ 276511 w 361187"/>
                <a:gd name="connsiteY31" fmla="*/ 168307 h 3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1187" h="389381">
                  <a:moveTo>
                    <a:pt x="191548" y="389382"/>
                  </a:moveTo>
                  <a:cubicBezTo>
                    <a:pt x="164687" y="389382"/>
                    <a:pt x="139637" y="384715"/>
                    <a:pt x="116300" y="375285"/>
                  </a:cubicBezTo>
                  <a:cubicBezTo>
                    <a:pt x="92964" y="365855"/>
                    <a:pt x="72771" y="352711"/>
                    <a:pt x="55531" y="335756"/>
                  </a:cubicBezTo>
                  <a:cubicBezTo>
                    <a:pt x="38291" y="318802"/>
                    <a:pt x="24765" y="298418"/>
                    <a:pt x="14859" y="274606"/>
                  </a:cubicBezTo>
                  <a:cubicBezTo>
                    <a:pt x="4953" y="250793"/>
                    <a:pt x="0" y="224599"/>
                    <a:pt x="0" y="195834"/>
                  </a:cubicBezTo>
                  <a:lnTo>
                    <a:pt x="0" y="194405"/>
                  </a:lnTo>
                  <a:cubicBezTo>
                    <a:pt x="0" y="167545"/>
                    <a:pt x="4477" y="142399"/>
                    <a:pt x="13430" y="118777"/>
                  </a:cubicBezTo>
                  <a:cubicBezTo>
                    <a:pt x="22384" y="95250"/>
                    <a:pt x="34957" y="74581"/>
                    <a:pt x="51245" y="56959"/>
                  </a:cubicBezTo>
                  <a:cubicBezTo>
                    <a:pt x="67532" y="39338"/>
                    <a:pt x="86677" y="25432"/>
                    <a:pt x="108871" y="15240"/>
                  </a:cubicBezTo>
                  <a:cubicBezTo>
                    <a:pt x="131064" y="5143"/>
                    <a:pt x="155543" y="0"/>
                    <a:pt x="182404" y="0"/>
                  </a:cubicBezTo>
                  <a:cubicBezTo>
                    <a:pt x="212122" y="0"/>
                    <a:pt x="238125" y="5429"/>
                    <a:pt x="260509" y="16288"/>
                  </a:cubicBezTo>
                  <a:cubicBezTo>
                    <a:pt x="282893" y="27146"/>
                    <a:pt x="301466" y="41719"/>
                    <a:pt x="316325" y="60103"/>
                  </a:cubicBezTo>
                  <a:cubicBezTo>
                    <a:pt x="331184" y="78486"/>
                    <a:pt x="342329" y="99822"/>
                    <a:pt x="349853" y="124015"/>
                  </a:cubicBezTo>
                  <a:cubicBezTo>
                    <a:pt x="357378" y="148304"/>
                    <a:pt x="361188" y="173831"/>
                    <a:pt x="361188" y="200692"/>
                  </a:cubicBezTo>
                  <a:cubicBezTo>
                    <a:pt x="361188" y="204502"/>
                    <a:pt x="361093" y="208312"/>
                    <a:pt x="360807" y="212312"/>
                  </a:cubicBezTo>
                  <a:cubicBezTo>
                    <a:pt x="360521" y="216313"/>
                    <a:pt x="360236" y="220409"/>
                    <a:pt x="359759" y="224695"/>
                  </a:cubicBezTo>
                  <a:lnTo>
                    <a:pt x="85534" y="224695"/>
                  </a:lnTo>
                  <a:cubicBezTo>
                    <a:pt x="90202" y="255365"/>
                    <a:pt x="102394" y="278797"/>
                    <a:pt x="121920" y="294989"/>
                  </a:cubicBezTo>
                  <a:cubicBezTo>
                    <a:pt x="141446" y="311277"/>
                    <a:pt x="165164" y="319373"/>
                    <a:pt x="192977" y="319373"/>
                  </a:cubicBezTo>
                  <a:cubicBezTo>
                    <a:pt x="214217" y="319373"/>
                    <a:pt x="232505" y="315563"/>
                    <a:pt x="248126" y="308038"/>
                  </a:cubicBezTo>
                  <a:cubicBezTo>
                    <a:pt x="263652" y="300514"/>
                    <a:pt x="278987" y="289465"/>
                    <a:pt x="294037" y="274796"/>
                  </a:cubicBezTo>
                  <a:lnTo>
                    <a:pt x="344234" y="319278"/>
                  </a:lnTo>
                  <a:cubicBezTo>
                    <a:pt x="326327" y="340519"/>
                    <a:pt x="304991" y="357473"/>
                    <a:pt x="280226" y="370141"/>
                  </a:cubicBezTo>
                  <a:cubicBezTo>
                    <a:pt x="255461" y="382810"/>
                    <a:pt x="225933" y="389191"/>
                    <a:pt x="191548" y="389191"/>
                  </a:cubicBezTo>
                  <a:close/>
                  <a:moveTo>
                    <a:pt x="276320" y="168211"/>
                  </a:moveTo>
                  <a:cubicBezTo>
                    <a:pt x="274892" y="154591"/>
                    <a:pt x="271844" y="141732"/>
                    <a:pt x="267176" y="129730"/>
                  </a:cubicBezTo>
                  <a:cubicBezTo>
                    <a:pt x="262414" y="117729"/>
                    <a:pt x="256127" y="107347"/>
                    <a:pt x="248126" y="98679"/>
                  </a:cubicBezTo>
                  <a:cubicBezTo>
                    <a:pt x="240125" y="89916"/>
                    <a:pt x="230600" y="82963"/>
                    <a:pt x="219551" y="77819"/>
                  </a:cubicBezTo>
                  <a:cubicBezTo>
                    <a:pt x="208502" y="72676"/>
                    <a:pt x="195834" y="70009"/>
                    <a:pt x="181737" y="70009"/>
                  </a:cubicBezTo>
                  <a:cubicBezTo>
                    <a:pt x="155353" y="70009"/>
                    <a:pt x="133541" y="79057"/>
                    <a:pt x="116396" y="97250"/>
                  </a:cubicBezTo>
                  <a:cubicBezTo>
                    <a:pt x="99155" y="115348"/>
                    <a:pt x="88678" y="139065"/>
                    <a:pt x="84963" y="168307"/>
                  </a:cubicBezTo>
                  <a:lnTo>
                    <a:pt x="276511" y="16830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F3C4DD2F-20E1-5272-7F1E-B117A5AAB86E}"/>
                </a:ext>
              </a:extLst>
            </p:cNvPr>
            <p:cNvSpPr/>
            <p:nvPr/>
          </p:nvSpPr>
          <p:spPr>
            <a:xfrm>
              <a:off x="425359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5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8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3 w 568166"/>
                <a:gd name="connsiteY21" fmla="*/ 381000 h 381000"/>
                <a:gd name="connsiteX22" fmla="*/ 240983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4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70" y="48196"/>
                    <a:pt x="105918" y="40576"/>
                  </a:cubicBezTo>
                  <a:cubicBezTo>
                    <a:pt x="112967" y="32956"/>
                    <a:pt x="121063" y="26099"/>
                    <a:pt x="130207" y="19907"/>
                  </a:cubicBezTo>
                  <a:cubicBezTo>
                    <a:pt x="139351" y="13716"/>
                    <a:pt x="149733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4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1" y="30289"/>
                    <a:pt x="363665" y="18193"/>
                  </a:cubicBezTo>
                  <a:cubicBezTo>
                    <a:pt x="384239" y="6096"/>
                    <a:pt x="408718" y="0"/>
                    <a:pt x="437007" y="0"/>
                  </a:cubicBezTo>
                  <a:cubicBezTo>
                    <a:pt x="478060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8" y="78486"/>
                  </a:cubicBezTo>
                  <a:cubicBezTo>
                    <a:pt x="382810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3" y="381000"/>
                  </a:lnTo>
                  <a:lnTo>
                    <a:pt x="240983" y="168783"/>
                  </a:lnTo>
                  <a:cubicBezTo>
                    <a:pt x="240983" y="139637"/>
                    <a:pt x="234410" y="117348"/>
                    <a:pt x="221266" y="101822"/>
                  </a:cubicBezTo>
                  <a:cubicBezTo>
                    <a:pt x="208121" y="86296"/>
                    <a:pt x="189643" y="78581"/>
                    <a:pt x="165640" y="78581"/>
                  </a:cubicBezTo>
                  <a:cubicBezTo>
                    <a:pt x="141637" y="78581"/>
                    <a:pt x="122492" y="86773"/>
                    <a:pt x="108014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7DE1029C-9669-3638-AE9D-A85C8B427DB6}"/>
                </a:ext>
              </a:extLst>
            </p:cNvPr>
            <p:cNvSpPr/>
            <p:nvPr/>
          </p:nvSpPr>
          <p:spPr>
            <a:xfrm>
              <a:off x="647393" y="738107"/>
              <a:ext cx="84211" cy="95752"/>
            </a:xfrm>
            <a:custGeom>
              <a:avLst/>
              <a:gdLst>
                <a:gd name="connsiteX0" fmla="*/ 95 w 334994"/>
                <a:gd name="connsiteY0" fmla="*/ 7715 h 380904"/>
                <a:gd name="connsiteX1" fmla="*/ 86296 w 334994"/>
                <a:gd name="connsiteY1" fmla="*/ 7715 h 380904"/>
                <a:gd name="connsiteX2" fmla="*/ 86296 w 334994"/>
                <a:gd name="connsiteY2" fmla="*/ 66294 h 380904"/>
                <a:gd name="connsiteX3" fmla="*/ 106394 w 334994"/>
                <a:gd name="connsiteY3" fmla="*/ 40958 h 380904"/>
                <a:gd name="connsiteX4" fmla="*/ 131731 w 334994"/>
                <a:gd name="connsiteY4" fmla="*/ 19907 h 380904"/>
                <a:gd name="connsiteX5" fmla="*/ 163449 w 334994"/>
                <a:gd name="connsiteY5" fmla="*/ 5334 h 380904"/>
                <a:gd name="connsiteX6" fmla="*/ 202597 w 334994"/>
                <a:gd name="connsiteY6" fmla="*/ 0 h 380904"/>
                <a:gd name="connsiteX7" fmla="*/ 300514 w 334994"/>
                <a:gd name="connsiteY7" fmla="*/ 38862 h 380904"/>
                <a:gd name="connsiteX8" fmla="*/ 334994 w 334994"/>
                <a:gd name="connsiteY8" fmla="*/ 143446 h 380904"/>
                <a:gd name="connsiteX9" fmla="*/ 334994 w 334994"/>
                <a:gd name="connsiteY9" fmla="*/ 380905 h 380904"/>
                <a:gd name="connsiteX10" fmla="*/ 248793 w 334994"/>
                <a:gd name="connsiteY10" fmla="*/ 380905 h 380904"/>
                <a:gd name="connsiteX11" fmla="*/ 248793 w 334994"/>
                <a:gd name="connsiteY11" fmla="*/ 169450 h 380904"/>
                <a:gd name="connsiteX12" fmla="*/ 228124 w 334994"/>
                <a:gd name="connsiteY12" fmla="*/ 102108 h 380904"/>
                <a:gd name="connsiteX13" fmla="*/ 169640 w 334994"/>
                <a:gd name="connsiteY13" fmla="*/ 78486 h 380904"/>
                <a:gd name="connsiteX14" fmla="*/ 109347 w 334994"/>
                <a:gd name="connsiteY14" fmla="*/ 102775 h 380904"/>
                <a:gd name="connsiteX15" fmla="*/ 86201 w 334994"/>
                <a:gd name="connsiteY15" fmla="*/ 170783 h 380904"/>
                <a:gd name="connsiteX16" fmla="*/ 86201 w 334994"/>
                <a:gd name="connsiteY16" fmla="*/ 380905 h 380904"/>
                <a:gd name="connsiteX17" fmla="*/ 0 w 334994"/>
                <a:gd name="connsiteY17" fmla="*/ 380905 h 380904"/>
                <a:gd name="connsiteX18" fmla="*/ 0 w 334994"/>
                <a:gd name="connsiteY18" fmla="*/ 7810 h 3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994" h="380904">
                  <a:moveTo>
                    <a:pt x="95" y="7715"/>
                  </a:moveTo>
                  <a:lnTo>
                    <a:pt x="86296" y="7715"/>
                  </a:lnTo>
                  <a:lnTo>
                    <a:pt x="86296" y="66294"/>
                  </a:lnTo>
                  <a:cubicBezTo>
                    <a:pt x="92392" y="57245"/>
                    <a:pt x="99060" y="48863"/>
                    <a:pt x="106394" y="40958"/>
                  </a:cubicBezTo>
                  <a:cubicBezTo>
                    <a:pt x="113633" y="33147"/>
                    <a:pt x="122110" y="26099"/>
                    <a:pt x="131731" y="19907"/>
                  </a:cubicBezTo>
                  <a:cubicBezTo>
                    <a:pt x="141351" y="13716"/>
                    <a:pt x="151924" y="8858"/>
                    <a:pt x="163449" y="5334"/>
                  </a:cubicBezTo>
                  <a:cubicBezTo>
                    <a:pt x="174974" y="1714"/>
                    <a:pt x="188024" y="0"/>
                    <a:pt x="202597" y="0"/>
                  </a:cubicBezTo>
                  <a:cubicBezTo>
                    <a:pt x="244888" y="0"/>
                    <a:pt x="277559" y="12954"/>
                    <a:pt x="300514" y="38862"/>
                  </a:cubicBezTo>
                  <a:cubicBezTo>
                    <a:pt x="323564" y="64770"/>
                    <a:pt x="334994" y="99631"/>
                    <a:pt x="334994" y="143446"/>
                  </a:cubicBezTo>
                  <a:lnTo>
                    <a:pt x="334994" y="380905"/>
                  </a:lnTo>
                  <a:lnTo>
                    <a:pt x="248793" y="380905"/>
                  </a:lnTo>
                  <a:lnTo>
                    <a:pt x="248793" y="169450"/>
                  </a:lnTo>
                  <a:cubicBezTo>
                    <a:pt x="248793" y="140303"/>
                    <a:pt x="241935" y="117824"/>
                    <a:pt x="228124" y="102108"/>
                  </a:cubicBezTo>
                  <a:cubicBezTo>
                    <a:pt x="214313" y="86392"/>
                    <a:pt x="194881" y="78486"/>
                    <a:pt x="169640" y="78486"/>
                  </a:cubicBezTo>
                  <a:cubicBezTo>
                    <a:pt x="144399" y="78486"/>
                    <a:pt x="124777" y="86582"/>
                    <a:pt x="109347" y="102775"/>
                  </a:cubicBezTo>
                  <a:cubicBezTo>
                    <a:pt x="93917" y="118967"/>
                    <a:pt x="86201" y="141637"/>
                    <a:pt x="86201" y="170783"/>
                  </a:cubicBezTo>
                  <a:lnTo>
                    <a:pt x="86201" y="380905"/>
                  </a:lnTo>
                  <a:lnTo>
                    <a:pt x="0" y="380905"/>
                  </a:lnTo>
                  <a:lnTo>
                    <a:pt x="0" y="781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784191DD-9800-134E-6EB3-48FA7D4EC360}"/>
                </a:ext>
              </a:extLst>
            </p:cNvPr>
            <p:cNvSpPr/>
            <p:nvPr/>
          </p:nvSpPr>
          <p:spPr>
            <a:xfrm>
              <a:off x="752412" y="738059"/>
              <a:ext cx="100015" cy="97908"/>
            </a:xfrm>
            <a:custGeom>
              <a:avLst/>
              <a:gdLst>
                <a:gd name="connsiteX0" fmla="*/ 197834 w 397859"/>
                <a:gd name="connsiteY0" fmla="*/ 389477 h 389477"/>
                <a:gd name="connsiteX1" fmla="*/ 119063 w 397859"/>
                <a:gd name="connsiteY1" fmla="*/ 374237 h 389477"/>
                <a:gd name="connsiteX2" fmla="*/ 56197 w 397859"/>
                <a:gd name="connsiteY2" fmla="*/ 332899 h 389477"/>
                <a:gd name="connsiteX3" fmla="*/ 14859 w 397859"/>
                <a:gd name="connsiteY3" fmla="*/ 271463 h 389477"/>
                <a:gd name="connsiteX4" fmla="*/ 0 w 397859"/>
                <a:gd name="connsiteY4" fmla="*/ 196501 h 389477"/>
                <a:gd name="connsiteX5" fmla="*/ 0 w 397859"/>
                <a:gd name="connsiteY5" fmla="*/ 195072 h 389477"/>
                <a:gd name="connsiteX6" fmla="*/ 15145 w 397859"/>
                <a:gd name="connsiteY6" fmla="*/ 119444 h 389477"/>
                <a:gd name="connsiteX7" fmla="*/ 56864 w 397859"/>
                <a:gd name="connsiteY7" fmla="*/ 57626 h 389477"/>
                <a:gd name="connsiteX8" fmla="*/ 119729 w 397859"/>
                <a:gd name="connsiteY8" fmla="*/ 15526 h 389477"/>
                <a:gd name="connsiteX9" fmla="*/ 199263 w 397859"/>
                <a:gd name="connsiteY9" fmla="*/ 0 h 389477"/>
                <a:gd name="connsiteX10" fmla="*/ 278797 w 397859"/>
                <a:gd name="connsiteY10" fmla="*/ 15240 h 389477"/>
                <a:gd name="connsiteX11" fmla="*/ 341662 w 397859"/>
                <a:gd name="connsiteY11" fmla="*/ 56959 h 389477"/>
                <a:gd name="connsiteX12" fmla="*/ 383000 w 397859"/>
                <a:gd name="connsiteY12" fmla="*/ 118396 h 389477"/>
                <a:gd name="connsiteX13" fmla="*/ 397859 w 397859"/>
                <a:gd name="connsiteY13" fmla="*/ 193643 h 389477"/>
                <a:gd name="connsiteX14" fmla="*/ 397859 w 397859"/>
                <a:gd name="connsiteY14" fmla="*/ 195072 h 389477"/>
                <a:gd name="connsiteX15" fmla="*/ 382619 w 397859"/>
                <a:gd name="connsiteY15" fmla="*/ 270034 h 389477"/>
                <a:gd name="connsiteX16" fmla="*/ 340900 w 397859"/>
                <a:gd name="connsiteY16" fmla="*/ 331851 h 389477"/>
                <a:gd name="connsiteX17" fmla="*/ 277654 w 397859"/>
                <a:gd name="connsiteY17" fmla="*/ 373856 h 389477"/>
                <a:gd name="connsiteX18" fmla="*/ 197834 w 397859"/>
                <a:gd name="connsiteY18" fmla="*/ 389382 h 389477"/>
                <a:gd name="connsiteX19" fmla="*/ 199263 w 397859"/>
                <a:gd name="connsiteY19" fmla="*/ 315278 h 389477"/>
                <a:gd name="connsiteX20" fmla="*/ 245935 w 397859"/>
                <a:gd name="connsiteY20" fmla="*/ 305753 h 389477"/>
                <a:gd name="connsiteX21" fmla="*/ 281368 w 397859"/>
                <a:gd name="connsiteY21" fmla="*/ 279940 h 389477"/>
                <a:gd name="connsiteX22" fmla="*/ 303847 w 397859"/>
                <a:gd name="connsiteY22" fmla="*/ 242125 h 389477"/>
                <a:gd name="connsiteX23" fmla="*/ 311563 w 397859"/>
                <a:gd name="connsiteY23" fmla="*/ 196501 h 389477"/>
                <a:gd name="connsiteX24" fmla="*/ 311563 w 397859"/>
                <a:gd name="connsiteY24" fmla="*/ 195072 h 389477"/>
                <a:gd name="connsiteX25" fmla="*/ 303181 w 397859"/>
                <a:gd name="connsiteY25" fmla="*/ 148400 h 389477"/>
                <a:gd name="connsiteX26" fmla="*/ 279654 w 397859"/>
                <a:gd name="connsiteY26" fmla="*/ 110204 h 389477"/>
                <a:gd name="connsiteX27" fmla="*/ 243840 w 397859"/>
                <a:gd name="connsiteY27" fmla="*/ 84392 h 389477"/>
                <a:gd name="connsiteX28" fmla="*/ 197834 w 397859"/>
                <a:gd name="connsiteY28" fmla="*/ 74867 h 389477"/>
                <a:gd name="connsiteX29" fmla="*/ 151829 w 397859"/>
                <a:gd name="connsiteY29" fmla="*/ 84392 h 389477"/>
                <a:gd name="connsiteX30" fmla="*/ 116396 w 397859"/>
                <a:gd name="connsiteY30" fmla="*/ 109823 h 389477"/>
                <a:gd name="connsiteX31" fmla="*/ 93917 w 397859"/>
                <a:gd name="connsiteY31" fmla="*/ 147638 h 389477"/>
                <a:gd name="connsiteX32" fmla="*/ 86201 w 397859"/>
                <a:gd name="connsiteY32" fmla="*/ 193548 h 389477"/>
                <a:gd name="connsiteX33" fmla="*/ 86201 w 397859"/>
                <a:gd name="connsiteY33" fmla="*/ 194977 h 389477"/>
                <a:gd name="connsiteX34" fmla="*/ 94583 w 397859"/>
                <a:gd name="connsiteY34" fmla="*/ 241268 h 389477"/>
                <a:gd name="connsiteX35" fmla="*/ 118110 w 397859"/>
                <a:gd name="connsiteY35" fmla="*/ 279463 h 389477"/>
                <a:gd name="connsiteX36" fmla="*/ 153924 w 397859"/>
                <a:gd name="connsiteY36" fmla="*/ 305562 h 389477"/>
                <a:gd name="connsiteX37" fmla="*/ 199263 w 397859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859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7" y="332899"/>
                  </a:cubicBezTo>
                  <a:cubicBezTo>
                    <a:pt x="38481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8" y="143066"/>
                    <a:pt x="15145" y="119444"/>
                  </a:cubicBezTo>
                  <a:cubicBezTo>
                    <a:pt x="25241" y="95917"/>
                    <a:pt x="39148" y="75248"/>
                    <a:pt x="56864" y="57626"/>
                  </a:cubicBezTo>
                  <a:cubicBezTo>
                    <a:pt x="74581" y="39910"/>
                    <a:pt x="95536" y="25908"/>
                    <a:pt x="119729" y="15526"/>
                  </a:cubicBezTo>
                  <a:cubicBezTo>
                    <a:pt x="144018" y="5144"/>
                    <a:pt x="170497" y="0"/>
                    <a:pt x="199263" y="0"/>
                  </a:cubicBezTo>
                  <a:cubicBezTo>
                    <a:pt x="228029" y="0"/>
                    <a:pt x="254508" y="5048"/>
                    <a:pt x="278797" y="15240"/>
                  </a:cubicBezTo>
                  <a:cubicBezTo>
                    <a:pt x="303085" y="25337"/>
                    <a:pt x="324041" y="39243"/>
                    <a:pt x="341662" y="56959"/>
                  </a:cubicBezTo>
                  <a:cubicBezTo>
                    <a:pt x="359378" y="74676"/>
                    <a:pt x="373094" y="95155"/>
                    <a:pt x="383000" y="118396"/>
                  </a:cubicBezTo>
                  <a:cubicBezTo>
                    <a:pt x="392906" y="141732"/>
                    <a:pt x="397859" y="166783"/>
                    <a:pt x="397859" y="193643"/>
                  </a:cubicBezTo>
                  <a:lnTo>
                    <a:pt x="397859" y="195072"/>
                  </a:lnTo>
                  <a:cubicBezTo>
                    <a:pt x="397859" y="221456"/>
                    <a:pt x="392811" y="246412"/>
                    <a:pt x="382619" y="270034"/>
                  </a:cubicBezTo>
                  <a:cubicBezTo>
                    <a:pt x="372523" y="293561"/>
                    <a:pt x="358616" y="314230"/>
                    <a:pt x="340900" y="331851"/>
                  </a:cubicBezTo>
                  <a:cubicBezTo>
                    <a:pt x="323183" y="349472"/>
                    <a:pt x="302133" y="363569"/>
                    <a:pt x="277654" y="373856"/>
                  </a:cubicBezTo>
                  <a:cubicBezTo>
                    <a:pt x="253175" y="384238"/>
                    <a:pt x="226504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5" y="305753"/>
                  </a:cubicBezTo>
                  <a:cubicBezTo>
                    <a:pt x="259747" y="299371"/>
                    <a:pt x="271558" y="290798"/>
                    <a:pt x="281368" y="279940"/>
                  </a:cubicBezTo>
                  <a:cubicBezTo>
                    <a:pt x="291179" y="269081"/>
                    <a:pt x="298704" y="256508"/>
                    <a:pt x="303847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800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8" y="99346"/>
                    <a:pt x="257651" y="90773"/>
                    <a:pt x="243840" y="84392"/>
                  </a:cubicBezTo>
                  <a:cubicBezTo>
                    <a:pt x="230029" y="78010"/>
                    <a:pt x="214693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7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8963" y="226886"/>
                    <a:pt x="94583" y="241268"/>
                  </a:cubicBezTo>
                  <a:cubicBezTo>
                    <a:pt x="100203" y="255651"/>
                    <a:pt x="108013" y="268319"/>
                    <a:pt x="118110" y="279463"/>
                  </a:cubicBezTo>
                  <a:cubicBezTo>
                    <a:pt x="128206" y="290513"/>
                    <a:pt x="140113" y="299275"/>
                    <a:pt x="153924" y="305562"/>
                  </a:cubicBezTo>
                  <a:cubicBezTo>
                    <a:pt x="167735" y="311944"/>
                    <a:pt x="182880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354DF98E-CC2E-BA0E-BA3A-3A9120F1E5ED}"/>
                </a:ext>
              </a:extLst>
            </p:cNvPr>
            <p:cNvSpPr/>
            <p:nvPr/>
          </p:nvSpPr>
          <p:spPr>
            <a:xfrm>
              <a:off x="866625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2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2 w 296894"/>
                <a:gd name="connsiteY39" fmla="*/ 320897 h 386714"/>
                <a:gd name="connsiteX40" fmla="*/ 256984 w 296894"/>
                <a:gd name="connsiteY40" fmla="*/ 357188 h 386714"/>
                <a:gd name="connsiteX41" fmla="*/ 212789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8" y="298704"/>
                    <a:pt x="100013" y="306514"/>
                  </a:cubicBezTo>
                  <a:cubicBezTo>
                    <a:pt x="120967" y="314325"/>
                    <a:pt x="141161" y="318135"/>
                    <a:pt x="160401" y="318135"/>
                  </a:cubicBezTo>
                  <a:cubicBezTo>
                    <a:pt x="179642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3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9" y="182594"/>
                    <a:pt x="36100" y="172307"/>
                    <a:pt x="28956" y="160115"/>
                  </a:cubicBezTo>
                  <a:cubicBezTo>
                    <a:pt x="21908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5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7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9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2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2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9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30BD2C96-C3DA-C825-48DC-2FEC75540F31}"/>
                </a:ext>
              </a:extLst>
            </p:cNvPr>
            <p:cNvSpPr/>
            <p:nvPr/>
          </p:nvSpPr>
          <p:spPr>
            <a:xfrm>
              <a:off x="95543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6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160" y="318135"/>
                    <a:pt x="160401" y="318135"/>
                  </a:cubicBezTo>
                  <a:cubicBezTo>
                    <a:pt x="179641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792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461A85D8-460D-B10F-C3D3-6822553C7897}"/>
                </a:ext>
              </a:extLst>
            </p:cNvPr>
            <p:cNvSpPr/>
            <p:nvPr/>
          </p:nvSpPr>
          <p:spPr>
            <a:xfrm>
              <a:off x="1045512" y="738658"/>
              <a:ext cx="85097" cy="97141"/>
            </a:xfrm>
            <a:custGeom>
              <a:avLst/>
              <a:gdLst>
                <a:gd name="connsiteX0" fmla="*/ 253651 w 338518"/>
                <a:gd name="connsiteY0" fmla="*/ 378619 h 386429"/>
                <a:gd name="connsiteX1" fmla="*/ 253651 w 338518"/>
                <a:gd name="connsiteY1" fmla="*/ 332708 h 386429"/>
                <a:gd name="connsiteX2" fmla="*/ 204883 w 338518"/>
                <a:gd name="connsiteY2" fmla="*/ 370904 h 386429"/>
                <a:gd name="connsiteX3" fmla="*/ 132779 w 338518"/>
                <a:gd name="connsiteY3" fmla="*/ 386429 h 386429"/>
                <a:gd name="connsiteX4" fmla="*/ 81915 w 338518"/>
                <a:gd name="connsiteY4" fmla="*/ 379000 h 386429"/>
                <a:gd name="connsiteX5" fmla="*/ 39910 w 338518"/>
                <a:gd name="connsiteY5" fmla="*/ 357092 h 386429"/>
                <a:gd name="connsiteX6" fmla="*/ 10954 w 338518"/>
                <a:gd name="connsiteY6" fmla="*/ 321088 h 386429"/>
                <a:gd name="connsiteX7" fmla="*/ 0 w 338518"/>
                <a:gd name="connsiteY7" fmla="*/ 271272 h 386429"/>
                <a:gd name="connsiteX8" fmla="*/ 0 w 338518"/>
                <a:gd name="connsiteY8" fmla="*/ 269843 h 386429"/>
                <a:gd name="connsiteX9" fmla="*/ 11335 w 338518"/>
                <a:gd name="connsiteY9" fmla="*/ 215741 h 386429"/>
                <a:gd name="connsiteX10" fmla="*/ 42767 w 338518"/>
                <a:gd name="connsiteY10" fmla="*/ 177546 h 386429"/>
                <a:gd name="connsiteX11" fmla="*/ 90773 w 338518"/>
                <a:gd name="connsiteY11" fmla="*/ 154972 h 386429"/>
                <a:gd name="connsiteX12" fmla="*/ 151162 w 338518"/>
                <a:gd name="connsiteY12" fmla="*/ 147542 h 386429"/>
                <a:gd name="connsiteX13" fmla="*/ 208788 w 338518"/>
                <a:gd name="connsiteY13" fmla="*/ 151829 h 386429"/>
                <a:gd name="connsiteX14" fmla="*/ 254413 w 338518"/>
                <a:gd name="connsiteY14" fmla="*/ 163163 h 386429"/>
                <a:gd name="connsiteX15" fmla="*/ 254413 w 338518"/>
                <a:gd name="connsiteY15" fmla="*/ 156115 h 386429"/>
                <a:gd name="connsiteX16" fmla="*/ 230696 w 338518"/>
                <a:gd name="connsiteY16" fmla="*/ 96774 h 386429"/>
                <a:gd name="connsiteX17" fmla="*/ 162496 w 338518"/>
                <a:gd name="connsiteY17" fmla="*/ 76295 h 386429"/>
                <a:gd name="connsiteX18" fmla="*/ 106013 w 338518"/>
                <a:gd name="connsiteY18" fmla="*/ 82677 h 386429"/>
                <a:gd name="connsiteX19" fmla="*/ 55816 w 338518"/>
                <a:gd name="connsiteY19" fmla="*/ 99632 h 386429"/>
                <a:gd name="connsiteX20" fmla="*/ 32480 w 338518"/>
                <a:gd name="connsiteY20" fmla="*/ 31052 h 386429"/>
                <a:gd name="connsiteX21" fmla="*/ 96107 w 338518"/>
                <a:gd name="connsiteY21" fmla="*/ 8477 h 386429"/>
                <a:gd name="connsiteX22" fmla="*/ 174593 w 338518"/>
                <a:gd name="connsiteY22" fmla="*/ 0 h 386429"/>
                <a:gd name="connsiteX23" fmla="*/ 298228 w 338518"/>
                <a:gd name="connsiteY23" fmla="*/ 41338 h 386429"/>
                <a:gd name="connsiteX24" fmla="*/ 338519 w 338518"/>
                <a:gd name="connsiteY24" fmla="*/ 157544 h 386429"/>
                <a:gd name="connsiteX25" fmla="*/ 338519 w 338518"/>
                <a:gd name="connsiteY25" fmla="*/ 378714 h 386429"/>
                <a:gd name="connsiteX26" fmla="*/ 253746 w 338518"/>
                <a:gd name="connsiteY26" fmla="*/ 378714 h 386429"/>
                <a:gd name="connsiteX27" fmla="*/ 255746 w 338518"/>
                <a:gd name="connsiteY27" fmla="*/ 222409 h 386429"/>
                <a:gd name="connsiteX28" fmla="*/ 217265 w 338518"/>
                <a:gd name="connsiteY28" fmla="*/ 211836 h 386429"/>
                <a:gd name="connsiteX29" fmla="*/ 170307 w 338518"/>
                <a:gd name="connsiteY29" fmla="*/ 207550 h 386429"/>
                <a:gd name="connsiteX30" fmla="*/ 107442 w 338518"/>
                <a:gd name="connsiteY30" fmla="*/ 223075 h 386429"/>
                <a:gd name="connsiteX31" fmla="*/ 84868 w 338518"/>
                <a:gd name="connsiteY31" fmla="*/ 265462 h 386429"/>
                <a:gd name="connsiteX32" fmla="*/ 84868 w 338518"/>
                <a:gd name="connsiteY32" fmla="*/ 266891 h 386429"/>
                <a:gd name="connsiteX33" fmla="*/ 105728 w 338518"/>
                <a:gd name="connsiteY33" fmla="*/ 307848 h 386429"/>
                <a:gd name="connsiteX34" fmla="*/ 156972 w 338518"/>
                <a:gd name="connsiteY34" fmla="*/ 321945 h 386429"/>
                <a:gd name="connsiteX35" fmla="*/ 196215 w 338518"/>
                <a:gd name="connsiteY35" fmla="*/ 316325 h 386429"/>
                <a:gd name="connsiteX36" fmla="*/ 227647 w 338518"/>
                <a:gd name="connsiteY36" fmla="*/ 300419 h 386429"/>
                <a:gd name="connsiteX37" fmla="*/ 248507 w 338518"/>
                <a:gd name="connsiteY37" fmla="*/ 275654 h 386429"/>
                <a:gd name="connsiteX38" fmla="*/ 255937 w 338518"/>
                <a:gd name="connsiteY38" fmla="*/ 243459 h 386429"/>
                <a:gd name="connsiteX39" fmla="*/ 255937 w 338518"/>
                <a:gd name="connsiteY39" fmla="*/ 222218 h 38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518" h="386429">
                  <a:moveTo>
                    <a:pt x="253651" y="378619"/>
                  </a:moveTo>
                  <a:lnTo>
                    <a:pt x="253651" y="332708"/>
                  </a:lnTo>
                  <a:cubicBezTo>
                    <a:pt x="240887" y="347758"/>
                    <a:pt x="224695" y="360521"/>
                    <a:pt x="204883" y="370904"/>
                  </a:cubicBezTo>
                  <a:cubicBezTo>
                    <a:pt x="185071" y="381286"/>
                    <a:pt x="161068" y="386429"/>
                    <a:pt x="132779" y="386429"/>
                  </a:cubicBezTo>
                  <a:cubicBezTo>
                    <a:pt x="114871" y="386429"/>
                    <a:pt x="97917" y="383953"/>
                    <a:pt x="81915" y="379000"/>
                  </a:cubicBezTo>
                  <a:cubicBezTo>
                    <a:pt x="65913" y="374047"/>
                    <a:pt x="51911" y="366713"/>
                    <a:pt x="39910" y="357092"/>
                  </a:cubicBezTo>
                  <a:cubicBezTo>
                    <a:pt x="27908" y="347472"/>
                    <a:pt x="18193" y="335471"/>
                    <a:pt x="10954" y="321088"/>
                  </a:cubicBezTo>
                  <a:cubicBezTo>
                    <a:pt x="3620" y="306705"/>
                    <a:pt x="0" y="290132"/>
                    <a:pt x="0" y="271272"/>
                  </a:cubicBezTo>
                  <a:lnTo>
                    <a:pt x="0" y="269843"/>
                  </a:lnTo>
                  <a:cubicBezTo>
                    <a:pt x="0" y="249079"/>
                    <a:pt x="3810" y="231077"/>
                    <a:pt x="11335" y="215741"/>
                  </a:cubicBezTo>
                  <a:cubicBezTo>
                    <a:pt x="18859" y="200406"/>
                    <a:pt x="29337" y="187738"/>
                    <a:pt x="42767" y="177546"/>
                  </a:cubicBezTo>
                  <a:cubicBezTo>
                    <a:pt x="56197" y="167450"/>
                    <a:pt x="72199" y="159925"/>
                    <a:pt x="90773" y="154972"/>
                  </a:cubicBezTo>
                  <a:cubicBezTo>
                    <a:pt x="109347" y="150019"/>
                    <a:pt x="129540" y="147542"/>
                    <a:pt x="151162" y="147542"/>
                  </a:cubicBezTo>
                  <a:cubicBezTo>
                    <a:pt x="172783" y="147542"/>
                    <a:pt x="192976" y="148971"/>
                    <a:pt x="208788" y="151829"/>
                  </a:cubicBezTo>
                  <a:cubicBezTo>
                    <a:pt x="224599" y="154686"/>
                    <a:pt x="239744" y="158401"/>
                    <a:pt x="254413" y="163163"/>
                  </a:cubicBezTo>
                  <a:lnTo>
                    <a:pt x="254413" y="156115"/>
                  </a:lnTo>
                  <a:cubicBezTo>
                    <a:pt x="254413" y="130207"/>
                    <a:pt x="246507" y="110395"/>
                    <a:pt x="230696" y="96774"/>
                  </a:cubicBezTo>
                  <a:cubicBezTo>
                    <a:pt x="214884" y="83153"/>
                    <a:pt x="192214" y="76295"/>
                    <a:pt x="162496" y="76295"/>
                  </a:cubicBezTo>
                  <a:cubicBezTo>
                    <a:pt x="141351" y="76295"/>
                    <a:pt x="122491" y="78391"/>
                    <a:pt x="106013" y="82677"/>
                  </a:cubicBezTo>
                  <a:cubicBezTo>
                    <a:pt x="89535" y="86963"/>
                    <a:pt x="72771" y="92583"/>
                    <a:pt x="55816" y="99632"/>
                  </a:cubicBezTo>
                  <a:lnTo>
                    <a:pt x="32480" y="31052"/>
                  </a:lnTo>
                  <a:cubicBezTo>
                    <a:pt x="53149" y="21622"/>
                    <a:pt x="74390" y="14097"/>
                    <a:pt x="96107" y="8477"/>
                  </a:cubicBezTo>
                  <a:cubicBezTo>
                    <a:pt x="117729" y="2858"/>
                    <a:pt x="143923" y="0"/>
                    <a:pt x="174593" y="0"/>
                  </a:cubicBezTo>
                  <a:cubicBezTo>
                    <a:pt x="230124" y="0"/>
                    <a:pt x="271367" y="13811"/>
                    <a:pt x="298228" y="41338"/>
                  </a:cubicBezTo>
                  <a:cubicBezTo>
                    <a:pt x="325088" y="68866"/>
                    <a:pt x="338519" y="107633"/>
                    <a:pt x="338519" y="157544"/>
                  </a:cubicBezTo>
                  <a:lnTo>
                    <a:pt x="338519" y="378714"/>
                  </a:lnTo>
                  <a:lnTo>
                    <a:pt x="253746" y="378714"/>
                  </a:lnTo>
                  <a:close/>
                  <a:moveTo>
                    <a:pt x="255746" y="222409"/>
                  </a:moveTo>
                  <a:cubicBezTo>
                    <a:pt x="244888" y="218123"/>
                    <a:pt x="232029" y="214598"/>
                    <a:pt x="217265" y="211836"/>
                  </a:cubicBezTo>
                  <a:cubicBezTo>
                    <a:pt x="202406" y="208979"/>
                    <a:pt x="186785" y="207550"/>
                    <a:pt x="170307" y="207550"/>
                  </a:cubicBezTo>
                  <a:cubicBezTo>
                    <a:pt x="143446" y="207550"/>
                    <a:pt x="122491" y="212693"/>
                    <a:pt x="107442" y="223075"/>
                  </a:cubicBezTo>
                  <a:cubicBezTo>
                    <a:pt x="92392" y="233458"/>
                    <a:pt x="84868" y="247555"/>
                    <a:pt x="84868" y="265462"/>
                  </a:cubicBezTo>
                  <a:lnTo>
                    <a:pt x="84868" y="266891"/>
                  </a:lnTo>
                  <a:cubicBezTo>
                    <a:pt x="84868" y="284798"/>
                    <a:pt x="91821" y="298418"/>
                    <a:pt x="105728" y="307848"/>
                  </a:cubicBezTo>
                  <a:cubicBezTo>
                    <a:pt x="119634" y="317278"/>
                    <a:pt x="136684" y="321945"/>
                    <a:pt x="156972" y="321945"/>
                  </a:cubicBezTo>
                  <a:cubicBezTo>
                    <a:pt x="171069" y="321945"/>
                    <a:pt x="184213" y="320040"/>
                    <a:pt x="196215" y="316325"/>
                  </a:cubicBezTo>
                  <a:cubicBezTo>
                    <a:pt x="208216" y="312515"/>
                    <a:pt x="218694" y="307277"/>
                    <a:pt x="227647" y="300419"/>
                  </a:cubicBezTo>
                  <a:cubicBezTo>
                    <a:pt x="236601" y="293561"/>
                    <a:pt x="243554" y="285369"/>
                    <a:pt x="248507" y="275654"/>
                  </a:cubicBezTo>
                  <a:cubicBezTo>
                    <a:pt x="253460" y="266033"/>
                    <a:pt x="255937" y="255270"/>
                    <a:pt x="255937" y="243459"/>
                  </a:cubicBezTo>
                  <a:lnTo>
                    <a:pt x="255937" y="22221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8B35D4DA-F38B-C141-B86E-CF8C765456FF}"/>
                </a:ext>
              </a:extLst>
            </p:cNvPr>
            <p:cNvSpPr/>
            <p:nvPr/>
          </p:nvSpPr>
          <p:spPr>
            <a:xfrm>
              <a:off x="1148543" y="738418"/>
              <a:ext cx="74610" cy="97213"/>
            </a:xfrm>
            <a:custGeom>
              <a:avLst/>
              <a:gdLst>
                <a:gd name="connsiteX0" fmla="*/ 158305 w 296799"/>
                <a:gd name="connsiteY0" fmla="*/ 386715 h 386714"/>
                <a:gd name="connsiteX1" fmla="*/ 76676 w 296799"/>
                <a:gd name="connsiteY1" fmla="*/ 372427 h 386714"/>
                <a:gd name="connsiteX2" fmla="*/ 0 w 296799"/>
                <a:gd name="connsiteY2" fmla="*/ 330327 h 386714"/>
                <a:gd name="connsiteX3" fmla="*/ 38195 w 296799"/>
                <a:gd name="connsiteY3" fmla="*/ 272224 h 386714"/>
                <a:gd name="connsiteX4" fmla="*/ 100013 w 296799"/>
                <a:gd name="connsiteY4" fmla="*/ 306514 h 386714"/>
                <a:gd name="connsiteX5" fmla="*/ 160401 w 296799"/>
                <a:gd name="connsiteY5" fmla="*/ 318135 h 386714"/>
                <a:gd name="connsiteX6" fmla="*/ 203168 w 296799"/>
                <a:gd name="connsiteY6" fmla="*/ 307181 h 386714"/>
                <a:gd name="connsiteX7" fmla="*/ 218408 w 296799"/>
                <a:gd name="connsiteY7" fmla="*/ 277939 h 386714"/>
                <a:gd name="connsiteX8" fmla="*/ 218408 w 296799"/>
                <a:gd name="connsiteY8" fmla="*/ 276511 h 386714"/>
                <a:gd name="connsiteX9" fmla="*/ 211646 w 296799"/>
                <a:gd name="connsiteY9" fmla="*/ 258223 h 386714"/>
                <a:gd name="connsiteX10" fmla="*/ 193262 w 296799"/>
                <a:gd name="connsiteY10" fmla="*/ 244792 h 386714"/>
                <a:gd name="connsiteX11" fmla="*/ 166402 w 296799"/>
                <a:gd name="connsiteY11" fmla="*/ 234220 h 386714"/>
                <a:gd name="connsiteX12" fmla="*/ 134969 w 296799"/>
                <a:gd name="connsiteY12" fmla="*/ 224314 h 386714"/>
                <a:gd name="connsiteX13" fmla="*/ 93631 w 296799"/>
                <a:gd name="connsiteY13" fmla="*/ 210884 h 386714"/>
                <a:gd name="connsiteX14" fmla="*/ 56197 w 296799"/>
                <a:gd name="connsiteY14" fmla="*/ 190786 h 386714"/>
                <a:gd name="connsiteX15" fmla="*/ 28956 w 296799"/>
                <a:gd name="connsiteY15" fmla="*/ 160115 h 386714"/>
                <a:gd name="connsiteX16" fmla="*/ 18383 w 296799"/>
                <a:gd name="connsiteY16" fmla="*/ 114967 h 386714"/>
                <a:gd name="connsiteX17" fmla="*/ 18383 w 296799"/>
                <a:gd name="connsiteY17" fmla="*/ 113538 h 386714"/>
                <a:gd name="connsiteX18" fmla="*/ 28575 w 296799"/>
                <a:gd name="connsiteY18" fmla="*/ 66294 h 386714"/>
                <a:gd name="connsiteX19" fmla="*/ 56864 w 296799"/>
                <a:gd name="connsiteY19" fmla="*/ 30385 h 386714"/>
                <a:gd name="connsiteX20" fmla="*/ 99250 w 296799"/>
                <a:gd name="connsiteY20" fmla="*/ 7810 h 386714"/>
                <a:gd name="connsiteX21" fmla="*/ 151162 w 296799"/>
                <a:gd name="connsiteY21" fmla="*/ 0 h 386714"/>
                <a:gd name="connsiteX22" fmla="*/ 222504 w 296799"/>
                <a:gd name="connsiteY22" fmla="*/ 11430 h 386714"/>
                <a:gd name="connsiteX23" fmla="*/ 288227 w 296799"/>
                <a:gd name="connsiteY23" fmla="*/ 42863 h 386714"/>
                <a:gd name="connsiteX24" fmla="*/ 254317 w 296799"/>
                <a:gd name="connsiteY24" fmla="*/ 103918 h 386714"/>
                <a:gd name="connsiteX25" fmla="*/ 199930 w 296799"/>
                <a:gd name="connsiteY25" fmla="*/ 78105 h 386714"/>
                <a:gd name="connsiteX26" fmla="*/ 149066 w 296799"/>
                <a:gd name="connsiteY26" fmla="*/ 68580 h 386714"/>
                <a:gd name="connsiteX27" fmla="*/ 110585 w 296799"/>
                <a:gd name="connsiteY27" fmla="*/ 79153 h 386714"/>
                <a:gd name="connsiteX28" fmla="*/ 96774 w 296799"/>
                <a:gd name="connsiteY28" fmla="*/ 105918 h 386714"/>
                <a:gd name="connsiteX29" fmla="*/ 96774 w 296799"/>
                <a:gd name="connsiteY29" fmla="*/ 107347 h 386714"/>
                <a:gd name="connsiteX30" fmla="*/ 103822 w 296799"/>
                <a:gd name="connsiteY30" fmla="*/ 124587 h 386714"/>
                <a:gd name="connsiteX31" fmla="*/ 122587 w 296799"/>
                <a:gd name="connsiteY31" fmla="*/ 138017 h 386714"/>
                <a:gd name="connsiteX32" fmla="*/ 149447 w 296799"/>
                <a:gd name="connsiteY32" fmla="*/ 149257 h 386714"/>
                <a:gd name="connsiteX33" fmla="*/ 180880 w 296799"/>
                <a:gd name="connsiteY33" fmla="*/ 159448 h 386714"/>
                <a:gd name="connsiteX34" fmla="*/ 221837 w 296799"/>
                <a:gd name="connsiteY34" fmla="*/ 174212 h 386714"/>
                <a:gd name="connsiteX35" fmla="*/ 258985 w 296799"/>
                <a:gd name="connsiteY35" fmla="*/ 194977 h 386714"/>
                <a:gd name="connsiteX36" fmla="*/ 286226 w 296799"/>
                <a:gd name="connsiteY36" fmla="*/ 224980 h 386714"/>
                <a:gd name="connsiteX37" fmla="*/ 296799 w 296799"/>
                <a:gd name="connsiteY37" fmla="*/ 267938 h 386714"/>
                <a:gd name="connsiteX38" fmla="*/ 296799 w 296799"/>
                <a:gd name="connsiteY38" fmla="*/ 269367 h 386714"/>
                <a:gd name="connsiteX39" fmla="*/ 286226 w 296799"/>
                <a:gd name="connsiteY39" fmla="*/ 320897 h 386714"/>
                <a:gd name="connsiteX40" fmla="*/ 256889 w 296799"/>
                <a:gd name="connsiteY40" fmla="*/ 357188 h 386714"/>
                <a:gd name="connsiteX41" fmla="*/ 212693 w 296799"/>
                <a:gd name="connsiteY41" fmla="*/ 379095 h 386714"/>
                <a:gd name="connsiteX42" fmla="*/ 158305 w 296799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799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065" y="318135"/>
                    <a:pt x="160401" y="318135"/>
                  </a:cubicBezTo>
                  <a:cubicBezTo>
                    <a:pt x="179737" y="318135"/>
                    <a:pt x="193072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828" y="227647"/>
                    <a:pt x="134969" y="224314"/>
                  </a:cubicBezTo>
                  <a:cubicBezTo>
                    <a:pt x="121348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004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874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7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774" y="95155"/>
                    <a:pt x="96774" y="105918"/>
                  </a:cubicBezTo>
                  <a:lnTo>
                    <a:pt x="96774" y="107347"/>
                  </a:lnTo>
                  <a:cubicBezTo>
                    <a:pt x="96774" y="113919"/>
                    <a:pt x="99155" y="119634"/>
                    <a:pt x="103822" y="124587"/>
                  </a:cubicBezTo>
                  <a:cubicBezTo>
                    <a:pt x="108490" y="129540"/>
                    <a:pt x="114776" y="134017"/>
                    <a:pt x="122587" y="138017"/>
                  </a:cubicBezTo>
                  <a:cubicBezTo>
                    <a:pt x="130397" y="142018"/>
                    <a:pt x="139351" y="145732"/>
                    <a:pt x="149447" y="149257"/>
                  </a:cubicBezTo>
                  <a:cubicBezTo>
                    <a:pt x="159544" y="152781"/>
                    <a:pt x="170021" y="156210"/>
                    <a:pt x="180880" y="159448"/>
                  </a:cubicBezTo>
                  <a:cubicBezTo>
                    <a:pt x="194500" y="163639"/>
                    <a:pt x="208216" y="168592"/>
                    <a:pt x="221837" y="174212"/>
                  </a:cubicBezTo>
                  <a:cubicBezTo>
                    <a:pt x="235458" y="179832"/>
                    <a:pt x="247840" y="186785"/>
                    <a:pt x="258985" y="194977"/>
                  </a:cubicBezTo>
                  <a:cubicBezTo>
                    <a:pt x="270034" y="203168"/>
                    <a:pt x="279178" y="213169"/>
                    <a:pt x="286226" y="224980"/>
                  </a:cubicBezTo>
                  <a:cubicBezTo>
                    <a:pt x="293275" y="236696"/>
                    <a:pt x="296799" y="251079"/>
                    <a:pt x="296799" y="267938"/>
                  </a:cubicBezTo>
                  <a:lnTo>
                    <a:pt x="296799" y="269367"/>
                  </a:lnTo>
                  <a:cubicBezTo>
                    <a:pt x="296799" y="289084"/>
                    <a:pt x="293275" y="306229"/>
                    <a:pt x="286226" y="320897"/>
                  </a:cubicBezTo>
                  <a:cubicBezTo>
                    <a:pt x="279178" y="335470"/>
                    <a:pt x="269367" y="347567"/>
                    <a:pt x="256889" y="357188"/>
                  </a:cubicBezTo>
                  <a:cubicBezTo>
                    <a:pt x="244412" y="366808"/>
                    <a:pt x="229648" y="374142"/>
                    <a:pt x="212693" y="379095"/>
                  </a:cubicBezTo>
                  <a:cubicBezTo>
                    <a:pt x="195739" y="384048"/>
                    <a:pt x="177641" y="386524"/>
                    <a:pt x="158305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8" name="Freeform: Shape 28">
              <a:extLst>
                <a:ext uri="{FF2B5EF4-FFF2-40B4-BE49-F238E27FC236}">
                  <a16:creationId xmlns:a16="http://schemas.microsoft.com/office/drawing/2014/main" id="{8F8348D3-179D-81C4-B051-66C7036D5DD9}"/>
                </a:ext>
              </a:extLst>
            </p:cNvPr>
            <p:cNvSpPr/>
            <p:nvPr/>
          </p:nvSpPr>
          <p:spPr>
            <a:xfrm>
              <a:off x="1298290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4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7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2 w 568166"/>
                <a:gd name="connsiteY21" fmla="*/ 381000 h 381000"/>
                <a:gd name="connsiteX22" fmla="*/ 240982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3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69" y="48196"/>
                    <a:pt x="105918" y="40576"/>
                  </a:cubicBezTo>
                  <a:cubicBezTo>
                    <a:pt x="112966" y="32956"/>
                    <a:pt x="121063" y="26099"/>
                    <a:pt x="130207" y="19907"/>
                  </a:cubicBezTo>
                  <a:cubicBezTo>
                    <a:pt x="139351" y="13716"/>
                    <a:pt x="149638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3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0" y="30289"/>
                    <a:pt x="363664" y="18193"/>
                  </a:cubicBezTo>
                  <a:cubicBezTo>
                    <a:pt x="384238" y="6096"/>
                    <a:pt x="408718" y="0"/>
                    <a:pt x="437007" y="0"/>
                  </a:cubicBezTo>
                  <a:cubicBezTo>
                    <a:pt x="478155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7" y="78486"/>
                  </a:cubicBezTo>
                  <a:cubicBezTo>
                    <a:pt x="382809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2" y="381000"/>
                  </a:lnTo>
                  <a:lnTo>
                    <a:pt x="240982" y="168783"/>
                  </a:lnTo>
                  <a:cubicBezTo>
                    <a:pt x="240982" y="139637"/>
                    <a:pt x="234410" y="117348"/>
                    <a:pt x="221266" y="101822"/>
                  </a:cubicBezTo>
                  <a:cubicBezTo>
                    <a:pt x="208121" y="86296"/>
                    <a:pt x="189547" y="78581"/>
                    <a:pt x="165640" y="78581"/>
                  </a:cubicBezTo>
                  <a:cubicBezTo>
                    <a:pt x="141732" y="78581"/>
                    <a:pt x="122491" y="86773"/>
                    <a:pt x="108013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C72860B8-FE38-E0D2-7DE1-08A5BF1011C0}"/>
                </a:ext>
              </a:extLst>
            </p:cNvPr>
            <p:cNvSpPr/>
            <p:nvPr/>
          </p:nvSpPr>
          <p:spPr>
            <a:xfrm>
              <a:off x="1460679" y="702358"/>
              <a:ext cx="85097" cy="133441"/>
            </a:xfrm>
            <a:custGeom>
              <a:avLst/>
              <a:gdLst>
                <a:gd name="connsiteX0" fmla="*/ 253651 w 338518"/>
                <a:gd name="connsiteY0" fmla="*/ 523018 h 530828"/>
                <a:gd name="connsiteX1" fmla="*/ 253651 w 338518"/>
                <a:gd name="connsiteY1" fmla="*/ 477107 h 530828"/>
                <a:gd name="connsiteX2" fmla="*/ 204883 w 338518"/>
                <a:gd name="connsiteY2" fmla="*/ 515303 h 530828"/>
                <a:gd name="connsiteX3" fmla="*/ 132779 w 338518"/>
                <a:gd name="connsiteY3" fmla="*/ 530828 h 530828"/>
                <a:gd name="connsiteX4" fmla="*/ 81915 w 338518"/>
                <a:gd name="connsiteY4" fmla="*/ 523399 h 530828"/>
                <a:gd name="connsiteX5" fmla="*/ 39910 w 338518"/>
                <a:gd name="connsiteY5" fmla="*/ 501491 h 530828"/>
                <a:gd name="connsiteX6" fmla="*/ 10954 w 338518"/>
                <a:gd name="connsiteY6" fmla="*/ 465487 h 530828"/>
                <a:gd name="connsiteX7" fmla="*/ 0 w 338518"/>
                <a:gd name="connsiteY7" fmla="*/ 415671 h 530828"/>
                <a:gd name="connsiteX8" fmla="*/ 0 w 338518"/>
                <a:gd name="connsiteY8" fmla="*/ 414242 h 530828"/>
                <a:gd name="connsiteX9" fmla="*/ 11335 w 338518"/>
                <a:gd name="connsiteY9" fmla="*/ 360140 h 530828"/>
                <a:gd name="connsiteX10" fmla="*/ 42767 w 338518"/>
                <a:gd name="connsiteY10" fmla="*/ 321945 h 530828"/>
                <a:gd name="connsiteX11" fmla="*/ 90773 w 338518"/>
                <a:gd name="connsiteY11" fmla="*/ 299371 h 530828"/>
                <a:gd name="connsiteX12" fmla="*/ 151162 w 338518"/>
                <a:gd name="connsiteY12" fmla="*/ 291941 h 530828"/>
                <a:gd name="connsiteX13" fmla="*/ 208788 w 338518"/>
                <a:gd name="connsiteY13" fmla="*/ 296228 h 530828"/>
                <a:gd name="connsiteX14" fmla="*/ 254413 w 338518"/>
                <a:gd name="connsiteY14" fmla="*/ 307562 h 530828"/>
                <a:gd name="connsiteX15" fmla="*/ 254413 w 338518"/>
                <a:gd name="connsiteY15" fmla="*/ 300514 h 530828"/>
                <a:gd name="connsiteX16" fmla="*/ 230696 w 338518"/>
                <a:gd name="connsiteY16" fmla="*/ 241173 h 530828"/>
                <a:gd name="connsiteX17" fmla="*/ 162496 w 338518"/>
                <a:gd name="connsiteY17" fmla="*/ 220694 h 530828"/>
                <a:gd name="connsiteX18" fmla="*/ 106013 w 338518"/>
                <a:gd name="connsiteY18" fmla="*/ 227076 h 530828"/>
                <a:gd name="connsiteX19" fmla="*/ 55817 w 338518"/>
                <a:gd name="connsiteY19" fmla="*/ 244031 h 530828"/>
                <a:gd name="connsiteX20" fmla="*/ 32480 w 338518"/>
                <a:gd name="connsiteY20" fmla="*/ 175451 h 530828"/>
                <a:gd name="connsiteX21" fmla="*/ 96107 w 338518"/>
                <a:gd name="connsiteY21" fmla="*/ 152876 h 530828"/>
                <a:gd name="connsiteX22" fmla="*/ 174593 w 338518"/>
                <a:gd name="connsiteY22" fmla="*/ 144399 h 530828"/>
                <a:gd name="connsiteX23" fmla="*/ 298228 w 338518"/>
                <a:gd name="connsiteY23" fmla="*/ 185738 h 530828"/>
                <a:gd name="connsiteX24" fmla="*/ 338519 w 338518"/>
                <a:gd name="connsiteY24" fmla="*/ 301943 h 530828"/>
                <a:gd name="connsiteX25" fmla="*/ 338519 w 338518"/>
                <a:gd name="connsiteY25" fmla="*/ 523113 h 530828"/>
                <a:gd name="connsiteX26" fmla="*/ 253746 w 338518"/>
                <a:gd name="connsiteY26" fmla="*/ 523113 h 530828"/>
                <a:gd name="connsiteX27" fmla="*/ 45911 w 338518"/>
                <a:gd name="connsiteY27" fmla="*/ 95441 h 530828"/>
                <a:gd name="connsiteX28" fmla="*/ 75248 w 338518"/>
                <a:gd name="connsiteY28" fmla="*/ 29718 h 530828"/>
                <a:gd name="connsiteX29" fmla="*/ 125063 w 338518"/>
                <a:gd name="connsiteY29" fmla="*/ 7144 h 530828"/>
                <a:gd name="connsiteX30" fmla="*/ 154019 w 338518"/>
                <a:gd name="connsiteY30" fmla="*/ 11716 h 530828"/>
                <a:gd name="connsiteX31" fmla="*/ 181261 w 338518"/>
                <a:gd name="connsiteY31" fmla="*/ 21622 h 530828"/>
                <a:gd name="connsiteX32" fmla="*/ 205645 w 338518"/>
                <a:gd name="connsiteY32" fmla="*/ 31147 h 530828"/>
                <a:gd name="connsiteX33" fmla="*/ 226790 w 338518"/>
                <a:gd name="connsiteY33" fmla="*/ 35338 h 530828"/>
                <a:gd name="connsiteX34" fmla="*/ 250127 w 338518"/>
                <a:gd name="connsiteY34" fmla="*/ 26861 h 530828"/>
                <a:gd name="connsiteX35" fmla="*/ 265652 w 338518"/>
                <a:gd name="connsiteY35" fmla="*/ 0 h 530828"/>
                <a:gd name="connsiteX36" fmla="*/ 312991 w 338518"/>
                <a:gd name="connsiteY36" fmla="*/ 14859 h 530828"/>
                <a:gd name="connsiteX37" fmla="*/ 283655 w 338518"/>
                <a:gd name="connsiteY37" fmla="*/ 79820 h 530828"/>
                <a:gd name="connsiteX38" fmla="*/ 233839 w 338518"/>
                <a:gd name="connsiteY38" fmla="*/ 102394 h 530828"/>
                <a:gd name="connsiteX39" fmla="*/ 204883 w 338518"/>
                <a:gd name="connsiteY39" fmla="*/ 98203 h 530828"/>
                <a:gd name="connsiteX40" fmla="*/ 177641 w 338518"/>
                <a:gd name="connsiteY40" fmla="*/ 88678 h 530828"/>
                <a:gd name="connsiteX41" fmla="*/ 152876 w 338518"/>
                <a:gd name="connsiteY41" fmla="*/ 78772 h 530828"/>
                <a:gd name="connsiteX42" fmla="*/ 132017 w 338518"/>
                <a:gd name="connsiteY42" fmla="*/ 74200 h 530828"/>
                <a:gd name="connsiteX43" fmla="*/ 108680 w 338518"/>
                <a:gd name="connsiteY43" fmla="*/ 82677 h 530828"/>
                <a:gd name="connsiteX44" fmla="*/ 93154 w 338518"/>
                <a:gd name="connsiteY44" fmla="*/ 109538 h 530828"/>
                <a:gd name="connsiteX45" fmla="*/ 45815 w 338518"/>
                <a:gd name="connsiteY45" fmla="*/ 95441 h 530828"/>
                <a:gd name="connsiteX46" fmla="*/ 255842 w 338518"/>
                <a:gd name="connsiteY46" fmla="*/ 366808 h 530828"/>
                <a:gd name="connsiteX47" fmla="*/ 217361 w 338518"/>
                <a:gd name="connsiteY47" fmla="*/ 356235 h 530828"/>
                <a:gd name="connsiteX48" fmla="*/ 170402 w 338518"/>
                <a:gd name="connsiteY48" fmla="*/ 351949 h 530828"/>
                <a:gd name="connsiteX49" fmla="*/ 107537 w 338518"/>
                <a:gd name="connsiteY49" fmla="*/ 367475 h 530828"/>
                <a:gd name="connsiteX50" fmla="*/ 84963 w 338518"/>
                <a:gd name="connsiteY50" fmla="*/ 409861 h 530828"/>
                <a:gd name="connsiteX51" fmla="*/ 84963 w 338518"/>
                <a:gd name="connsiteY51" fmla="*/ 411290 h 530828"/>
                <a:gd name="connsiteX52" fmla="*/ 105823 w 338518"/>
                <a:gd name="connsiteY52" fmla="*/ 452247 h 530828"/>
                <a:gd name="connsiteX53" fmla="*/ 157067 w 338518"/>
                <a:gd name="connsiteY53" fmla="*/ 466344 h 530828"/>
                <a:gd name="connsiteX54" fmla="*/ 196310 w 338518"/>
                <a:gd name="connsiteY54" fmla="*/ 460724 h 530828"/>
                <a:gd name="connsiteX55" fmla="*/ 227743 w 338518"/>
                <a:gd name="connsiteY55" fmla="*/ 444818 h 530828"/>
                <a:gd name="connsiteX56" fmla="*/ 248603 w 338518"/>
                <a:gd name="connsiteY56" fmla="*/ 420053 h 530828"/>
                <a:gd name="connsiteX57" fmla="*/ 256032 w 338518"/>
                <a:gd name="connsiteY57" fmla="*/ 387858 h 530828"/>
                <a:gd name="connsiteX58" fmla="*/ 256032 w 338518"/>
                <a:gd name="connsiteY58" fmla="*/ 366617 h 53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8518" h="530828">
                  <a:moveTo>
                    <a:pt x="253651" y="523018"/>
                  </a:moveTo>
                  <a:lnTo>
                    <a:pt x="253651" y="477107"/>
                  </a:lnTo>
                  <a:cubicBezTo>
                    <a:pt x="240887" y="492157"/>
                    <a:pt x="224695" y="504920"/>
                    <a:pt x="204883" y="515303"/>
                  </a:cubicBezTo>
                  <a:cubicBezTo>
                    <a:pt x="185071" y="525685"/>
                    <a:pt x="161068" y="530828"/>
                    <a:pt x="132779" y="530828"/>
                  </a:cubicBezTo>
                  <a:cubicBezTo>
                    <a:pt x="114871" y="530828"/>
                    <a:pt x="97917" y="528352"/>
                    <a:pt x="81915" y="523399"/>
                  </a:cubicBezTo>
                  <a:cubicBezTo>
                    <a:pt x="65913" y="518446"/>
                    <a:pt x="51911" y="511112"/>
                    <a:pt x="39910" y="501491"/>
                  </a:cubicBezTo>
                  <a:cubicBezTo>
                    <a:pt x="27908" y="491871"/>
                    <a:pt x="18193" y="479870"/>
                    <a:pt x="10954" y="465487"/>
                  </a:cubicBezTo>
                  <a:cubicBezTo>
                    <a:pt x="3620" y="451104"/>
                    <a:pt x="0" y="434531"/>
                    <a:pt x="0" y="415671"/>
                  </a:cubicBezTo>
                  <a:lnTo>
                    <a:pt x="0" y="414242"/>
                  </a:lnTo>
                  <a:cubicBezTo>
                    <a:pt x="0" y="393478"/>
                    <a:pt x="3810" y="375476"/>
                    <a:pt x="11335" y="360140"/>
                  </a:cubicBezTo>
                  <a:cubicBezTo>
                    <a:pt x="18860" y="344805"/>
                    <a:pt x="29337" y="332137"/>
                    <a:pt x="42767" y="321945"/>
                  </a:cubicBezTo>
                  <a:cubicBezTo>
                    <a:pt x="56198" y="311849"/>
                    <a:pt x="72200" y="304324"/>
                    <a:pt x="90773" y="299371"/>
                  </a:cubicBezTo>
                  <a:cubicBezTo>
                    <a:pt x="109347" y="294418"/>
                    <a:pt x="129540" y="291941"/>
                    <a:pt x="151162" y="291941"/>
                  </a:cubicBezTo>
                  <a:cubicBezTo>
                    <a:pt x="172784" y="291941"/>
                    <a:pt x="192977" y="293370"/>
                    <a:pt x="208788" y="296228"/>
                  </a:cubicBezTo>
                  <a:cubicBezTo>
                    <a:pt x="224600" y="299085"/>
                    <a:pt x="239744" y="302800"/>
                    <a:pt x="254413" y="307562"/>
                  </a:cubicBezTo>
                  <a:lnTo>
                    <a:pt x="254413" y="300514"/>
                  </a:lnTo>
                  <a:cubicBezTo>
                    <a:pt x="254413" y="274606"/>
                    <a:pt x="246507" y="254794"/>
                    <a:pt x="230696" y="241173"/>
                  </a:cubicBezTo>
                  <a:cubicBezTo>
                    <a:pt x="214884" y="227552"/>
                    <a:pt x="192215" y="220694"/>
                    <a:pt x="162496" y="220694"/>
                  </a:cubicBezTo>
                  <a:cubicBezTo>
                    <a:pt x="141351" y="220694"/>
                    <a:pt x="122492" y="222790"/>
                    <a:pt x="106013" y="227076"/>
                  </a:cubicBezTo>
                  <a:cubicBezTo>
                    <a:pt x="89535" y="231362"/>
                    <a:pt x="72771" y="236982"/>
                    <a:pt x="55817" y="244031"/>
                  </a:cubicBezTo>
                  <a:lnTo>
                    <a:pt x="32480" y="175451"/>
                  </a:lnTo>
                  <a:cubicBezTo>
                    <a:pt x="53150" y="166021"/>
                    <a:pt x="74390" y="158496"/>
                    <a:pt x="96107" y="152876"/>
                  </a:cubicBezTo>
                  <a:cubicBezTo>
                    <a:pt x="117729" y="147257"/>
                    <a:pt x="143923" y="144399"/>
                    <a:pt x="174593" y="144399"/>
                  </a:cubicBezTo>
                  <a:cubicBezTo>
                    <a:pt x="230124" y="144399"/>
                    <a:pt x="271367" y="158210"/>
                    <a:pt x="298228" y="185738"/>
                  </a:cubicBezTo>
                  <a:cubicBezTo>
                    <a:pt x="325088" y="213265"/>
                    <a:pt x="338519" y="252032"/>
                    <a:pt x="338519" y="301943"/>
                  </a:cubicBezTo>
                  <a:lnTo>
                    <a:pt x="338519" y="523113"/>
                  </a:lnTo>
                  <a:lnTo>
                    <a:pt x="253746" y="523113"/>
                  </a:lnTo>
                  <a:close/>
                  <a:moveTo>
                    <a:pt x="45911" y="95441"/>
                  </a:moveTo>
                  <a:cubicBezTo>
                    <a:pt x="53912" y="66675"/>
                    <a:pt x="63722" y="44768"/>
                    <a:pt x="75248" y="29718"/>
                  </a:cubicBezTo>
                  <a:cubicBezTo>
                    <a:pt x="86773" y="14669"/>
                    <a:pt x="103442" y="7144"/>
                    <a:pt x="125063" y="7144"/>
                  </a:cubicBezTo>
                  <a:cubicBezTo>
                    <a:pt x="134969" y="7144"/>
                    <a:pt x="144590" y="8668"/>
                    <a:pt x="154019" y="11716"/>
                  </a:cubicBezTo>
                  <a:cubicBezTo>
                    <a:pt x="163449" y="14764"/>
                    <a:pt x="172498" y="18098"/>
                    <a:pt x="181261" y="21622"/>
                  </a:cubicBezTo>
                  <a:cubicBezTo>
                    <a:pt x="189929" y="25146"/>
                    <a:pt x="198120" y="28385"/>
                    <a:pt x="205645" y="31147"/>
                  </a:cubicBezTo>
                  <a:cubicBezTo>
                    <a:pt x="213170" y="34004"/>
                    <a:pt x="220218" y="35338"/>
                    <a:pt x="226790" y="35338"/>
                  </a:cubicBezTo>
                  <a:cubicBezTo>
                    <a:pt x="237173" y="35338"/>
                    <a:pt x="244888" y="32480"/>
                    <a:pt x="250127" y="26861"/>
                  </a:cubicBezTo>
                  <a:cubicBezTo>
                    <a:pt x="255270" y="21241"/>
                    <a:pt x="260509" y="12287"/>
                    <a:pt x="265652" y="0"/>
                  </a:cubicBezTo>
                  <a:lnTo>
                    <a:pt x="312991" y="14859"/>
                  </a:lnTo>
                  <a:cubicBezTo>
                    <a:pt x="304991" y="43148"/>
                    <a:pt x="295180" y="64770"/>
                    <a:pt x="283655" y="79820"/>
                  </a:cubicBezTo>
                  <a:cubicBezTo>
                    <a:pt x="272129" y="94869"/>
                    <a:pt x="255461" y="102394"/>
                    <a:pt x="233839" y="102394"/>
                  </a:cubicBezTo>
                  <a:cubicBezTo>
                    <a:pt x="223933" y="102394"/>
                    <a:pt x="214313" y="100965"/>
                    <a:pt x="204883" y="98203"/>
                  </a:cubicBezTo>
                  <a:cubicBezTo>
                    <a:pt x="195453" y="95345"/>
                    <a:pt x="186404" y="92202"/>
                    <a:pt x="177641" y="88678"/>
                  </a:cubicBezTo>
                  <a:cubicBezTo>
                    <a:pt x="168878" y="85154"/>
                    <a:pt x="160687" y="81820"/>
                    <a:pt x="152876" y="78772"/>
                  </a:cubicBezTo>
                  <a:cubicBezTo>
                    <a:pt x="145066" y="75724"/>
                    <a:pt x="138113" y="74200"/>
                    <a:pt x="132017" y="74200"/>
                  </a:cubicBezTo>
                  <a:cubicBezTo>
                    <a:pt x="121634" y="74200"/>
                    <a:pt x="113919" y="77057"/>
                    <a:pt x="108680" y="82677"/>
                  </a:cubicBezTo>
                  <a:cubicBezTo>
                    <a:pt x="103537" y="88297"/>
                    <a:pt x="98298" y="97250"/>
                    <a:pt x="93154" y="109538"/>
                  </a:cubicBezTo>
                  <a:lnTo>
                    <a:pt x="45815" y="95441"/>
                  </a:lnTo>
                  <a:close/>
                  <a:moveTo>
                    <a:pt x="255842" y="366808"/>
                  </a:moveTo>
                  <a:cubicBezTo>
                    <a:pt x="244983" y="362522"/>
                    <a:pt x="232124" y="358997"/>
                    <a:pt x="217361" y="356235"/>
                  </a:cubicBezTo>
                  <a:cubicBezTo>
                    <a:pt x="202502" y="353378"/>
                    <a:pt x="186880" y="351949"/>
                    <a:pt x="170402" y="351949"/>
                  </a:cubicBezTo>
                  <a:cubicBezTo>
                    <a:pt x="143542" y="351949"/>
                    <a:pt x="122587" y="357092"/>
                    <a:pt x="107537" y="367475"/>
                  </a:cubicBezTo>
                  <a:cubicBezTo>
                    <a:pt x="92488" y="377857"/>
                    <a:pt x="84963" y="391954"/>
                    <a:pt x="84963" y="409861"/>
                  </a:cubicBezTo>
                  <a:lnTo>
                    <a:pt x="84963" y="411290"/>
                  </a:lnTo>
                  <a:cubicBezTo>
                    <a:pt x="84963" y="429197"/>
                    <a:pt x="91916" y="442817"/>
                    <a:pt x="105823" y="452247"/>
                  </a:cubicBezTo>
                  <a:cubicBezTo>
                    <a:pt x="119729" y="461677"/>
                    <a:pt x="136779" y="466344"/>
                    <a:pt x="157067" y="466344"/>
                  </a:cubicBezTo>
                  <a:cubicBezTo>
                    <a:pt x="171164" y="466344"/>
                    <a:pt x="184309" y="464439"/>
                    <a:pt x="196310" y="460724"/>
                  </a:cubicBezTo>
                  <a:cubicBezTo>
                    <a:pt x="208312" y="456914"/>
                    <a:pt x="218789" y="451676"/>
                    <a:pt x="227743" y="444818"/>
                  </a:cubicBezTo>
                  <a:cubicBezTo>
                    <a:pt x="236696" y="437960"/>
                    <a:pt x="243650" y="429768"/>
                    <a:pt x="248603" y="420053"/>
                  </a:cubicBezTo>
                  <a:cubicBezTo>
                    <a:pt x="253555" y="410432"/>
                    <a:pt x="256032" y="399669"/>
                    <a:pt x="256032" y="387858"/>
                  </a:cubicBezTo>
                  <a:lnTo>
                    <a:pt x="256032" y="36661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A307FF8C-4F7F-2149-65E8-FE52F22D6CB6}"/>
                </a:ext>
              </a:extLst>
            </p:cNvPr>
            <p:cNvSpPr/>
            <p:nvPr/>
          </p:nvSpPr>
          <p:spPr>
            <a:xfrm>
              <a:off x="1566177" y="738059"/>
              <a:ext cx="100038" cy="97908"/>
            </a:xfrm>
            <a:custGeom>
              <a:avLst/>
              <a:gdLst>
                <a:gd name="connsiteX0" fmla="*/ 197834 w 397954"/>
                <a:gd name="connsiteY0" fmla="*/ 389477 h 389477"/>
                <a:gd name="connsiteX1" fmla="*/ 119063 w 397954"/>
                <a:gd name="connsiteY1" fmla="*/ 374237 h 389477"/>
                <a:gd name="connsiteX2" fmla="*/ 56198 w 397954"/>
                <a:gd name="connsiteY2" fmla="*/ 332899 h 389477"/>
                <a:gd name="connsiteX3" fmla="*/ 14859 w 397954"/>
                <a:gd name="connsiteY3" fmla="*/ 271463 h 389477"/>
                <a:gd name="connsiteX4" fmla="*/ 0 w 397954"/>
                <a:gd name="connsiteY4" fmla="*/ 196501 h 389477"/>
                <a:gd name="connsiteX5" fmla="*/ 0 w 397954"/>
                <a:gd name="connsiteY5" fmla="*/ 195072 h 389477"/>
                <a:gd name="connsiteX6" fmla="*/ 15240 w 397954"/>
                <a:gd name="connsiteY6" fmla="*/ 119444 h 389477"/>
                <a:gd name="connsiteX7" fmla="*/ 56960 w 397954"/>
                <a:gd name="connsiteY7" fmla="*/ 57626 h 389477"/>
                <a:gd name="connsiteX8" fmla="*/ 119825 w 397954"/>
                <a:gd name="connsiteY8" fmla="*/ 15526 h 389477"/>
                <a:gd name="connsiteX9" fmla="*/ 199358 w 397954"/>
                <a:gd name="connsiteY9" fmla="*/ 0 h 389477"/>
                <a:gd name="connsiteX10" fmla="*/ 278892 w 397954"/>
                <a:gd name="connsiteY10" fmla="*/ 15240 h 389477"/>
                <a:gd name="connsiteX11" fmla="*/ 341757 w 397954"/>
                <a:gd name="connsiteY11" fmla="*/ 56959 h 389477"/>
                <a:gd name="connsiteX12" fmla="*/ 383096 w 397954"/>
                <a:gd name="connsiteY12" fmla="*/ 118396 h 389477"/>
                <a:gd name="connsiteX13" fmla="*/ 397955 w 397954"/>
                <a:gd name="connsiteY13" fmla="*/ 193643 h 389477"/>
                <a:gd name="connsiteX14" fmla="*/ 397955 w 397954"/>
                <a:gd name="connsiteY14" fmla="*/ 195072 h 389477"/>
                <a:gd name="connsiteX15" fmla="*/ 382714 w 397954"/>
                <a:gd name="connsiteY15" fmla="*/ 270034 h 389477"/>
                <a:gd name="connsiteX16" fmla="*/ 340995 w 397954"/>
                <a:gd name="connsiteY16" fmla="*/ 331851 h 389477"/>
                <a:gd name="connsiteX17" fmla="*/ 277749 w 397954"/>
                <a:gd name="connsiteY17" fmla="*/ 373856 h 389477"/>
                <a:gd name="connsiteX18" fmla="*/ 197834 w 397954"/>
                <a:gd name="connsiteY18" fmla="*/ 389382 h 389477"/>
                <a:gd name="connsiteX19" fmla="*/ 199263 w 397954"/>
                <a:gd name="connsiteY19" fmla="*/ 315278 h 389477"/>
                <a:gd name="connsiteX20" fmla="*/ 245936 w 397954"/>
                <a:gd name="connsiteY20" fmla="*/ 305753 h 389477"/>
                <a:gd name="connsiteX21" fmla="*/ 281369 w 397954"/>
                <a:gd name="connsiteY21" fmla="*/ 279940 h 389477"/>
                <a:gd name="connsiteX22" fmla="*/ 303848 w 397954"/>
                <a:gd name="connsiteY22" fmla="*/ 242125 h 389477"/>
                <a:gd name="connsiteX23" fmla="*/ 311563 w 397954"/>
                <a:gd name="connsiteY23" fmla="*/ 196501 h 389477"/>
                <a:gd name="connsiteX24" fmla="*/ 311563 w 397954"/>
                <a:gd name="connsiteY24" fmla="*/ 195072 h 389477"/>
                <a:gd name="connsiteX25" fmla="*/ 303181 w 397954"/>
                <a:gd name="connsiteY25" fmla="*/ 148400 h 389477"/>
                <a:gd name="connsiteX26" fmla="*/ 279654 w 397954"/>
                <a:gd name="connsiteY26" fmla="*/ 110204 h 389477"/>
                <a:gd name="connsiteX27" fmla="*/ 243840 w 397954"/>
                <a:gd name="connsiteY27" fmla="*/ 84392 h 389477"/>
                <a:gd name="connsiteX28" fmla="*/ 197834 w 397954"/>
                <a:gd name="connsiteY28" fmla="*/ 74867 h 389477"/>
                <a:gd name="connsiteX29" fmla="*/ 151829 w 397954"/>
                <a:gd name="connsiteY29" fmla="*/ 84392 h 389477"/>
                <a:gd name="connsiteX30" fmla="*/ 116396 w 397954"/>
                <a:gd name="connsiteY30" fmla="*/ 109823 h 389477"/>
                <a:gd name="connsiteX31" fmla="*/ 93916 w 397954"/>
                <a:gd name="connsiteY31" fmla="*/ 147638 h 389477"/>
                <a:gd name="connsiteX32" fmla="*/ 86201 w 397954"/>
                <a:gd name="connsiteY32" fmla="*/ 193548 h 389477"/>
                <a:gd name="connsiteX33" fmla="*/ 86201 w 397954"/>
                <a:gd name="connsiteY33" fmla="*/ 194977 h 389477"/>
                <a:gd name="connsiteX34" fmla="*/ 94583 w 397954"/>
                <a:gd name="connsiteY34" fmla="*/ 241268 h 389477"/>
                <a:gd name="connsiteX35" fmla="*/ 118110 w 397954"/>
                <a:gd name="connsiteY35" fmla="*/ 279463 h 389477"/>
                <a:gd name="connsiteX36" fmla="*/ 153924 w 397954"/>
                <a:gd name="connsiteY36" fmla="*/ 305562 h 389477"/>
                <a:gd name="connsiteX37" fmla="*/ 199263 w 397954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954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8" y="332899"/>
                  </a:cubicBezTo>
                  <a:cubicBezTo>
                    <a:pt x="38576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9" y="143066"/>
                    <a:pt x="15240" y="119444"/>
                  </a:cubicBezTo>
                  <a:cubicBezTo>
                    <a:pt x="25337" y="95917"/>
                    <a:pt x="39243" y="75248"/>
                    <a:pt x="56960" y="57626"/>
                  </a:cubicBezTo>
                  <a:cubicBezTo>
                    <a:pt x="74676" y="39910"/>
                    <a:pt x="95631" y="25908"/>
                    <a:pt x="119825" y="15526"/>
                  </a:cubicBezTo>
                  <a:cubicBezTo>
                    <a:pt x="144113" y="5144"/>
                    <a:pt x="170593" y="0"/>
                    <a:pt x="199358" y="0"/>
                  </a:cubicBezTo>
                  <a:cubicBezTo>
                    <a:pt x="228124" y="0"/>
                    <a:pt x="254604" y="5048"/>
                    <a:pt x="278892" y="15240"/>
                  </a:cubicBezTo>
                  <a:cubicBezTo>
                    <a:pt x="303181" y="25337"/>
                    <a:pt x="324136" y="39243"/>
                    <a:pt x="341757" y="56959"/>
                  </a:cubicBezTo>
                  <a:cubicBezTo>
                    <a:pt x="359379" y="74676"/>
                    <a:pt x="373189" y="95155"/>
                    <a:pt x="383096" y="118396"/>
                  </a:cubicBezTo>
                  <a:cubicBezTo>
                    <a:pt x="393002" y="141732"/>
                    <a:pt x="397955" y="166783"/>
                    <a:pt x="397955" y="193643"/>
                  </a:cubicBezTo>
                  <a:lnTo>
                    <a:pt x="397955" y="195072"/>
                  </a:lnTo>
                  <a:cubicBezTo>
                    <a:pt x="397955" y="221456"/>
                    <a:pt x="392906" y="246412"/>
                    <a:pt x="382714" y="270034"/>
                  </a:cubicBezTo>
                  <a:cubicBezTo>
                    <a:pt x="372618" y="293561"/>
                    <a:pt x="358712" y="314230"/>
                    <a:pt x="340995" y="331851"/>
                  </a:cubicBezTo>
                  <a:cubicBezTo>
                    <a:pt x="323279" y="349472"/>
                    <a:pt x="302229" y="363569"/>
                    <a:pt x="277749" y="373856"/>
                  </a:cubicBezTo>
                  <a:cubicBezTo>
                    <a:pt x="253270" y="384238"/>
                    <a:pt x="226600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6" y="305753"/>
                  </a:cubicBezTo>
                  <a:cubicBezTo>
                    <a:pt x="259747" y="299371"/>
                    <a:pt x="271558" y="290798"/>
                    <a:pt x="281369" y="279940"/>
                  </a:cubicBezTo>
                  <a:cubicBezTo>
                    <a:pt x="291179" y="269081"/>
                    <a:pt x="298704" y="256508"/>
                    <a:pt x="303848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706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7" y="99346"/>
                    <a:pt x="257651" y="90773"/>
                    <a:pt x="243840" y="84392"/>
                  </a:cubicBezTo>
                  <a:cubicBezTo>
                    <a:pt x="230029" y="78010"/>
                    <a:pt x="214694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6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9059" y="226886"/>
                    <a:pt x="94583" y="241268"/>
                  </a:cubicBezTo>
                  <a:cubicBezTo>
                    <a:pt x="100203" y="255651"/>
                    <a:pt x="108014" y="268319"/>
                    <a:pt x="118110" y="279463"/>
                  </a:cubicBezTo>
                  <a:cubicBezTo>
                    <a:pt x="128207" y="290608"/>
                    <a:pt x="140113" y="299275"/>
                    <a:pt x="153924" y="305562"/>
                  </a:cubicBezTo>
                  <a:cubicBezTo>
                    <a:pt x="167735" y="311944"/>
                    <a:pt x="182785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1" name="Freeform: Shape 31">
              <a:extLst>
                <a:ext uri="{FF2B5EF4-FFF2-40B4-BE49-F238E27FC236}">
                  <a16:creationId xmlns:a16="http://schemas.microsoft.com/office/drawing/2014/main" id="{54EC8AF9-FE6D-F83C-C786-A5CE81B2D54F}"/>
                </a:ext>
              </a:extLst>
            </p:cNvPr>
            <p:cNvSpPr/>
            <p:nvPr/>
          </p:nvSpPr>
          <p:spPr>
            <a:xfrm>
              <a:off x="168041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1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7 w 296894"/>
                <a:gd name="connsiteY23" fmla="*/ 42863 h 386714"/>
                <a:gd name="connsiteX24" fmla="*/ 254318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7 w 296894"/>
                <a:gd name="connsiteY30" fmla="*/ 124587 h 386714"/>
                <a:gd name="connsiteX31" fmla="*/ 122682 w 296894"/>
                <a:gd name="connsiteY31" fmla="*/ 138017 h 386714"/>
                <a:gd name="connsiteX32" fmla="*/ 149543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6" y="348901"/>
                    <a:pt x="0" y="330327"/>
                  </a:cubicBezTo>
                  <a:lnTo>
                    <a:pt x="38195" y="272224"/>
                  </a:lnTo>
                  <a:cubicBezTo>
                    <a:pt x="58484" y="287274"/>
                    <a:pt x="79057" y="298704"/>
                    <a:pt x="100013" y="306514"/>
                  </a:cubicBezTo>
                  <a:cubicBezTo>
                    <a:pt x="120968" y="314325"/>
                    <a:pt x="141161" y="318135"/>
                    <a:pt x="160401" y="318135"/>
                  </a:cubicBezTo>
                  <a:cubicBezTo>
                    <a:pt x="179641" y="318135"/>
                    <a:pt x="192977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1" y="241078"/>
                    <a:pt x="176498" y="237553"/>
                    <a:pt x="166401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2" y="40195"/>
                    <a:pt x="56864" y="30385"/>
                  </a:cubicBezTo>
                  <a:cubicBezTo>
                    <a:pt x="68866" y="20479"/>
                    <a:pt x="82962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8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7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3" y="142018"/>
                    <a:pt x="139351" y="145732"/>
                    <a:pt x="149543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2" name="Freeform: Shape 32">
              <a:extLst>
                <a:ext uri="{FF2B5EF4-FFF2-40B4-BE49-F238E27FC236}">
                  <a16:creationId xmlns:a16="http://schemas.microsoft.com/office/drawing/2014/main" id="{EA8C73F3-E932-9A0C-6A50-4DDECEB147CD}"/>
                </a:ext>
              </a:extLst>
            </p:cNvPr>
            <p:cNvSpPr/>
            <p:nvPr/>
          </p:nvSpPr>
          <p:spPr>
            <a:xfrm>
              <a:off x="32663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4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80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5 w 202977"/>
                <a:gd name="connsiteY27" fmla="*/ 211169 h 239267"/>
                <a:gd name="connsiteX28" fmla="*/ 122968 w 202977"/>
                <a:gd name="connsiteY28" fmla="*/ 206788 h 239267"/>
                <a:gd name="connsiteX29" fmla="*/ 147257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9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9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3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6" y="36862"/>
                    <a:pt x="122492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9" y="43053"/>
                    <a:pt x="30671" y="48196"/>
                  </a:cubicBezTo>
                  <a:lnTo>
                    <a:pt x="20384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80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5" y="211169"/>
                  </a:moveTo>
                  <a:cubicBezTo>
                    <a:pt x="103823" y="211169"/>
                    <a:pt x="113728" y="209740"/>
                    <a:pt x="122968" y="206788"/>
                  </a:cubicBezTo>
                  <a:cubicBezTo>
                    <a:pt x="132207" y="203835"/>
                    <a:pt x="140208" y="199644"/>
                    <a:pt x="147257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9" y="121444"/>
                  </a:cubicBezTo>
                  <a:cubicBezTo>
                    <a:pt x="129445" y="119348"/>
                    <a:pt x="116776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244" y="190500"/>
                    <a:pt x="47435" y="195358"/>
                    <a:pt x="52769" y="199263"/>
                  </a:cubicBezTo>
                  <a:cubicBezTo>
                    <a:pt x="58103" y="203073"/>
                    <a:pt x="64294" y="206026"/>
                    <a:pt x="71247" y="208121"/>
                  </a:cubicBezTo>
                  <a:cubicBezTo>
                    <a:pt x="78200" y="210217"/>
                    <a:pt x="85535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3" name="Freeform: Shape 33">
              <a:extLst>
                <a:ext uri="{FF2B5EF4-FFF2-40B4-BE49-F238E27FC236}">
                  <a16:creationId xmlns:a16="http://schemas.microsoft.com/office/drawing/2014/main" id="{C74F04E4-0F14-5439-C4E8-853DAC8833FA}"/>
                </a:ext>
              </a:extLst>
            </p:cNvPr>
            <p:cNvSpPr/>
            <p:nvPr/>
          </p:nvSpPr>
          <p:spPr>
            <a:xfrm>
              <a:off x="390927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9" y="303276"/>
                    <a:pt x="71438" y="300895"/>
                  </a:cubicBezTo>
                  <a:cubicBezTo>
                    <a:pt x="63437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2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4" name="Freeform: Shape 34">
              <a:extLst>
                <a:ext uri="{FF2B5EF4-FFF2-40B4-BE49-F238E27FC236}">
                  <a16:creationId xmlns:a16="http://schemas.microsoft.com/office/drawing/2014/main" id="{39095EF3-68A4-5F95-AE0A-2A48D4DDA708}"/>
                </a:ext>
              </a:extLst>
            </p:cNvPr>
            <p:cNvSpPr/>
            <p:nvPr/>
          </p:nvSpPr>
          <p:spPr>
            <a:xfrm>
              <a:off x="441545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191 w 39242"/>
                <a:gd name="connsiteY5" fmla="*/ 88392 h 319182"/>
                <a:gd name="connsiteX6" fmla="*/ 36576 w 39242"/>
                <a:gd name="connsiteY6" fmla="*/ 88392 h 319182"/>
                <a:gd name="connsiteX7" fmla="*/ 36576 w 39242"/>
                <a:gd name="connsiteY7" fmla="*/ 319183 h 319182"/>
                <a:gd name="connsiteX8" fmla="*/ 2191 w 39242"/>
                <a:gd name="connsiteY8" fmla="*/ 319183 h 319182"/>
                <a:gd name="connsiteX9" fmla="*/ 2191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191" y="88392"/>
                  </a:moveTo>
                  <a:lnTo>
                    <a:pt x="36576" y="88392"/>
                  </a:lnTo>
                  <a:lnTo>
                    <a:pt x="36576" y="319183"/>
                  </a:lnTo>
                  <a:lnTo>
                    <a:pt x="2191" y="319183"/>
                  </a:lnTo>
                  <a:lnTo>
                    <a:pt x="2191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5" name="Freeform: Shape 35">
              <a:extLst>
                <a:ext uri="{FF2B5EF4-FFF2-40B4-BE49-F238E27FC236}">
                  <a16:creationId xmlns:a16="http://schemas.microsoft.com/office/drawing/2014/main" id="{D806B0ED-4863-C0BE-AC01-C0D1F1CAD86D}"/>
                </a:ext>
              </a:extLst>
            </p:cNvPr>
            <p:cNvSpPr/>
            <p:nvPr/>
          </p:nvSpPr>
          <p:spPr>
            <a:xfrm>
              <a:off x="465776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8" y="303276"/>
                    <a:pt x="71438" y="300895"/>
                  </a:cubicBezTo>
                  <a:cubicBezTo>
                    <a:pt x="63436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1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6" name="Freeform: Shape 36">
              <a:extLst>
                <a:ext uri="{FF2B5EF4-FFF2-40B4-BE49-F238E27FC236}">
                  <a16:creationId xmlns:a16="http://schemas.microsoft.com/office/drawing/2014/main" id="{3FDF7B80-AD85-0569-B116-ED5795029420}"/>
                </a:ext>
              </a:extLst>
            </p:cNvPr>
            <p:cNvSpPr/>
            <p:nvPr/>
          </p:nvSpPr>
          <p:spPr>
            <a:xfrm>
              <a:off x="515245" y="963397"/>
              <a:ext cx="50594" cy="59238"/>
            </a:xfrm>
            <a:custGeom>
              <a:avLst/>
              <a:gdLst>
                <a:gd name="connsiteX0" fmla="*/ 88392 w 201263"/>
                <a:gd name="connsiteY0" fmla="*/ 235648 h 235648"/>
                <a:gd name="connsiteX1" fmla="*/ 51149 w 201263"/>
                <a:gd name="connsiteY1" fmla="*/ 228981 h 235648"/>
                <a:gd name="connsiteX2" fmla="*/ 23431 w 201263"/>
                <a:gd name="connsiteY2" fmla="*/ 210026 h 235648"/>
                <a:gd name="connsiteX3" fmla="*/ 6001 w 201263"/>
                <a:gd name="connsiteY3" fmla="*/ 180784 h 235648"/>
                <a:gd name="connsiteX4" fmla="*/ 0 w 201263"/>
                <a:gd name="connsiteY4" fmla="*/ 143256 h 235648"/>
                <a:gd name="connsiteX5" fmla="*/ 0 w 201263"/>
                <a:gd name="connsiteY5" fmla="*/ 0 h 235648"/>
                <a:gd name="connsiteX6" fmla="*/ 34385 w 201263"/>
                <a:gd name="connsiteY6" fmla="*/ 0 h 235648"/>
                <a:gd name="connsiteX7" fmla="*/ 34385 w 201263"/>
                <a:gd name="connsiteY7" fmla="*/ 134493 h 235648"/>
                <a:gd name="connsiteX8" fmla="*/ 50864 w 201263"/>
                <a:gd name="connsiteY8" fmla="*/ 185261 h 235648"/>
                <a:gd name="connsiteX9" fmla="*/ 98203 w 201263"/>
                <a:gd name="connsiteY9" fmla="*/ 203930 h 235648"/>
                <a:gd name="connsiteX10" fmla="*/ 125635 w 201263"/>
                <a:gd name="connsiteY10" fmla="*/ 198787 h 235648"/>
                <a:gd name="connsiteX11" fmla="*/ 147542 w 201263"/>
                <a:gd name="connsiteY11" fmla="*/ 184118 h 235648"/>
                <a:gd name="connsiteX12" fmla="*/ 162020 w 201263"/>
                <a:gd name="connsiteY12" fmla="*/ 161163 h 235648"/>
                <a:gd name="connsiteX13" fmla="*/ 167354 w 201263"/>
                <a:gd name="connsiteY13" fmla="*/ 131826 h 235648"/>
                <a:gd name="connsiteX14" fmla="*/ 167354 w 201263"/>
                <a:gd name="connsiteY14" fmla="*/ 0 h 235648"/>
                <a:gd name="connsiteX15" fmla="*/ 201263 w 201263"/>
                <a:gd name="connsiteY15" fmla="*/ 0 h 235648"/>
                <a:gd name="connsiteX16" fmla="*/ 201263 w 201263"/>
                <a:gd name="connsiteY16" fmla="*/ 230791 h 235648"/>
                <a:gd name="connsiteX17" fmla="*/ 167354 w 201263"/>
                <a:gd name="connsiteY17" fmla="*/ 230791 h 235648"/>
                <a:gd name="connsiteX18" fmla="*/ 167354 w 201263"/>
                <a:gd name="connsiteY18" fmla="*/ 190595 h 235648"/>
                <a:gd name="connsiteX19" fmla="*/ 136969 w 201263"/>
                <a:gd name="connsiteY19" fmla="*/ 222504 h 235648"/>
                <a:gd name="connsiteX20" fmla="*/ 88297 w 201263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263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1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864" y="185261"/>
                  </a:cubicBezTo>
                  <a:cubicBezTo>
                    <a:pt x="61913" y="197739"/>
                    <a:pt x="77629" y="203930"/>
                    <a:pt x="98203" y="203930"/>
                  </a:cubicBezTo>
                  <a:cubicBezTo>
                    <a:pt x="108014" y="203930"/>
                    <a:pt x="117158" y="202216"/>
                    <a:pt x="125635" y="198787"/>
                  </a:cubicBezTo>
                  <a:cubicBezTo>
                    <a:pt x="134112" y="195358"/>
                    <a:pt x="141351" y="190500"/>
                    <a:pt x="147542" y="184118"/>
                  </a:cubicBezTo>
                  <a:cubicBezTo>
                    <a:pt x="153638" y="177736"/>
                    <a:pt x="158496" y="170116"/>
                    <a:pt x="162020" y="161163"/>
                  </a:cubicBezTo>
                  <a:cubicBezTo>
                    <a:pt x="165640" y="152305"/>
                    <a:pt x="167354" y="142494"/>
                    <a:pt x="167354" y="131826"/>
                  </a:cubicBezTo>
                  <a:lnTo>
                    <a:pt x="167354" y="0"/>
                  </a:lnTo>
                  <a:lnTo>
                    <a:pt x="201263" y="0"/>
                  </a:lnTo>
                  <a:lnTo>
                    <a:pt x="201263" y="230791"/>
                  </a:lnTo>
                  <a:lnTo>
                    <a:pt x="167354" y="230791"/>
                  </a:lnTo>
                  <a:lnTo>
                    <a:pt x="167354" y="190595"/>
                  </a:lnTo>
                  <a:cubicBezTo>
                    <a:pt x="159639" y="203073"/>
                    <a:pt x="149447" y="213741"/>
                    <a:pt x="136969" y="222504"/>
                  </a:cubicBezTo>
                  <a:cubicBezTo>
                    <a:pt x="124492" y="231267"/>
                    <a:pt x="108299" y="235648"/>
                    <a:pt x="88297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7" name="Freeform: Shape 37">
              <a:extLst>
                <a:ext uri="{FF2B5EF4-FFF2-40B4-BE49-F238E27FC236}">
                  <a16:creationId xmlns:a16="http://schemas.microsoft.com/office/drawing/2014/main" id="{C190A408-F8B1-7CB1-8667-46A6FAF6DADE}"/>
                </a:ext>
              </a:extLst>
            </p:cNvPr>
            <p:cNvSpPr/>
            <p:nvPr/>
          </p:nvSpPr>
          <p:spPr>
            <a:xfrm>
              <a:off x="581905" y="939453"/>
              <a:ext cx="58567" cy="83182"/>
            </a:xfrm>
            <a:custGeom>
              <a:avLst/>
              <a:gdLst>
                <a:gd name="connsiteX0" fmla="*/ 110204 w 232981"/>
                <a:gd name="connsiteY0" fmla="*/ 330898 h 330898"/>
                <a:gd name="connsiteX1" fmla="*/ 69628 w 232981"/>
                <a:gd name="connsiteY1" fmla="*/ 322897 h 330898"/>
                <a:gd name="connsiteX2" fmla="*/ 34385 w 232981"/>
                <a:gd name="connsiteY2" fmla="*/ 299466 h 330898"/>
                <a:gd name="connsiteX3" fmla="*/ 9334 w 232981"/>
                <a:gd name="connsiteY3" fmla="*/ 261938 h 330898"/>
                <a:gd name="connsiteX4" fmla="*/ 0 w 232981"/>
                <a:gd name="connsiteY4" fmla="*/ 211264 h 330898"/>
                <a:gd name="connsiteX5" fmla="*/ 0 w 232981"/>
                <a:gd name="connsiteY5" fmla="*/ 210407 h 330898"/>
                <a:gd name="connsiteX6" fmla="*/ 9334 w 232981"/>
                <a:gd name="connsiteY6" fmla="*/ 159925 h 330898"/>
                <a:gd name="connsiteX7" fmla="*/ 34385 w 232981"/>
                <a:gd name="connsiteY7" fmla="*/ 122206 h 330898"/>
                <a:gd name="connsiteX8" fmla="*/ 69628 w 232981"/>
                <a:gd name="connsiteY8" fmla="*/ 98488 h 330898"/>
                <a:gd name="connsiteX9" fmla="*/ 110204 w 232981"/>
                <a:gd name="connsiteY9" fmla="*/ 90202 h 330898"/>
                <a:gd name="connsiteX10" fmla="*/ 139636 w 232981"/>
                <a:gd name="connsiteY10" fmla="*/ 94202 h 330898"/>
                <a:gd name="connsiteX11" fmla="*/ 163735 w 232981"/>
                <a:gd name="connsiteY11" fmla="*/ 104870 h 330898"/>
                <a:gd name="connsiteX12" fmla="*/ 183166 w 232981"/>
                <a:gd name="connsiteY12" fmla="*/ 120491 h 330898"/>
                <a:gd name="connsiteX13" fmla="*/ 198596 w 232981"/>
                <a:gd name="connsiteY13" fmla="*/ 139255 h 330898"/>
                <a:gd name="connsiteX14" fmla="*/ 198596 w 232981"/>
                <a:gd name="connsiteY14" fmla="*/ 0 h 330898"/>
                <a:gd name="connsiteX15" fmla="*/ 232981 w 232981"/>
                <a:gd name="connsiteY15" fmla="*/ 0 h 330898"/>
                <a:gd name="connsiteX16" fmla="*/ 232981 w 232981"/>
                <a:gd name="connsiteY16" fmla="*/ 325850 h 330898"/>
                <a:gd name="connsiteX17" fmla="*/ 198596 w 232981"/>
                <a:gd name="connsiteY17" fmla="*/ 325850 h 330898"/>
                <a:gd name="connsiteX18" fmla="*/ 198596 w 232981"/>
                <a:gd name="connsiteY18" fmla="*/ 279463 h 330898"/>
                <a:gd name="connsiteX19" fmla="*/ 182785 w 232981"/>
                <a:gd name="connsiteY19" fmla="*/ 299085 h 330898"/>
                <a:gd name="connsiteX20" fmla="*/ 163354 w 232981"/>
                <a:gd name="connsiteY20" fmla="*/ 315658 h 330898"/>
                <a:gd name="connsiteX21" fmla="*/ 139446 w 232981"/>
                <a:gd name="connsiteY21" fmla="*/ 326803 h 330898"/>
                <a:gd name="connsiteX22" fmla="*/ 110204 w 232981"/>
                <a:gd name="connsiteY22" fmla="*/ 330803 h 330898"/>
                <a:gd name="connsiteX23" fmla="*/ 116491 w 232981"/>
                <a:gd name="connsiteY23" fmla="*/ 300133 h 330898"/>
                <a:gd name="connsiteX24" fmla="*/ 147542 w 232981"/>
                <a:gd name="connsiteY24" fmla="*/ 293656 h 330898"/>
                <a:gd name="connsiteX25" fmla="*/ 174307 w 232981"/>
                <a:gd name="connsiteY25" fmla="*/ 275368 h 330898"/>
                <a:gd name="connsiteX26" fmla="*/ 193072 w 232981"/>
                <a:gd name="connsiteY26" fmla="*/ 247269 h 330898"/>
                <a:gd name="connsiteX27" fmla="*/ 200025 w 232981"/>
                <a:gd name="connsiteY27" fmla="*/ 210883 h 330898"/>
                <a:gd name="connsiteX28" fmla="*/ 200025 w 232981"/>
                <a:gd name="connsiteY28" fmla="*/ 210026 h 330898"/>
                <a:gd name="connsiteX29" fmla="*/ 193072 w 232981"/>
                <a:gd name="connsiteY29" fmla="*/ 173641 h 330898"/>
                <a:gd name="connsiteX30" fmla="*/ 174307 w 232981"/>
                <a:gd name="connsiteY30" fmla="*/ 145732 h 330898"/>
                <a:gd name="connsiteX31" fmla="*/ 147542 w 232981"/>
                <a:gd name="connsiteY31" fmla="*/ 127635 h 330898"/>
                <a:gd name="connsiteX32" fmla="*/ 116491 w 232981"/>
                <a:gd name="connsiteY32" fmla="*/ 121158 h 330898"/>
                <a:gd name="connsiteX33" fmla="*/ 84772 w 232981"/>
                <a:gd name="connsiteY33" fmla="*/ 127159 h 330898"/>
                <a:gd name="connsiteX34" fmla="*/ 59150 w 232981"/>
                <a:gd name="connsiteY34" fmla="*/ 144589 h 330898"/>
                <a:gd name="connsiteX35" fmla="*/ 41719 w 232981"/>
                <a:gd name="connsiteY35" fmla="*/ 172498 h 330898"/>
                <a:gd name="connsiteX36" fmla="*/ 35242 w 232981"/>
                <a:gd name="connsiteY36" fmla="*/ 210026 h 330898"/>
                <a:gd name="connsiteX37" fmla="*/ 35242 w 232981"/>
                <a:gd name="connsiteY37" fmla="*/ 210883 h 330898"/>
                <a:gd name="connsiteX38" fmla="*/ 41719 w 232981"/>
                <a:gd name="connsiteY38" fmla="*/ 247936 h 330898"/>
                <a:gd name="connsiteX39" fmla="*/ 59341 w 232981"/>
                <a:gd name="connsiteY39" fmla="*/ 276034 h 330898"/>
                <a:gd name="connsiteX40" fmla="*/ 85249 w 232981"/>
                <a:gd name="connsiteY40" fmla="*/ 293941 h 330898"/>
                <a:gd name="connsiteX41" fmla="*/ 116491 w 23298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30898">
                  <a:moveTo>
                    <a:pt x="110204" y="330898"/>
                  </a:moveTo>
                  <a:cubicBezTo>
                    <a:pt x="96202" y="330898"/>
                    <a:pt x="82677" y="328231"/>
                    <a:pt x="69628" y="322897"/>
                  </a:cubicBezTo>
                  <a:cubicBezTo>
                    <a:pt x="56578" y="317563"/>
                    <a:pt x="44767" y="309753"/>
                    <a:pt x="34385" y="299466"/>
                  </a:cubicBezTo>
                  <a:cubicBezTo>
                    <a:pt x="24003" y="289179"/>
                    <a:pt x="15621" y="276701"/>
                    <a:pt x="9334" y="261938"/>
                  </a:cubicBezTo>
                  <a:cubicBezTo>
                    <a:pt x="3048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334" y="159925"/>
                  </a:cubicBezTo>
                  <a:cubicBezTo>
                    <a:pt x="15621" y="145066"/>
                    <a:pt x="23908" y="132493"/>
                    <a:pt x="34385" y="122206"/>
                  </a:cubicBezTo>
                  <a:cubicBezTo>
                    <a:pt x="44767" y="111919"/>
                    <a:pt x="56578" y="104013"/>
                    <a:pt x="69628" y="98488"/>
                  </a:cubicBezTo>
                  <a:cubicBezTo>
                    <a:pt x="82677" y="92964"/>
                    <a:pt x="96298" y="90202"/>
                    <a:pt x="110204" y="90202"/>
                  </a:cubicBezTo>
                  <a:cubicBezTo>
                    <a:pt x="120967" y="90202"/>
                    <a:pt x="130778" y="91535"/>
                    <a:pt x="139636" y="94202"/>
                  </a:cubicBezTo>
                  <a:cubicBezTo>
                    <a:pt x="148590" y="96869"/>
                    <a:pt x="156591" y="100489"/>
                    <a:pt x="163735" y="104870"/>
                  </a:cubicBezTo>
                  <a:cubicBezTo>
                    <a:pt x="170878" y="109347"/>
                    <a:pt x="177356" y="114586"/>
                    <a:pt x="183166" y="120491"/>
                  </a:cubicBezTo>
                  <a:cubicBezTo>
                    <a:pt x="188976" y="126492"/>
                    <a:pt x="194119" y="132683"/>
                    <a:pt x="198596" y="139255"/>
                  </a:cubicBezTo>
                  <a:lnTo>
                    <a:pt x="198596" y="0"/>
                  </a:lnTo>
                  <a:lnTo>
                    <a:pt x="232981" y="0"/>
                  </a:lnTo>
                  <a:lnTo>
                    <a:pt x="232981" y="325850"/>
                  </a:lnTo>
                  <a:lnTo>
                    <a:pt x="198596" y="325850"/>
                  </a:lnTo>
                  <a:lnTo>
                    <a:pt x="198596" y="279463"/>
                  </a:lnTo>
                  <a:cubicBezTo>
                    <a:pt x="193834" y="286321"/>
                    <a:pt x="188595" y="292894"/>
                    <a:pt x="182785" y="299085"/>
                  </a:cubicBezTo>
                  <a:cubicBezTo>
                    <a:pt x="176974" y="305371"/>
                    <a:pt x="170498" y="310896"/>
                    <a:pt x="163354" y="315658"/>
                  </a:cubicBezTo>
                  <a:cubicBezTo>
                    <a:pt x="156210" y="320421"/>
                    <a:pt x="148209" y="324136"/>
                    <a:pt x="139446" y="326803"/>
                  </a:cubicBezTo>
                  <a:cubicBezTo>
                    <a:pt x="130683" y="329470"/>
                    <a:pt x="120967" y="330803"/>
                    <a:pt x="110204" y="330803"/>
                  </a:cubicBezTo>
                  <a:close/>
                  <a:moveTo>
                    <a:pt x="116491" y="300133"/>
                  </a:moveTo>
                  <a:cubicBezTo>
                    <a:pt x="127159" y="300133"/>
                    <a:pt x="137541" y="297942"/>
                    <a:pt x="147542" y="293656"/>
                  </a:cubicBezTo>
                  <a:cubicBezTo>
                    <a:pt x="157544" y="289369"/>
                    <a:pt x="166402" y="283273"/>
                    <a:pt x="174307" y="275368"/>
                  </a:cubicBezTo>
                  <a:cubicBezTo>
                    <a:pt x="182213" y="267462"/>
                    <a:pt x="188404" y="258127"/>
                    <a:pt x="193072" y="247269"/>
                  </a:cubicBezTo>
                  <a:cubicBezTo>
                    <a:pt x="197644" y="236410"/>
                    <a:pt x="200025" y="224314"/>
                    <a:pt x="200025" y="210883"/>
                  </a:cubicBezTo>
                  <a:lnTo>
                    <a:pt x="200025" y="210026"/>
                  </a:lnTo>
                  <a:cubicBezTo>
                    <a:pt x="200025" y="196596"/>
                    <a:pt x="197739" y="184499"/>
                    <a:pt x="193072" y="173641"/>
                  </a:cubicBezTo>
                  <a:cubicBezTo>
                    <a:pt x="188500" y="162782"/>
                    <a:pt x="182213" y="153448"/>
                    <a:pt x="174307" y="145732"/>
                  </a:cubicBezTo>
                  <a:cubicBezTo>
                    <a:pt x="166402" y="138017"/>
                    <a:pt x="157448" y="132016"/>
                    <a:pt x="147542" y="127635"/>
                  </a:cubicBezTo>
                  <a:cubicBezTo>
                    <a:pt x="137541" y="123349"/>
                    <a:pt x="127254" y="121158"/>
                    <a:pt x="116491" y="121158"/>
                  </a:cubicBezTo>
                  <a:cubicBezTo>
                    <a:pt x="105156" y="121158"/>
                    <a:pt x="94583" y="123158"/>
                    <a:pt x="84772" y="127159"/>
                  </a:cubicBezTo>
                  <a:cubicBezTo>
                    <a:pt x="74962" y="131159"/>
                    <a:pt x="66389" y="136969"/>
                    <a:pt x="59150" y="144589"/>
                  </a:cubicBezTo>
                  <a:cubicBezTo>
                    <a:pt x="51816" y="152114"/>
                    <a:pt x="46101" y="161449"/>
                    <a:pt x="41719" y="172498"/>
                  </a:cubicBezTo>
                  <a:cubicBezTo>
                    <a:pt x="37433" y="183451"/>
                    <a:pt x="35242" y="196024"/>
                    <a:pt x="35242" y="210026"/>
                  </a:cubicBezTo>
                  <a:lnTo>
                    <a:pt x="35242" y="210883"/>
                  </a:lnTo>
                  <a:cubicBezTo>
                    <a:pt x="35242" y="224599"/>
                    <a:pt x="37433" y="236982"/>
                    <a:pt x="41719" y="247936"/>
                  </a:cubicBezTo>
                  <a:cubicBezTo>
                    <a:pt x="46006" y="258984"/>
                    <a:pt x="51911" y="268319"/>
                    <a:pt x="59341" y="276034"/>
                  </a:cubicBezTo>
                  <a:cubicBezTo>
                    <a:pt x="66770" y="283750"/>
                    <a:pt x="75438" y="289750"/>
                    <a:pt x="85249" y="293941"/>
                  </a:cubicBezTo>
                  <a:cubicBezTo>
                    <a:pt x="95059" y="298132"/>
                    <a:pt x="105442" y="300228"/>
                    <a:pt x="11649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8" name="Freeform: Shape 38">
              <a:extLst>
                <a:ext uri="{FF2B5EF4-FFF2-40B4-BE49-F238E27FC236}">
                  <a16:creationId xmlns:a16="http://schemas.microsoft.com/office/drawing/2014/main" id="{4F32BC1C-55EE-035D-D5BB-69147D3F019C}"/>
                </a:ext>
              </a:extLst>
            </p:cNvPr>
            <p:cNvSpPr/>
            <p:nvPr/>
          </p:nvSpPr>
          <p:spPr>
            <a:xfrm>
              <a:off x="656204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6963 w 218217"/>
                <a:gd name="connsiteY3" fmla="*/ 206026 h 241077"/>
                <a:gd name="connsiteX4" fmla="*/ 116015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8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1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452 w 218217"/>
                <a:gd name="connsiteY25" fmla="*/ 106299 h 241077"/>
                <a:gd name="connsiteX26" fmla="*/ 176784 w 218217"/>
                <a:gd name="connsiteY26" fmla="*/ 76771 h 241077"/>
                <a:gd name="connsiteX27" fmla="*/ 162306 w 218217"/>
                <a:gd name="connsiteY27" fmla="*/ 52101 h 241077"/>
                <a:gd name="connsiteX28" fmla="*/ 140018 w 218217"/>
                <a:gd name="connsiteY28" fmla="*/ 35242 h 241077"/>
                <a:gd name="connsiteX29" fmla="*/ 109919 w 218217"/>
                <a:gd name="connsiteY29" fmla="*/ 29051 h 241077"/>
                <a:gd name="connsiteX30" fmla="*/ 82201 w 218217"/>
                <a:gd name="connsiteY30" fmla="*/ 34766 h 241077"/>
                <a:gd name="connsiteX31" fmla="*/ 59436 w 218217"/>
                <a:gd name="connsiteY31" fmla="*/ 50959 h 241077"/>
                <a:gd name="connsiteX32" fmla="*/ 43148 w 218217"/>
                <a:gd name="connsiteY32" fmla="*/ 75628 h 241077"/>
                <a:gd name="connsiteX33" fmla="*/ 34862 w 218217"/>
                <a:gd name="connsiteY33" fmla="*/ 106204 h 241077"/>
                <a:gd name="connsiteX34" fmla="*/ 183547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724" y="202597"/>
                    <a:pt x="86963" y="206026"/>
                  </a:cubicBezTo>
                  <a:cubicBezTo>
                    <a:pt x="96203" y="209455"/>
                    <a:pt x="105823" y="211169"/>
                    <a:pt x="116015" y="211169"/>
                  </a:cubicBezTo>
                  <a:cubicBezTo>
                    <a:pt x="132112" y="211169"/>
                    <a:pt x="145828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7" y="221361"/>
                    <a:pt x="170498" y="229267"/>
                  </a:cubicBezTo>
                  <a:cubicBezTo>
                    <a:pt x="155639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679" y="0"/>
                    <a:pt x="110681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452" y="106299"/>
                  </a:moveTo>
                  <a:cubicBezTo>
                    <a:pt x="182594" y="95917"/>
                    <a:pt x="180308" y="86106"/>
                    <a:pt x="176784" y="76771"/>
                  </a:cubicBezTo>
                  <a:cubicBezTo>
                    <a:pt x="173165" y="67437"/>
                    <a:pt x="168402" y="59245"/>
                    <a:pt x="162306" y="52101"/>
                  </a:cubicBezTo>
                  <a:cubicBezTo>
                    <a:pt x="156210" y="44958"/>
                    <a:pt x="148781" y="39338"/>
                    <a:pt x="140018" y="35242"/>
                  </a:cubicBezTo>
                  <a:cubicBezTo>
                    <a:pt x="131254" y="31147"/>
                    <a:pt x="121158" y="29051"/>
                    <a:pt x="109919" y="29051"/>
                  </a:cubicBezTo>
                  <a:cubicBezTo>
                    <a:pt x="100108" y="29051"/>
                    <a:pt x="90869" y="30956"/>
                    <a:pt x="82201" y="34766"/>
                  </a:cubicBezTo>
                  <a:cubicBezTo>
                    <a:pt x="73533" y="38671"/>
                    <a:pt x="66008" y="44005"/>
                    <a:pt x="59436" y="50959"/>
                  </a:cubicBezTo>
                  <a:cubicBezTo>
                    <a:pt x="52864" y="57912"/>
                    <a:pt x="47435" y="66103"/>
                    <a:pt x="43148" y="75628"/>
                  </a:cubicBezTo>
                  <a:cubicBezTo>
                    <a:pt x="38862" y="85058"/>
                    <a:pt x="36100" y="95345"/>
                    <a:pt x="34862" y="106204"/>
                  </a:cubicBezTo>
                  <a:lnTo>
                    <a:pt x="183547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9" name="Freeform: Shape 39">
              <a:extLst>
                <a:ext uri="{FF2B5EF4-FFF2-40B4-BE49-F238E27FC236}">
                  <a16:creationId xmlns:a16="http://schemas.microsoft.com/office/drawing/2014/main" id="{79CC8367-13AA-451E-7E76-EFD178383E80}"/>
                </a:ext>
              </a:extLst>
            </p:cNvPr>
            <p:cNvSpPr/>
            <p:nvPr/>
          </p:nvSpPr>
          <p:spPr>
            <a:xfrm>
              <a:off x="721380" y="962368"/>
              <a:ext cx="44656" cy="60195"/>
            </a:xfrm>
            <a:custGeom>
              <a:avLst/>
              <a:gdLst>
                <a:gd name="connsiteX0" fmla="*/ 95536 w 177641"/>
                <a:gd name="connsiteY0" fmla="*/ 239268 h 239458"/>
                <a:gd name="connsiteX1" fmla="*/ 45053 w 177641"/>
                <a:gd name="connsiteY1" fmla="*/ 230124 h 239458"/>
                <a:gd name="connsiteX2" fmla="*/ 0 w 177641"/>
                <a:gd name="connsiteY2" fmla="*/ 205359 h 239458"/>
                <a:gd name="connsiteX3" fmla="*/ 17431 w 177641"/>
                <a:gd name="connsiteY3" fmla="*/ 180785 h 239458"/>
                <a:gd name="connsiteX4" fmla="*/ 56483 w 177641"/>
                <a:gd name="connsiteY4" fmla="*/ 202692 h 239458"/>
                <a:gd name="connsiteX5" fmla="*/ 97346 w 177641"/>
                <a:gd name="connsiteY5" fmla="*/ 210217 h 239458"/>
                <a:gd name="connsiteX6" fmla="*/ 131731 w 177641"/>
                <a:gd name="connsiteY6" fmla="*/ 200406 h 239458"/>
                <a:gd name="connsiteX7" fmla="*/ 145161 w 177641"/>
                <a:gd name="connsiteY7" fmla="*/ 173641 h 239458"/>
                <a:gd name="connsiteX8" fmla="*/ 145161 w 177641"/>
                <a:gd name="connsiteY8" fmla="*/ 172784 h 239458"/>
                <a:gd name="connsiteX9" fmla="*/ 140494 w 177641"/>
                <a:gd name="connsiteY9" fmla="*/ 158020 h 239458"/>
                <a:gd name="connsiteX10" fmla="*/ 127730 w 177641"/>
                <a:gd name="connsiteY10" fmla="*/ 147066 h 239458"/>
                <a:gd name="connsiteX11" fmla="*/ 109157 w 177641"/>
                <a:gd name="connsiteY11" fmla="*/ 138779 h 239458"/>
                <a:gd name="connsiteX12" fmla="*/ 87535 w 177641"/>
                <a:gd name="connsiteY12" fmla="*/ 132112 h 239458"/>
                <a:gd name="connsiteX13" fmla="*/ 60484 w 177641"/>
                <a:gd name="connsiteY13" fmla="*/ 123444 h 239458"/>
                <a:gd name="connsiteX14" fmla="*/ 35909 w 177641"/>
                <a:gd name="connsiteY14" fmla="*/ 111633 h 239458"/>
                <a:gd name="connsiteX15" fmla="*/ 18098 w 177641"/>
                <a:gd name="connsiteY15" fmla="*/ 93726 h 239458"/>
                <a:gd name="connsiteX16" fmla="*/ 11144 w 177641"/>
                <a:gd name="connsiteY16" fmla="*/ 66961 h 239458"/>
                <a:gd name="connsiteX17" fmla="*/ 11144 w 177641"/>
                <a:gd name="connsiteY17" fmla="*/ 66008 h 239458"/>
                <a:gd name="connsiteX18" fmla="*/ 16954 w 177641"/>
                <a:gd name="connsiteY18" fmla="*/ 39053 h 239458"/>
                <a:gd name="connsiteX19" fmla="*/ 33242 w 177641"/>
                <a:gd name="connsiteY19" fmla="*/ 18098 h 239458"/>
                <a:gd name="connsiteX20" fmla="*/ 58293 w 177641"/>
                <a:gd name="connsiteY20" fmla="*/ 4667 h 239458"/>
                <a:gd name="connsiteX21" fmla="*/ 89725 w 177641"/>
                <a:gd name="connsiteY21" fmla="*/ 0 h 239458"/>
                <a:gd name="connsiteX22" fmla="*/ 133064 w 177641"/>
                <a:gd name="connsiteY22" fmla="*/ 6953 h 239458"/>
                <a:gd name="connsiteX23" fmla="*/ 172784 w 177641"/>
                <a:gd name="connsiteY23" fmla="*/ 25527 h 239458"/>
                <a:gd name="connsiteX24" fmla="*/ 157163 w 177641"/>
                <a:gd name="connsiteY24" fmla="*/ 51435 h 239458"/>
                <a:gd name="connsiteX25" fmla="*/ 123444 w 177641"/>
                <a:gd name="connsiteY25" fmla="*/ 35147 h 239458"/>
                <a:gd name="connsiteX26" fmla="*/ 88868 w 177641"/>
                <a:gd name="connsiteY26" fmla="*/ 29146 h 239458"/>
                <a:gd name="connsiteX27" fmla="*/ 56293 w 177641"/>
                <a:gd name="connsiteY27" fmla="*/ 38767 h 239458"/>
                <a:gd name="connsiteX28" fmla="*/ 44196 w 177641"/>
                <a:gd name="connsiteY28" fmla="*/ 62675 h 239458"/>
                <a:gd name="connsiteX29" fmla="*/ 44196 w 177641"/>
                <a:gd name="connsiteY29" fmla="*/ 63627 h 239458"/>
                <a:gd name="connsiteX30" fmla="*/ 49149 w 177641"/>
                <a:gd name="connsiteY30" fmla="*/ 77724 h 239458"/>
                <a:gd name="connsiteX31" fmla="*/ 62294 w 177641"/>
                <a:gd name="connsiteY31" fmla="*/ 88202 h 239458"/>
                <a:gd name="connsiteX32" fmla="*/ 81248 w 177641"/>
                <a:gd name="connsiteY32" fmla="*/ 96203 h 239458"/>
                <a:gd name="connsiteX33" fmla="*/ 103537 w 177641"/>
                <a:gd name="connsiteY33" fmla="*/ 103346 h 239458"/>
                <a:gd name="connsiteX34" fmla="*/ 130112 w 177641"/>
                <a:gd name="connsiteY34" fmla="*/ 112300 h 239458"/>
                <a:gd name="connsiteX35" fmla="*/ 154019 w 177641"/>
                <a:gd name="connsiteY35" fmla="*/ 124778 h 239458"/>
                <a:gd name="connsiteX36" fmla="*/ 171164 w 177641"/>
                <a:gd name="connsiteY36" fmla="*/ 143066 h 239458"/>
                <a:gd name="connsiteX37" fmla="*/ 177641 w 177641"/>
                <a:gd name="connsiteY37" fmla="*/ 169450 h 239458"/>
                <a:gd name="connsiteX38" fmla="*/ 177641 w 177641"/>
                <a:gd name="connsiteY38" fmla="*/ 170307 h 239458"/>
                <a:gd name="connsiteX39" fmla="*/ 171164 w 177641"/>
                <a:gd name="connsiteY39" fmla="*/ 199549 h 239458"/>
                <a:gd name="connsiteX40" fmla="*/ 153734 w 177641"/>
                <a:gd name="connsiteY40" fmla="*/ 221171 h 239458"/>
                <a:gd name="connsiteX41" fmla="*/ 127825 w 177641"/>
                <a:gd name="connsiteY41" fmla="*/ 234791 h 239458"/>
                <a:gd name="connsiteX42" fmla="*/ 95441 w 177641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641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8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2" y="162211"/>
                    <a:pt x="140494" y="158020"/>
                  </a:cubicBezTo>
                  <a:cubicBezTo>
                    <a:pt x="137350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157" y="138779"/>
                  </a:cubicBezTo>
                  <a:cubicBezTo>
                    <a:pt x="102203" y="136398"/>
                    <a:pt x="94964" y="134207"/>
                    <a:pt x="87535" y="132112"/>
                  </a:cubicBezTo>
                  <a:cubicBezTo>
                    <a:pt x="78581" y="129445"/>
                    <a:pt x="69628" y="126492"/>
                    <a:pt x="60484" y="123444"/>
                  </a:cubicBezTo>
                  <a:cubicBezTo>
                    <a:pt x="51435" y="120301"/>
                    <a:pt x="43244" y="116396"/>
                    <a:pt x="35909" y="111633"/>
                  </a:cubicBezTo>
                  <a:cubicBezTo>
                    <a:pt x="28575" y="106871"/>
                    <a:pt x="22670" y="100870"/>
                    <a:pt x="18098" y="93726"/>
                  </a:cubicBezTo>
                  <a:cubicBezTo>
                    <a:pt x="13525" y="86582"/>
                    <a:pt x="11144" y="77629"/>
                    <a:pt x="11144" y="66961"/>
                  </a:cubicBezTo>
                  <a:lnTo>
                    <a:pt x="11144" y="66008"/>
                  </a:lnTo>
                  <a:cubicBezTo>
                    <a:pt x="11144" y="56198"/>
                    <a:pt x="13049" y="47149"/>
                    <a:pt x="16954" y="39053"/>
                  </a:cubicBezTo>
                  <a:cubicBezTo>
                    <a:pt x="20860" y="30861"/>
                    <a:pt x="26289" y="23908"/>
                    <a:pt x="33242" y="18098"/>
                  </a:cubicBezTo>
                  <a:cubicBezTo>
                    <a:pt x="40196" y="12287"/>
                    <a:pt x="48578" y="7811"/>
                    <a:pt x="58293" y="4667"/>
                  </a:cubicBezTo>
                  <a:cubicBezTo>
                    <a:pt x="67913" y="1524"/>
                    <a:pt x="78486" y="0"/>
                    <a:pt x="89725" y="0"/>
                  </a:cubicBezTo>
                  <a:cubicBezTo>
                    <a:pt x="104013" y="0"/>
                    <a:pt x="118396" y="2286"/>
                    <a:pt x="133064" y="6953"/>
                  </a:cubicBezTo>
                  <a:cubicBezTo>
                    <a:pt x="147638" y="11621"/>
                    <a:pt x="160877" y="17717"/>
                    <a:pt x="172784" y="25527"/>
                  </a:cubicBezTo>
                  <a:lnTo>
                    <a:pt x="157163" y="51435"/>
                  </a:lnTo>
                  <a:cubicBezTo>
                    <a:pt x="146399" y="44577"/>
                    <a:pt x="135255" y="39148"/>
                    <a:pt x="123444" y="35147"/>
                  </a:cubicBezTo>
                  <a:cubicBezTo>
                    <a:pt x="111728" y="31147"/>
                    <a:pt x="100203" y="29146"/>
                    <a:pt x="88868" y="29146"/>
                  </a:cubicBezTo>
                  <a:cubicBezTo>
                    <a:pt x="75152" y="29146"/>
                    <a:pt x="64294" y="32385"/>
                    <a:pt x="56293" y="38767"/>
                  </a:cubicBezTo>
                  <a:cubicBezTo>
                    <a:pt x="48292" y="45149"/>
                    <a:pt x="44196" y="53150"/>
                    <a:pt x="44196" y="62675"/>
                  </a:cubicBezTo>
                  <a:lnTo>
                    <a:pt x="44196" y="63627"/>
                  </a:lnTo>
                  <a:cubicBezTo>
                    <a:pt x="44196" y="68961"/>
                    <a:pt x="45815" y="73628"/>
                    <a:pt x="49149" y="77724"/>
                  </a:cubicBezTo>
                  <a:cubicBezTo>
                    <a:pt x="52388" y="81725"/>
                    <a:pt x="56769" y="85249"/>
                    <a:pt x="62294" y="88202"/>
                  </a:cubicBezTo>
                  <a:cubicBezTo>
                    <a:pt x="67818" y="91154"/>
                    <a:pt x="74104" y="93821"/>
                    <a:pt x="81248" y="96203"/>
                  </a:cubicBezTo>
                  <a:cubicBezTo>
                    <a:pt x="88392" y="98584"/>
                    <a:pt x="95821" y="100965"/>
                    <a:pt x="103537" y="103346"/>
                  </a:cubicBezTo>
                  <a:cubicBezTo>
                    <a:pt x="112490" y="106013"/>
                    <a:pt x="121349" y="108966"/>
                    <a:pt x="130112" y="112300"/>
                  </a:cubicBezTo>
                  <a:cubicBezTo>
                    <a:pt x="138875" y="115538"/>
                    <a:pt x="146875" y="119729"/>
                    <a:pt x="154019" y="124778"/>
                  </a:cubicBezTo>
                  <a:cubicBezTo>
                    <a:pt x="161163" y="129826"/>
                    <a:pt x="166878" y="135922"/>
                    <a:pt x="171164" y="143066"/>
                  </a:cubicBezTo>
                  <a:cubicBezTo>
                    <a:pt x="175450" y="150209"/>
                    <a:pt x="177641" y="158972"/>
                    <a:pt x="177641" y="169450"/>
                  </a:cubicBezTo>
                  <a:lnTo>
                    <a:pt x="177641" y="170307"/>
                  </a:lnTo>
                  <a:cubicBezTo>
                    <a:pt x="177641" y="181356"/>
                    <a:pt x="175450" y="191071"/>
                    <a:pt x="171164" y="199549"/>
                  </a:cubicBezTo>
                  <a:cubicBezTo>
                    <a:pt x="166878" y="208026"/>
                    <a:pt x="161068" y="215265"/>
                    <a:pt x="153734" y="221171"/>
                  </a:cubicBezTo>
                  <a:cubicBezTo>
                    <a:pt x="146495" y="227171"/>
                    <a:pt x="137827" y="231648"/>
                    <a:pt x="127825" y="234791"/>
                  </a:cubicBezTo>
                  <a:cubicBezTo>
                    <a:pt x="117824" y="237935"/>
                    <a:pt x="107061" y="239459"/>
                    <a:pt x="95441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0" name="Freeform: Shape 40">
              <a:extLst>
                <a:ext uri="{FF2B5EF4-FFF2-40B4-BE49-F238E27FC236}">
                  <a16:creationId xmlns:a16="http://schemas.microsoft.com/office/drawing/2014/main" id="{2EAB3C57-1FC0-5686-7AD0-193A3E71B077}"/>
                </a:ext>
              </a:extLst>
            </p:cNvPr>
            <p:cNvSpPr/>
            <p:nvPr/>
          </p:nvSpPr>
          <p:spPr>
            <a:xfrm>
              <a:off x="812368" y="962128"/>
              <a:ext cx="58567" cy="77196"/>
            </a:xfrm>
            <a:custGeom>
              <a:avLst/>
              <a:gdLst>
                <a:gd name="connsiteX0" fmla="*/ 198596 w 232981"/>
                <a:gd name="connsiteY0" fmla="*/ 189357 h 307085"/>
                <a:gd name="connsiteX1" fmla="*/ 182785 w 232981"/>
                <a:gd name="connsiteY1" fmla="*/ 208978 h 307085"/>
                <a:gd name="connsiteX2" fmla="*/ 163354 w 232981"/>
                <a:gd name="connsiteY2" fmla="*/ 225552 h 307085"/>
                <a:gd name="connsiteX3" fmla="*/ 139446 w 232981"/>
                <a:gd name="connsiteY3" fmla="*/ 236696 h 307085"/>
                <a:gd name="connsiteX4" fmla="*/ 110204 w 232981"/>
                <a:gd name="connsiteY4" fmla="*/ 240697 h 307085"/>
                <a:gd name="connsiteX5" fmla="*/ 69628 w 232981"/>
                <a:gd name="connsiteY5" fmla="*/ 232696 h 307085"/>
                <a:gd name="connsiteX6" fmla="*/ 34385 w 232981"/>
                <a:gd name="connsiteY6" fmla="*/ 209264 h 307085"/>
                <a:gd name="connsiteX7" fmla="*/ 9335 w 232981"/>
                <a:gd name="connsiteY7" fmla="*/ 171736 h 307085"/>
                <a:gd name="connsiteX8" fmla="*/ 0 w 232981"/>
                <a:gd name="connsiteY8" fmla="*/ 121063 h 307085"/>
                <a:gd name="connsiteX9" fmla="*/ 0 w 232981"/>
                <a:gd name="connsiteY9" fmla="*/ 120205 h 307085"/>
                <a:gd name="connsiteX10" fmla="*/ 9335 w 232981"/>
                <a:gd name="connsiteY10" fmla="*/ 69723 h 307085"/>
                <a:gd name="connsiteX11" fmla="*/ 34385 w 232981"/>
                <a:gd name="connsiteY11" fmla="*/ 32004 h 307085"/>
                <a:gd name="connsiteX12" fmla="*/ 69628 w 232981"/>
                <a:gd name="connsiteY12" fmla="*/ 8287 h 307085"/>
                <a:gd name="connsiteX13" fmla="*/ 110204 w 232981"/>
                <a:gd name="connsiteY13" fmla="*/ 0 h 307085"/>
                <a:gd name="connsiteX14" fmla="*/ 139637 w 232981"/>
                <a:gd name="connsiteY14" fmla="*/ 4000 h 307085"/>
                <a:gd name="connsiteX15" fmla="*/ 163735 w 232981"/>
                <a:gd name="connsiteY15" fmla="*/ 14668 h 307085"/>
                <a:gd name="connsiteX16" fmla="*/ 183166 w 232981"/>
                <a:gd name="connsiteY16" fmla="*/ 30289 h 307085"/>
                <a:gd name="connsiteX17" fmla="*/ 198596 w 232981"/>
                <a:gd name="connsiteY17" fmla="*/ 49054 h 307085"/>
                <a:gd name="connsiteX18" fmla="*/ 198596 w 232981"/>
                <a:gd name="connsiteY18" fmla="*/ 4858 h 307085"/>
                <a:gd name="connsiteX19" fmla="*/ 232982 w 232981"/>
                <a:gd name="connsiteY19" fmla="*/ 4858 h 307085"/>
                <a:gd name="connsiteX20" fmla="*/ 232982 w 232981"/>
                <a:gd name="connsiteY20" fmla="*/ 307086 h 307085"/>
                <a:gd name="connsiteX21" fmla="*/ 198596 w 232981"/>
                <a:gd name="connsiteY21" fmla="*/ 307086 h 307085"/>
                <a:gd name="connsiteX22" fmla="*/ 198596 w 232981"/>
                <a:gd name="connsiteY22" fmla="*/ 189262 h 307085"/>
                <a:gd name="connsiteX23" fmla="*/ 116491 w 232981"/>
                <a:gd name="connsiteY23" fmla="*/ 209931 h 307085"/>
                <a:gd name="connsiteX24" fmla="*/ 147542 w 232981"/>
                <a:gd name="connsiteY24" fmla="*/ 203454 h 307085"/>
                <a:gd name="connsiteX25" fmla="*/ 174308 w 232981"/>
                <a:gd name="connsiteY25" fmla="*/ 185166 h 307085"/>
                <a:gd name="connsiteX26" fmla="*/ 193072 w 232981"/>
                <a:gd name="connsiteY26" fmla="*/ 157067 h 307085"/>
                <a:gd name="connsiteX27" fmla="*/ 200025 w 232981"/>
                <a:gd name="connsiteY27" fmla="*/ 120682 h 307085"/>
                <a:gd name="connsiteX28" fmla="*/ 200025 w 232981"/>
                <a:gd name="connsiteY28" fmla="*/ 119824 h 307085"/>
                <a:gd name="connsiteX29" fmla="*/ 193072 w 232981"/>
                <a:gd name="connsiteY29" fmla="*/ 83439 h 307085"/>
                <a:gd name="connsiteX30" fmla="*/ 174308 w 232981"/>
                <a:gd name="connsiteY30" fmla="*/ 55531 h 307085"/>
                <a:gd name="connsiteX31" fmla="*/ 147542 w 232981"/>
                <a:gd name="connsiteY31" fmla="*/ 37433 h 307085"/>
                <a:gd name="connsiteX32" fmla="*/ 116491 w 232981"/>
                <a:gd name="connsiteY32" fmla="*/ 30956 h 307085"/>
                <a:gd name="connsiteX33" fmla="*/ 84773 w 232981"/>
                <a:gd name="connsiteY33" fmla="*/ 36957 h 307085"/>
                <a:gd name="connsiteX34" fmla="*/ 59150 w 232981"/>
                <a:gd name="connsiteY34" fmla="*/ 54388 h 307085"/>
                <a:gd name="connsiteX35" fmla="*/ 41720 w 232981"/>
                <a:gd name="connsiteY35" fmla="*/ 82296 h 307085"/>
                <a:gd name="connsiteX36" fmla="*/ 35242 w 232981"/>
                <a:gd name="connsiteY36" fmla="*/ 119824 h 307085"/>
                <a:gd name="connsiteX37" fmla="*/ 35242 w 232981"/>
                <a:gd name="connsiteY37" fmla="*/ 120682 h 307085"/>
                <a:gd name="connsiteX38" fmla="*/ 41720 w 232981"/>
                <a:gd name="connsiteY38" fmla="*/ 157734 h 307085"/>
                <a:gd name="connsiteX39" fmla="*/ 59341 w 232981"/>
                <a:gd name="connsiteY39" fmla="*/ 185833 h 307085"/>
                <a:gd name="connsiteX40" fmla="*/ 85249 w 232981"/>
                <a:gd name="connsiteY40" fmla="*/ 203740 h 307085"/>
                <a:gd name="connsiteX41" fmla="*/ 116491 w 232981"/>
                <a:gd name="connsiteY41" fmla="*/ 210026 h 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07085">
                  <a:moveTo>
                    <a:pt x="198596" y="189357"/>
                  </a:moveTo>
                  <a:cubicBezTo>
                    <a:pt x="193834" y="196215"/>
                    <a:pt x="188595" y="202787"/>
                    <a:pt x="182785" y="208978"/>
                  </a:cubicBezTo>
                  <a:cubicBezTo>
                    <a:pt x="176975" y="215265"/>
                    <a:pt x="170498" y="220789"/>
                    <a:pt x="163354" y="225552"/>
                  </a:cubicBezTo>
                  <a:cubicBezTo>
                    <a:pt x="156210" y="230314"/>
                    <a:pt x="148209" y="234029"/>
                    <a:pt x="139446" y="236696"/>
                  </a:cubicBezTo>
                  <a:cubicBezTo>
                    <a:pt x="130683" y="239363"/>
                    <a:pt x="120967" y="240697"/>
                    <a:pt x="110204" y="240697"/>
                  </a:cubicBezTo>
                  <a:cubicBezTo>
                    <a:pt x="96203" y="240697"/>
                    <a:pt x="82677" y="238030"/>
                    <a:pt x="69628" y="232696"/>
                  </a:cubicBezTo>
                  <a:cubicBezTo>
                    <a:pt x="56579" y="227362"/>
                    <a:pt x="44767" y="219551"/>
                    <a:pt x="34385" y="209264"/>
                  </a:cubicBezTo>
                  <a:cubicBezTo>
                    <a:pt x="24003" y="198977"/>
                    <a:pt x="15621" y="186499"/>
                    <a:pt x="9335" y="171736"/>
                  </a:cubicBezTo>
                  <a:cubicBezTo>
                    <a:pt x="3048" y="156972"/>
                    <a:pt x="0" y="140113"/>
                    <a:pt x="0" y="121063"/>
                  </a:cubicBezTo>
                  <a:lnTo>
                    <a:pt x="0" y="120205"/>
                  </a:lnTo>
                  <a:cubicBezTo>
                    <a:pt x="0" y="101441"/>
                    <a:pt x="3143" y="84677"/>
                    <a:pt x="9335" y="69723"/>
                  </a:cubicBezTo>
                  <a:cubicBezTo>
                    <a:pt x="15621" y="54864"/>
                    <a:pt x="23908" y="42291"/>
                    <a:pt x="34385" y="32004"/>
                  </a:cubicBezTo>
                  <a:cubicBezTo>
                    <a:pt x="44767" y="21717"/>
                    <a:pt x="56579" y="13811"/>
                    <a:pt x="69628" y="8287"/>
                  </a:cubicBezTo>
                  <a:cubicBezTo>
                    <a:pt x="82677" y="2762"/>
                    <a:pt x="96298" y="0"/>
                    <a:pt x="110204" y="0"/>
                  </a:cubicBezTo>
                  <a:cubicBezTo>
                    <a:pt x="120967" y="0"/>
                    <a:pt x="130778" y="1333"/>
                    <a:pt x="139637" y="4000"/>
                  </a:cubicBezTo>
                  <a:cubicBezTo>
                    <a:pt x="148590" y="6667"/>
                    <a:pt x="156591" y="10287"/>
                    <a:pt x="163735" y="14668"/>
                  </a:cubicBezTo>
                  <a:cubicBezTo>
                    <a:pt x="170879" y="19145"/>
                    <a:pt x="177356" y="24384"/>
                    <a:pt x="183166" y="30289"/>
                  </a:cubicBezTo>
                  <a:cubicBezTo>
                    <a:pt x="188976" y="36290"/>
                    <a:pt x="194120" y="42481"/>
                    <a:pt x="198596" y="49054"/>
                  </a:cubicBezTo>
                  <a:lnTo>
                    <a:pt x="198596" y="4858"/>
                  </a:lnTo>
                  <a:lnTo>
                    <a:pt x="232982" y="4858"/>
                  </a:lnTo>
                  <a:lnTo>
                    <a:pt x="232982" y="307086"/>
                  </a:lnTo>
                  <a:lnTo>
                    <a:pt x="198596" y="307086"/>
                  </a:lnTo>
                  <a:lnTo>
                    <a:pt x="198596" y="189262"/>
                  </a:lnTo>
                  <a:close/>
                  <a:moveTo>
                    <a:pt x="116491" y="209931"/>
                  </a:moveTo>
                  <a:cubicBezTo>
                    <a:pt x="127159" y="209931"/>
                    <a:pt x="137541" y="207740"/>
                    <a:pt x="147542" y="203454"/>
                  </a:cubicBezTo>
                  <a:cubicBezTo>
                    <a:pt x="157544" y="199168"/>
                    <a:pt x="166402" y="193072"/>
                    <a:pt x="174308" y="185166"/>
                  </a:cubicBezTo>
                  <a:cubicBezTo>
                    <a:pt x="182213" y="177260"/>
                    <a:pt x="188404" y="167926"/>
                    <a:pt x="193072" y="157067"/>
                  </a:cubicBezTo>
                  <a:cubicBezTo>
                    <a:pt x="197739" y="146209"/>
                    <a:pt x="200025" y="134112"/>
                    <a:pt x="200025" y="120682"/>
                  </a:cubicBezTo>
                  <a:lnTo>
                    <a:pt x="200025" y="119824"/>
                  </a:lnTo>
                  <a:cubicBezTo>
                    <a:pt x="200025" y="106394"/>
                    <a:pt x="197739" y="94297"/>
                    <a:pt x="193072" y="83439"/>
                  </a:cubicBezTo>
                  <a:cubicBezTo>
                    <a:pt x="188500" y="72580"/>
                    <a:pt x="182213" y="63246"/>
                    <a:pt x="174308" y="55531"/>
                  </a:cubicBezTo>
                  <a:cubicBezTo>
                    <a:pt x="166402" y="47815"/>
                    <a:pt x="157544" y="41815"/>
                    <a:pt x="147542" y="37433"/>
                  </a:cubicBezTo>
                  <a:cubicBezTo>
                    <a:pt x="137541" y="33147"/>
                    <a:pt x="127254" y="30956"/>
                    <a:pt x="116491" y="30956"/>
                  </a:cubicBezTo>
                  <a:cubicBezTo>
                    <a:pt x="105156" y="30956"/>
                    <a:pt x="94583" y="32956"/>
                    <a:pt x="84773" y="36957"/>
                  </a:cubicBezTo>
                  <a:cubicBezTo>
                    <a:pt x="74962" y="40957"/>
                    <a:pt x="66389" y="46767"/>
                    <a:pt x="59150" y="54388"/>
                  </a:cubicBezTo>
                  <a:cubicBezTo>
                    <a:pt x="51816" y="61913"/>
                    <a:pt x="46101" y="71247"/>
                    <a:pt x="41720" y="82296"/>
                  </a:cubicBezTo>
                  <a:cubicBezTo>
                    <a:pt x="37433" y="93250"/>
                    <a:pt x="35242" y="105823"/>
                    <a:pt x="35242" y="119824"/>
                  </a:cubicBezTo>
                  <a:lnTo>
                    <a:pt x="35242" y="120682"/>
                  </a:lnTo>
                  <a:cubicBezTo>
                    <a:pt x="35242" y="134398"/>
                    <a:pt x="37433" y="146780"/>
                    <a:pt x="41720" y="157734"/>
                  </a:cubicBezTo>
                  <a:cubicBezTo>
                    <a:pt x="46006" y="168783"/>
                    <a:pt x="51911" y="178117"/>
                    <a:pt x="59341" y="185833"/>
                  </a:cubicBezTo>
                  <a:cubicBezTo>
                    <a:pt x="66770" y="193548"/>
                    <a:pt x="75438" y="199549"/>
                    <a:pt x="85249" y="203740"/>
                  </a:cubicBezTo>
                  <a:cubicBezTo>
                    <a:pt x="95060" y="207931"/>
                    <a:pt x="105442" y="210026"/>
                    <a:pt x="116491" y="210026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1" name="Freeform: Shape 41">
              <a:extLst>
                <a:ext uri="{FF2B5EF4-FFF2-40B4-BE49-F238E27FC236}">
                  <a16:creationId xmlns:a16="http://schemas.microsoft.com/office/drawing/2014/main" id="{D10E842D-FC80-8C74-B163-7D5FB3F8BA5E}"/>
                </a:ext>
              </a:extLst>
            </p:cNvPr>
            <p:cNvSpPr/>
            <p:nvPr/>
          </p:nvSpPr>
          <p:spPr>
            <a:xfrm>
              <a:off x="889324" y="963397"/>
              <a:ext cx="50618" cy="59238"/>
            </a:xfrm>
            <a:custGeom>
              <a:avLst/>
              <a:gdLst>
                <a:gd name="connsiteX0" fmla="*/ 88392 w 201358"/>
                <a:gd name="connsiteY0" fmla="*/ 235648 h 235648"/>
                <a:gd name="connsiteX1" fmla="*/ 51149 w 201358"/>
                <a:gd name="connsiteY1" fmla="*/ 228981 h 235648"/>
                <a:gd name="connsiteX2" fmla="*/ 23432 w 201358"/>
                <a:gd name="connsiteY2" fmla="*/ 210026 h 235648"/>
                <a:gd name="connsiteX3" fmla="*/ 6001 w 201358"/>
                <a:gd name="connsiteY3" fmla="*/ 180784 h 235648"/>
                <a:gd name="connsiteX4" fmla="*/ 0 w 201358"/>
                <a:gd name="connsiteY4" fmla="*/ 143256 h 235648"/>
                <a:gd name="connsiteX5" fmla="*/ 0 w 201358"/>
                <a:gd name="connsiteY5" fmla="*/ 0 h 235648"/>
                <a:gd name="connsiteX6" fmla="*/ 34385 w 201358"/>
                <a:gd name="connsiteY6" fmla="*/ 0 h 235648"/>
                <a:gd name="connsiteX7" fmla="*/ 34385 w 201358"/>
                <a:gd name="connsiteY7" fmla="*/ 134493 h 235648"/>
                <a:gd name="connsiteX8" fmla="*/ 50959 w 201358"/>
                <a:gd name="connsiteY8" fmla="*/ 185261 h 235648"/>
                <a:gd name="connsiteX9" fmla="*/ 98298 w 201358"/>
                <a:gd name="connsiteY9" fmla="*/ 203930 h 235648"/>
                <a:gd name="connsiteX10" fmla="*/ 125730 w 201358"/>
                <a:gd name="connsiteY10" fmla="*/ 198787 h 235648"/>
                <a:gd name="connsiteX11" fmla="*/ 147638 w 201358"/>
                <a:gd name="connsiteY11" fmla="*/ 184118 h 235648"/>
                <a:gd name="connsiteX12" fmla="*/ 162116 w 201358"/>
                <a:gd name="connsiteY12" fmla="*/ 161163 h 235648"/>
                <a:gd name="connsiteX13" fmla="*/ 167450 w 201358"/>
                <a:gd name="connsiteY13" fmla="*/ 131826 h 235648"/>
                <a:gd name="connsiteX14" fmla="*/ 167450 w 201358"/>
                <a:gd name="connsiteY14" fmla="*/ 0 h 235648"/>
                <a:gd name="connsiteX15" fmla="*/ 201359 w 201358"/>
                <a:gd name="connsiteY15" fmla="*/ 0 h 235648"/>
                <a:gd name="connsiteX16" fmla="*/ 201359 w 201358"/>
                <a:gd name="connsiteY16" fmla="*/ 230791 h 235648"/>
                <a:gd name="connsiteX17" fmla="*/ 167450 w 201358"/>
                <a:gd name="connsiteY17" fmla="*/ 230791 h 235648"/>
                <a:gd name="connsiteX18" fmla="*/ 167450 w 201358"/>
                <a:gd name="connsiteY18" fmla="*/ 190595 h 235648"/>
                <a:gd name="connsiteX19" fmla="*/ 137065 w 201358"/>
                <a:gd name="connsiteY19" fmla="*/ 222504 h 235648"/>
                <a:gd name="connsiteX20" fmla="*/ 88392 w 201358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358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2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959" y="185261"/>
                  </a:cubicBezTo>
                  <a:cubicBezTo>
                    <a:pt x="61913" y="197739"/>
                    <a:pt x="77724" y="203930"/>
                    <a:pt x="98298" y="203930"/>
                  </a:cubicBezTo>
                  <a:cubicBezTo>
                    <a:pt x="108109" y="203930"/>
                    <a:pt x="117253" y="202216"/>
                    <a:pt x="125730" y="198787"/>
                  </a:cubicBezTo>
                  <a:cubicBezTo>
                    <a:pt x="134207" y="195358"/>
                    <a:pt x="141446" y="190500"/>
                    <a:pt x="147638" y="184118"/>
                  </a:cubicBezTo>
                  <a:cubicBezTo>
                    <a:pt x="153734" y="177736"/>
                    <a:pt x="158591" y="170116"/>
                    <a:pt x="162116" y="161163"/>
                  </a:cubicBezTo>
                  <a:cubicBezTo>
                    <a:pt x="165735" y="152305"/>
                    <a:pt x="167450" y="142494"/>
                    <a:pt x="167450" y="131826"/>
                  </a:cubicBezTo>
                  <a:lnTo>
                    <a:pt x="167450" y="0"/>
                  </a:lnTo>
                  <a:lnTo>
                    <a:pt x="201359" y="0"/>
                  </a:lnTo>
                  <a:lnTo>
                    <a:pt x="201359" y="230791"/>
                  </a:lnTo>
                  <a:lnTo>
                    <a:pt x="167450" y="230791"/>
                  </a:lnTo>
                  <a:lnTo>
                    <a:pt x="167450" y="190595"/>
                  </a:lnTo>
                  <a:cubicBezTo>
                    <a:pt x="159734" y="203073"/>
                    <a:pt x="149543" y="213741"/>
                    <a:pt x="137065" y="222504"/>
                  </a:cubicBezTo>
                  <a:cubicBezTo>
                    <a:pt x="124587" y="231267"/>
                    <a:pt x="108395" y="235648"/>
                    <a:pt x="88392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2" name="Freeform: Shape 42">
              <a:extLst>
                <a:ext uri="{FF2B5EF4-FFF2-40B4-BE49-F238E27FC236}">
                  <a16:creationId xmlns:a16="http://schemas.microsoft.com/office/drawing/2014/main" id="{165DF085-42E9-5765-1910-E6E0ABDCD9E2}"/>
                </a:ext>
              </a:extLst>
            </p:cNvPr>
            <p:cNvSpPr/>
            <p:nvPr/>
          </p:nvSpPr>
          <p:spPr>
            <a:xfrm>
              <a:off x="955769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7059 w 218217"/>
                <a:gd name="connsiteY3" fmla="*/ 206026 h 241077"/>
                <a:gd name="connsiteX4" fmla="*/ 116110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7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0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356 w 218217"/>
                <a:gd name="connsiteY25" fmla="*/ 106299 h 241077"/>
                <a:gd name="connsiteX26" fmla="*/ 176689 w 218217"/>
                <a:gd name="connsiteY26" fmla="*/ 76771 h 241077"/>
                <a:gd name="connsiteX27" fmla="*/ 162211 w 218217"/>
                <a:gd name="connsiteY27" fmla="*/ 52101 h 241077"/>
                <a:gd name="connsiteX28" fmla="*/ 139922 w 218217"/>
                <a:gd name="connsiteY28" fmla="*/ 35242 h 241077"/>
                <a:gd name="connsiteX29" fmla="*/ 109823 w 218217"/>
                <a:gd name="connsiteY29" fmla="*/ 29051 h 241077"/>
                <a:gd name="connsiteX30" fmla="*/ 82105 w 218217"/>
                <a:gd name="connsiteY30" fmla="*/ 34766 h 241077"/>
                <a:gd name="connsiteX31" fmla="*/ 59341 w 218217"/>
                <a:gd name="connsiteY31" fmla="*/ 50959 h 241077"/>
                <a:gd name="connsiteX32" fmla="*/ 43053 w 218217"/>
                <a:gd name="connsiteY32" fmla="*/ 75628 h 241077"/>
                <a:gd name="connsiteX33" fmla="*/ 34766 w 218217"/>
                <a:gd name="connsiteY33" fmla="*/ 106204 h 241077"/>
                <a:gd name="connsiteX34" fmla="*/ 183356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819" y="202597"/>
                    <a:pt x="87059" y="206026"/>
                  </a:cubicBezTo>
                  <a:cubicBezTo>
                    <a:pt x="96298" y="209455"/>
                    <a:pt x="105918" y="211169"/>
                    <a:pt x="116110" y="211169"/>
                  </a:cubicBezTo>
                  <a:cubicBezTo>
                    <a:pt x="132207" y="211169"/>
                    <a:pt x="145923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6" y="221361"/>
                    <a:pt x="170497" y="229267"/>
                  </a:cubicBezTo>
                  <a:cubicBezTo>
                    <a:pt x="155638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583" y="0"/>
                    <a:pt x="110680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356" y="106299"/>
                  </a:moveTo>
                  <a:cubicBezTo>
                    <a:pt x="182499" y="95917"/>
                    <a:pt x="180213" y="86106"/>
                    <a:pt x="176689" y="76771"/>
                  </a:cubicBezTo>
                  <a:cubicBezTo>
                    <a:pt x="173069" y="67437"/>
                    <a:pt x="168307" y="59245"/>
                    <a:pt x="162211" y="52101"/>
                  </a:cubicBezTo>
                  <a:cubicBezTo>
                    <a:pt x="156115" y="44958"/>
                    <a:pt x="148685" y="39338"/>
                    <a:pt x="139922" y="35242"/>
                  </a:cubicBezTo>
                  <a:cubicBezTo>
                    <a:pt x="131159" y="31147"/>
                    <a:pt x="121063" y="29051"/>
                    <a:pt x="109823" y="29051"/>
                  </a:cubicBezTo>
                  <a:cubicBezTo>
                    <a:pt x="100013" y="29051"/>
                    <a:pt x="90773" y="30956"/>
                    <a:pt x="82105" y="34766"/>
                  </a:cubicBezTo>
                  <a:cubicBezTo>
                    <a:pt x="73438" y="38671"/>
                    <a:pt x="65913" y="44005"/>
                    <a:pt x="59341" y="50959"/>
                  </a:cubicBezTo>
                  <a:cubicBezTo>
                    <a:pt x="52769" y="57912"/>
                    <a:pt x="47339" y="66103"/>
                    <a:pt x="43053" y="75628"/>
                  </a:cubicBezTo>
                  <a:cubicBezTo>
                    <a:pt x="38767" y="85058"/>
                    <a:pt x="36004" y="95345"/>
                    <a:pt x="34766" y="106204"/>
                  </a:cubicBezTo>
                  <a:lnTo>
                    <a:pt x="183356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3" name="Freeform: Shape 43">
              <a:extLst>
                <a:ext uri="{FF2B5EF4-FFF2-40B4-BE49-F238E27FC236}">
                  <a16:creationId xmlns:a16="http://schemas.microsoft.com/office/drawing/2014/main" id="{AB5B05D7-5C67-02E5-99E9-9A204B8F7E12}"/>
                </a:ext>
              </a:extLst>
            </p:cNvPr>
            <p:cNvSpPr/>
            <p:nvPr/>
          </p:nvSpPr>
          <p:spPr>
            <a:xfrm>
              <a:off x="1054610" y="962368"/>
              <a:ext cx="44680" cy="60195"/>
            </a:xfrm>
            <a:custGeom>
              <a:avLst/>
              <a:gdLst>
                <a:gd name="connsiteX0" fmla="*/ 95536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1 w 177736"/>
                <a:gd name="connsiteY3" fmla="*/ 180785 h 239458"/>
                <a:gd name="connsiteX4" fmla="*/ 56483 w 177736"/>
                <a:gd name="connsiteY4" fmla="*/ 202692 h 239458"/>
                <a:gd name="connsiteX5" fmla="*/ 97346 w 177736"/>
                <a:gd name="connsiteY5" fmla="*/ 210217 h 239458"/>
                <a:gd name="connsiteX6" fmla="*/ 131731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730 w 177736"/>
                <a:gd name="connsiteY10" fmla="*/ 147066 h 239458"/>
                <a:gd name="connsiteX11" fmla="*/ 109252 w 177736"/>
                <a:gd name="connsiteY11" fmla="*/ 138779 h 239458"/>
                <a:gd name="connsiteX12" fmla="*/ 87630 w 177736"/>
                <a:gd name="connsiteY12" fmla="*/ 132112 h 239458"/>
                <a:gd name="connsiteX13" fmla="*/ 60674 w 177736"/>
                <a:gd name="connsiteY13" fmla="*/ 123444 h 239458"/>
                <a:gd name="connsiteX14" fmla="*/ 36100 w 177736"/>
                <a:gd name="connsiteY14" fmla="*/ 111633 h 239458"/>
                <a:gd name="connsiteX15" fmla="*/ 18193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60 w 177736"/>
                <a:gd name="connsiteY22" fmla="*/ 6953 h 239458"/>
                <a:gd name="connsiteX23" fmla="*/ 172879 w 177736"/>
                <a:gd name="connsiteY23" fmla="*/ 25527 h 239458"/>
                <a:gd name="connsiteX24" fmla="*/ 157258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4 w 177736"/>
                <a:gd name="connsiteY32" fmla="*/ 96203 h 239458"/>
                <a:gd name="connsiteX33" fmla="*/ 103632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60 w 177736"/>
                <a:gd name="connsiteY36" fmla="*/ 143066 h 239458"/>
                <a:gd name="connsiteX37" fmla="*/ 177737 w 177736"/>
                <a:gd name="connsiteY37" fmla="*/ 169450 h 239458"/>
                <a:gd name="connsiteX38" fmla="*/ 177737 w 177736"/>
                <a:gd name="connsiteY38" fmla="*/ 170307 h 239458"/>
                <a:gd name="connsiteX39" fmla="*/ 171260 w 177736"/>
                <a:gd name="connsiteY39" fmla="*/ 199549 h 239458"/>
                <a:gd name="connsiteX40" fmla="*/ 153829 w 177736"/>
                <a:gd name="connsiteY40" fmla="*/ 221171 h 239458"/>
                <a:gd name="connsiteX41" fmla="*/ 127921 w 177736"/>
                <a:gd name="connsiteY41" fmla="*/ 234791 h 239458"/>
                <a:gd name="connsiteX42" fmla="*/ 95536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9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637" y="162211"/>
                    <a:pt x="140494" y="158020"/>
                  </a:cubicBezTo>
                  <a:cubicBezTo>
                    <a:pt x="137351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252" y="138779"/>
                  </a:cubicBezTo>
                  <a:cubicBezTo>
                    <a:pt x="102299" y="136398"/>
                    <a:pt x="95060" y="134207"/>
                    <a:pt x="87630" y="132112"/>
                  </a:cubicBezTo>
                  <a:cubicBezTo>
                    <a:pt x="78677" y="129445"/>
                    <a:pt x="69723" y="126492"/>
                    <a:pt x="60674" y="123444"/>
                  </a:cubicBezTo>
                  <a:cubicBezTo>
                    <a:pt x="51626" y="120301"/>
                    <a:pt x="43434" y="116396"/>
                    <a:pt x="36100" y="111633"/>
                  </a:cubicBezTo>
                  <a:cubicBezTo>
                    <a:pt x="28766" y="106871"/>
                    <a:pt x="22860" y="100870"/>
                    <a:pt x="18193" y="93726"/>
                  </a:cubicBezTo>
                  <a:cubicBezTo>
                    <a:pt x="13621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5" y="47149"/>
                    <a:pt x="17050" y="39053"/>
                  </a:cubicBezTo>
                  <a:cubicBezTo>
                    <a:pt x="20860" y="30861"/>
                    <a:pt x="26289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9" y="1524"/>
                    <a:pt x="78581" y="0"/>
                    <a:pt x="89821" y="0"/>
                  </a:cubicBezTo>
                  <a:cubicBezTo>
                    <a:pt x="104108" y="0"/>
                    <a:pt x="118491" y="2286"/>
                    <a:pt x="133160" y="6953"/>
                  </a:cubicBezTo>
                  <a:cubicBezTo>
                    <a:pt x="147733" y="11621"/>
                    <a:pt x="160972" y="17717"/>
                    <a:pt x="172879" y="25527"/>
                  </a:cubicBezTo>
                  <a:lnTo>
                    <a:pt x="157258" y="51435"/>
                  </a:lnTo>
                  <a:cubicBezTo>
                    <a:pt x="146495" y="44577"/>
                    <a:pt x="135350" y="39148"/>
                    <a:pt x="123539" y="35147"/>
                  </a:cubicBezTo>
                  <a:cubicBezTo>
                    <a:pt x="111824" y="31147"/>
                    <a:pt x="100298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387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1" y="73628"/>
                    <a:pt x="49244" y="77724"/>
                  </a:cubicBezTo>
                  <a:cubicBezTo>
                    <a:pt x="52483" y="81725"/>
                    <a:pt x="56960" y="85249"/>
                    <a:pt x="62389" y="88202"/>
                  </a:cubicBezTo>
                  <a:cubicBezTo>
                    <a:pt x="67913" y="91154"/>
                    <a:pt x="74200" y="93821"/>
                    <a:pt x="81344" y="96203"/>
                  </a:cubicBezTo>
                  <a:cubicBezTo>
                    <a:pt x="88487" y="98584"/>
                    <a:pt x="95917" y="100965"/>
                    <a:pt x="103632" y="103346"/>
                  </a:cubicBezTo>
                  <a:cubicBezTo>
                    <a:pt x="112586" y="106013"/>
                    <a:pt x="121444" y="108966"/>
                    <a:pt x="130207" y="112300"/>
                  </a:cubicBezTo>
                  <a:cubicBezTo>
                    <a:pt x="138970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60" y="143066"/>
                  </a:cubicBezTo>
                  <a:cubicBezTo>
                    <a:pt x="175546" y="150209"/>
                    <a:pt x="177737" y="158972"/>
                    <a:pt x="177737" y="169450"/>
                  </a:cubicBezTo>
                  <a:lnTo>
                    <a:pt x="177737" y="170307"/>
                  </a:lnTo>
                  <a:cubicBezTo>
                    <a:pt x="177737" y="181356"/>
                    <a:pt x="175546" y="191071"/>
                    <a:pt x="171260" y="199549"/>
                  </a:cubicBezTo>
                  <a:cubicBezTo>
                    <a:pt x="166973" y="208026"/>
                    <a:pt x="161163" y="215265"/>
                    <a:pt x="153829" y="221171"/>
                  </a:cubicBezTo>
                  <a:cubicBezTo>
                    <a:pt x="146495" y="227171"/>
                    <a:pt x="137922" y="231648"/>
                    <a:pt x="127921" y="234791"/>
                  </a:cubicBezTo>
                  <a:cubicBezTo>
                    <a:pt x="117920" y="237935"/>
                    <a:pt x="107156" y="239459"/>
                    <a:pt x="95536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4" name="Freeform: Shape 44">
              <a:extLst>
                <a:ext uri="{FF2B5EF4-FFF2-40B4-BE49-F238E27FC236}">
                  <a16:creationId xmlns:a16="http://schemas.microsoft.com/office/drawing/2014/main" id="{BB37ED21-0594-F6E4-4BEF-B5FF418479BD}"/>
                </a:ext>
              </a:extLst>
            </p:cNvPr>
            <p:cNvSpPr/>
            <p:nvPr/>
          </p:nvSpPr>
          <p:spPr>
            <a:xfrm>
              <a:off x="111092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4 w 202977"/>
                <a:gd name="connsiteY30" fmla="*/ 174593 h 239267"/>
                <a:gd name="connsiteX31" fmla="*/ 169735 w 202977"/>
                <a:gd name="connsiteY31" fmla="*/ 149447 h 239267"/>
                <a:gd name="connsiteX32" fmla="*/ 169735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0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1" y="33147"/>
                    <a:pt x="63436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8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09" y="188595"/>
                    <a:pt x="159734" y="182118"/>
                    <a:pt x="163734" y="174593"/>
                  </a:cubicBezTo>
                  <a:cubicBezTo>
                    <a:pt x="167735" y="167068"/>
                    <a:pt x="169735" y="158687"/>
                    <a:pt x="169735" y="149447"/>
                  </a:cubicBezTo>
                  <a:lnTo>
                    <a:pt x="169735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872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5" name="Freeform: Shape 45">
              <a:extLst>
                <a:ext uri="{FF2B5EF4-FFF2-40B4-BE49-F238E27FC236}">
                  <a16:creationId xmlns:a16="http://schemas.microsoft.com/office/drawing/2014/main" id="{DB497AA6-AA5C-0A0D-9650-3869779CA1B3}"/>
                </a:ext>
              </a:extLst>
            </p:cNvPr>
            <p:cNvSpPr/>
            <p:nvPr/>
          </p:nvSpPr>
          <p:spPr>
            <a:xfrm>
              <a:off x="1181059" y="939477"/>
              <a:ext cx="8644" cy="81913"/>
            </a:xfrm>
            <a:custGeom>
              <a:avLst/>
              <a:gdLst>
                <a:gd name="connsiteX0" fmla="*/ 0 w 34385"/>
                <a:gd name="connsiteY0" fmla="*/ 0 h 325850"/>
                <a:gd name="connsiteX1" fmla="*/ 34385 w 34385"/>
                <a:gd name="connsiteY1" fmla="*/ 0 h 325850"/>
                <a:gd name="connsiteX2" fmla="*/ 34385 w 34385"/>
                <a:gd name="connsiteY2" fmla="*/ 325850 h 325850"/>
                <a:gd name="connsiteX3" fmla="*/ 0 w 34385"/>
                <a:gd name="connsiteY3" fmla="*/ 325850 h 325850"/>
                <a:gd name="connsiteX4" fmla="*/ 0 w 34385"/>
                <a:gd name="connsiteY4" fmla="*/ 0 h 32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85" h="325850">
                  <a:moveTo>
                    <a:pt x="0" y="0"/>
                  </a:moveTo>
                  <a:lnTo>
                    <a:pt x="34385" y="0"/>
                  </a:lnTo>
                  <a:lnTo>
                    <a:pt x="34385" y="325850"/>
                  </a:lnTo>
                  <a:lnTo>
                    <a:pt x="0" y="325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6" name="Freeform: Shape 46">
              <a:extLst>
                <a:ext uri="{FF2B5EF4-FFF2-40B4-BE49-F238E27FC236}">
                  <a16:creationId xmlns:a16="http://schemas.microsoft.com/office/drawing/2014/main" id="{738C4F9C-4C2B-3759-614F-A255D6BFEAE0}"/>
                </a:ext>
              </a:extLst>
            </p:cNvPr>
            <p:cNvSpPr/>
            <p:nvPr/>
          </p:nvSpPr>
          <p:spPr>
            <a:xfrm>
              <a:off x="1204046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4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4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7" name="Freeform: Shape 47">
              <a:extLst>
                <a:ext uri="{FF2B5EF4-FFF2-40B4-BE49-F238E27FC236}">
                  <a16:creationId xmlns:a16="http://schemas.microsoft.com/office/drawing/2014/main" id="{D2C29FBD-846A-5D02-970B-ECB00DB06D0D}"/>
                </a:ext>
              </a:extLst>
            </p:cNvPr>
            <p:cNvSpPr/>
            <p:nvPr/>
          </p:nvSpPr>
          <p:spPr>
            <a:xfrm>
              <a:off x="127125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8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338 w 202977"/>
                <a:gd name="connsiteY36" fmla="*/ 164497 h 239267"/>
                <a:gd name="connsiteX37" fmla="*/ 35338 w 202977"/>
                <a:gd name="connsiteY37" fmla="*/ 165449 h 239267"/>
                <a:gd name="connsiteX38" fmla="*/ 40005 w 202977"/>
                <a:gd name="connsiteY38" fmla="*/ 184785 h 239267"/>
                <a:gd name="connsiteX39" fmla="*/ 52673 w 202977"/>
                <a:gd name="connsiteY39" fmla="*/ 199263 h 239267"/>
                <a:gd name="connsiteX40" fmla="*/ 71152 w 202977"/>
                <a:gd name="connsiteY40" fmla="*/ 208121 h 239267"/>
                <a:gd name="connsiteX41" fmla="*/ 93154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438" y="239268"/>
                    <a:pt x="64961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491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390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04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824" y="209740"/>
                    <a:pt x="122968" y="206788"/>
                  </a:cubicBezTo>
                  <a:cubicBezTo>
                    <a:pt x="132112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777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338" y="150590"/>
                    <a:pt x="35338" y="164497"/>
                  </a:cubicBezTo>
                  <a:lnTo>
                    <a:pt x="35338" y="165449"/>
                  </a:lnTo>
                  <a:cubicBezTo>
                    <a:pt x="35338" y="172498"/>
                    <a:pt x="36862" y="178975"/>
                    <a:pt x="40005" y="184785"/>
                  </a:cubicBezTo>
                  <a:cubicBezTo>
                    <a:pt x="43148" y="190500"/>
                    <a:pt x="47339" y="195358"/>
                    <a:pt x="52673" y="199263"/>
                  </a:cubicBezTo>
                  <a:cubicBezTo>
                    <a:pt x="58007" y="203073"/>
                    <a:pt x="64198" y="206026"/>
                    <a:pt x="71152" y="208121"/>
                  </a:cubicBezTo>
                  <a:cubicBezTo>
                    <a:pt x="78105" y="210217"/>
                    <a:pt x="85439" y="211169"/>
                    <a:pt x="93154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8" name="Freeform: Shape 48">
              <a:extLst>
                <a:ext uri="{FF2B5EF4-FFF2-40B4-BE49-F238E27FC236}">
                  <a16:creationId xmlns:a16="http://schemas.microsoft.com/office/drawing/2014/main" id="{A95A7B8A-1ABB-D6DF-3906-730150503147}"/>
                </a:ext>
              </a:extLst>
            </p:cNvPr>
            <p:cNvSpPr/>
            <p:nvPr/>
          </p:nvSpPr>
          <p:spPr>
            <a:xfrm>
              <a:off x="1340599" y="962080"/>
              <a:ext cx="87995" cy="59238"/>
            </a:xfrm>
            <a:custGeom>
              <a:avLst/>
              <a:gdLst>
                <a:gd name="connsiteX0" fmla="*/ 0 w 350043"/>
                <a:gd name="connsiteY0" fmla="*/ 5144 h 235648"/>
                <a:gd name="connsiteX1" fmla="*/ 34385 w 350043"/>
                <a:gd name="connsiteY1" fmla="*/ 5144 h 235648"/>
                <a:gd name="connsiteX2" fmla="*/ 34385 w 350043"/>
                <a:gd name="connsiteY2" fmla="*/ 44005 h 235648"/>
                <a:gd name="connsiteX3" fmla="*/ 47149 w 350043"/>
                <a:gd name="connsiteY3" fmla="*/ 27432 h 235648"/>
                <a:gd name="connsiteX4" fmla="*/ 62960 w 350043"/>
                <a:gd name="connsiteY4" fmla="*/ 13335 h 235648"/>
                <a:gd name="connsiteX5" fmla="*/ 83058 w 350043"/>
                <a:gd name="connsiteY5" fmla="*/ 3715 h 235648"/>
                <a:gd name="connsiteX6" fmla="*/ 108966 w 350043"/>
                <a:gd name="connsiteY6" fmla="*/ 95 h 235648"/>
                <a:gd name="connsiteX7" fmla="*/ 155448 w 350043"/>
                <a:gd name="connsiteY7" fmla="*/ 13240 h 235648"/>
                <a:gd name="connsiteX8" fmla="*/ 183166 w 350043"/>
                <a:gd name="connsiteY8" fmla="*/ 46006 h 235648"/>
                <a:gd name="connsiteX9" fmla="*/ 197168 w 350043"/>
                <a:gd name="connsiteY9" fmla="*/ 28194 h 235648"/>
                <a:gd name="connsiteX10" fmla="*/ 214789 w 350043"/>
                <a:gd name="connsiteY10" fmla="*/ 13430 h 235648"/>
                <a:gd name="connsiteX11" fmla="*/ 236887 w 350043"/>
                <a:gd name="connsiteY11" fmla="*/ 3620 h 235648"/>
                <a:gd name="connsiteX12" fmla="*/ 264319 w 350043"/>
                <a:gd name="connsiteY12" fmla="*/ 0 h 235648"/>
                <a:gd name="connsiteX13" fmla="*/ 327279 w 350043"/>
                <a:gd name="connsiteY13" fmla="*/ 24765 h 235648"/>
                <a:gd name="connsiteX14" fmla="*/ 350044 w 350043"/>
                <a:gd name="connsiteY14" fmla="*/ 92773 h 235648"/>
                <a:gd name="connsiteX15" fmla="*/ 350044 w 350043"/>
                <a:gd name="connsiteY15" fmla="*/ 235648 h 235648"/>
                <a:gd name="connsiteX16" fmla="*/ 315659 w 350043"/>
                <a:gd name="connsiteY16" fmla="*/ 235648 h 235648"/>
                <a:gd name="connsiteX17" fmla="*/ 315659 w 350043"/>
                <a:gd name="connsiteY17" fmla="*/ 101155 h 235648"/>
                <a:gd name="connsiteX18" fmla="*/ 299847 w 350043"/>
                <a:gd name="connsiteY18" fmla="*/ 49721 h 235648"/>
                <a:gd name="connsiteX19" fmla="*/ 255937 w 350043"/>
                <a:gd name="connsiteY19" fmla="*/ 31718 h 235648"/>
                <a:gd name="connsiteX20" fmla="*/ 231362 w 350043"/>
                <a:gd name="connsiteY20" fmla="*/ 36386 h 235648"/>
                <a:gd name="connsiteX21" fmla="*/ 211074 w 350043"/>
                <a:gd name="connsiteY21" fmla="*/ 50197 h 235648"/>
                <a:gd name="connsiteX22" fmla="*/ 197263 w 350043"/>
                <a:gd name="connsiteY22" fmla="*/ 72676 h 235648"/>
                <a:gd name="connsiteX23" fmla="*/ 192119 w 350043"/>
                <a:gd name="connsiteY23" fmla="*/ 102965 h 235648"/>
                <a:gd name="connsiteX24" fmla="*/ 192119 w 350043"/>
                <a:gd name="connsiteY24" fmla="*/ 235648 h 235648"/>
                <a:gd name="connsiteX25" fmla="*/ 158210 w 350043"/>
                <a:gd name="connsiteY25" fmla="*/ 235648 h 235648"/>
                <a:gd name="connsiteX26" fmla="*/ 158210 w 350043"/>
                <a:gd name="connsiteY26" fmla="*/ 100298 h 235648"/>
                <a:gd name="connsiteX27" fmla="*/ 142399 w 350043"/>
                <a:gd name="connsiteY27" fmla="*/ 49721 h 235648"/>
                <a:gd name="connsiteX28" fmla="*/ 98870 w 350043"/>
                <a:gd name="connsiteY28" fmla="*/ 31718 h 235648"/>
                <a:gd name="connsiteX29" fmla="*/ 73438 w 350043"/>
                <a:gd name="connsiteY29" fmla="*/ 37052 h 235648"/>
                <a:gd name="connsiteX30" fmla="*/ 53150 w 350043"/>
                <a:gd name="connsiteY30" fmla="*/ 52197 h 235648"/>
                <a:gd name="connsiteX31" fmla="*/ 39529 w 350043"/>
                <a:gd name="connsiteY31" fmla="*/ 75152 h 235648"/>
                <a:gd name="connsiteX32" fmla="*/ 34576 w 350043"/>
                <a:gd name="connsiteY32" fmla="*/ 104299 h 235648"/>
                <a:gd name="connsiteX33" fmla="*/ 34576 w 350043"/>
                <a:gd name="connsiteY33" fmla="*/ 235648 h 235648"/>
                <a:gd name="connsiteX34" fmla="*/ 190 w 350043"/>
                <a:gd name="connsiteY34" fmla="*/ 235648 h 235648"/>
                <a:gd name="connsiteX35" fmla="*/ 190 w 350043"/>
                <a:gd name="connsiteY35" fmla="*/ 485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043" h="235648">
                  <a:moveTo>
                    <a:pt x="0" y="5144"/>
                  </a:moveTo>
                  <a:lnTo>
                    <a:pt x="34385" y="5144"/>
                  </a:lnTo>
                  <a:lnTo>
                    <a:pt x="34385" y="44005"/>
                  </a:lnTo>
                  <a:cubicBezTo>
                    <a:pt x="38290" y="38386"/>
                    <a:pt x="42481" y="32861"/>
                    <a:pt x="47149" y="27432"/>
                  </a:cubicBezTo>
                  <a:cubicBezTo>
                    <a:pt x="51721" y="22098"/>
                    <a:pt x="57055" y="17431"/>
                    <a:pt x="62960" y="13335"/>
                  </a:cubicBezTo>
                  <a:cubicBezTo>
                    <a:pt x="68866" y="9335"/>
                    <a:pt x="75629" y="6096"/>
                    <a:pt x="83058" y="3715"/>
                  </a:cubicBezTo>
                  <a:cubicBezTo>
                    <a:pt x="90488" y="1334"/>
                    <a:pt x="99155" y="95"/>
                    <a:pt x="108966" y="95"/>
                  </a:cubicBezTo>
                  <a:cubicBezTo>
                    <a:pt x="127730" y="95"/>
                    <a:pt x="143161" y="4477"/>
                    <a:pt x="155448" y="13240"/>
                  </a:cubicBezTo>
                  <a:cubicBezTo>
                    <a:pt x="167640" y="22003"/>
                    <a:pt x="176879" y="32956"/>
                    <a:pt x="183166" y="46006"/>
                  </a:cubicBezTo>
                  <a:cubicBezTo>
                    <a:pt x="187357" y="39719"/>
                    <a:pt x="192024" y="33814"/>
                    <a:pt x="197168" y="28194"/>
                  </a:cubicBezTo>
                  <a:cubicBezTo>
                    <a:pt x="202406" y="22574"/>
                    <a:pt x="208217" y="17621"/>
                    <a:pt x="214789" y="13430"/>
                  </a:cubicBezTo>
                  <a:cubicBezTo>
                    <a:pt x="221361" y="9239"/>
                    <a:pt x="228695" y="6001"/>
                    <a:pt x="236887" y="3620"/>
                  </a:cubicBezTo>
                  <a:cubicBezTo>
                    <a:pt x="245078" y="1238"/>
                    <a:pt x="254222" y="0"/>
                    <a:pt x="264319" y="0"/>
                  </a:cubicBezTo>
                  <a:cubicBezTo>
                    <a:pt x="291084" y="0"/>
                    <a:pt x="312039" y="8287"/>
                    <a:pt x="327279" y="24765"/>
                  </a:cubicBezTo>
                  <a:cubicBezTo>
                    <a:pt x="342519" y="41243"/>
                    <a:pt x="350044" y="63913"/>
                    <a:pt x="350044" y="92773"/>
                  </a:cubicBezTo>
                  <a:lnTo>
                    <a:pt x="350044" y="235648"/>
                  </a:lnTo>
                  <a:lnTo>
                    <a:pt x="315659" y="235648"/>
                  </a:lnTo>
                  <a:lnTo>
                    <a:pt x="315659" y="101155"/>
                  </a:lnTo>
                  <a:cubicBezTo>
                    <a:pt x="315659" y="78867"/>
                    <a:pt x="310420" y="61722"/>
                    <a:pt x="299847" y="49721"/>
                  </a:cubicBezTo>
                  <a:cubicBezTo>
                    <a:pt x="289274" y="37719"/>
                    <a:pt x="274606" y="31718"/>
                    <a:pt x="255937" y="31718"/>
                  </a:cubicBezTo>
                  <a:cubicBezTo>
                    <a:pt x="247269" y="31718"/>
                    <a:pt x="239078" y="33242"/>
                    <a:pt x="231362" y="36386"/>
                  </a:cubicBezTo>
                  <a:cubicBezTo>
                    <a:pt x="223647" y="39529"/>
                    <a:pt x="216884" y="44101"/>
                    <a:pt x="211074" y="50197"/>
                  </a:cubicBezTo>
                  <a:cubicBezTo>
                    <a:pt x="205264" y="56293"/>
                    <a:pt x="200692" y="63818"/>
                    <a:pt x="197263" y="72676"/>
                  </a:cubicBezTo>
                  <a:cubicBezTo>
                    <a:pt x="193834" y="81629"/>
                    <a:pt x="192119" y="91726"/>
                    <a:pt x="192119" y="102965"/>
                  </a:cubicBezTo>
                  <a:lnTo>
                    <a:pt x="192119" y="235648"/>
                  </a:lnTo>
                  <a:lnTo>
                    <a:pt x="158210" y="235648"/>
                  </a:lnTo>
                  <a:lnTo>
                    <a:pt x="158210" y="100298"/>
                  </a:lnTo>
                  <a:cubicBezTo>
                    <a:pt x="158210" y="78677"/>
                    <a:pt x="152971" y="61817"/>
                    <a:pt x="142399" y="49721"/>
                  </a:cubicBezTo>
                  <a:cubicBezTo>
                    <a:pt x="131826" y="37719"/>
                    <a:pt x="117348" y="31718"/>
                    <a:pt x="98870" y="31718"/>
                  </a:cubicBezTo>
                  <a:cubicBezTo>
                    <a:pt x="89630" y="31718"/>
                    <a:pt x="81153" y="33528"/>
                    <a:pt x="73438" y="37052"/>
                  </a:cubicBezTo>
                  <a:cubicBezTo>
                    <a:pt x="65722" y="40672"/>
                    <a:pt x="58960" y="45720"/>
                    <a:pt x="53150" y="52197"/>
                  </a:cubicBezTo>
                  <a:cubicBezTo>
                    <a:pt x="47339" y="58769"/>
                    <a:pt x="42767" y="66389"/>
                    <a:pt x="39529" y="75152"/>
                  </a:cubicBezTo>
                  <a:cubicBezTo>
                    <a:pt x="36290" y="83915"/>
                    <a:pt x="34576" y="93631"/>
                    <a:pt x="34576" y="104299"/>
                  </a:cubicBezTo>
                  <a:lnTo>
                    <a:pt x="34576" y="235648"/>
                  </a:lnTo>
                  <a:lnTo>
                    <a:pt x="190" y="235648"/>
                  </a:lnTo>
                  <a:lnTo>
                    <a:pt x="190" y="485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9" name="Freeform: Shape 49">
              <a:extLst>
                <a:ext uri="{FF2B5EF4-FFF2-40B4-BE49-F238E27FC236}">
                  <a16:creationId xmlns:a16="http://schemas.microsoft.com/office/drawing/2014/main" id="{E07D5277-4BAF-EB65-9947-6B6019F00723}"/>
                </a:ext>
              </a:extLst>
            </p:cNvPr>
            <p:cNvSpPr/>
            <p:nvPr/>
          </p:nvSpPr>
          <p:spPr>
            <a:xfrm>
              <a:off x="1475237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3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3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0" name="Freeform: Shape 50">
              <a:extLst>
                <a:ext uri="{FF2B5EF4-FFF2-40B4-BE49-F238E27FC236}">
                  <a16:creationId xmlns:a16="http://schemas.microsoft.com/office/drawing/2014/main" id="{AE090739-C8D2-488A-3A31-2631CF3C2070}"/>
                </a:ext>
              </a:extLst>
            </p:cNvPr>
            <p:cNvSpPr/>
            <p:nvPr/>
          </p:nvSpPr>
          <p:spPr>
            <a:xfrm>
              <a:off x="1547069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286 w 39242"/>
                <a:gd name="connsiteY5" fmla="*/ 88392 h 319182"/>
                <a:gd name="connsiteX6" fmla="*/ 36671 w 39242"/>
                <a:gd name="connsiteY6" fmla="*/ 88392 h 319182"/>
                <a:gd name="connsiteX7" fmla="*/ 36671 w 39242"/>
                <a:gd name="connsiteY7" fmla="*/ 319183 h 319182"/>
                <a:gd name="connsiteX8" fmla="*/ 2286 w 39242"/>
                <a:gd name="connsiteY8" fmla="*/ 319183 h 319182"/>
                <a:gd name="connsiteX9" fmla="*/ 2286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286" y="88392"/>
                  </a:moveTo>
                  <a:lnTo>
                    <a:pt x="36671" y="88392"/>
                  </a:lnTo>
                  <a:lnTo>
                    <a:pt x="36671" y="319183"/>
                  </a:lnTo>
                  <a:lnTo>
                    <a:pt x="2286" y="319183"/>
                  </a:lnTo>
                  <a:lnTo>
                    <a:pt x="2286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1" name="Freeform: Shape 51">
              <a:extLst>
                <a:ext uri="{FF2B5EF4-FFF2-40B4-BE49-F238E27FC236}">
                  <a16:creationId xmlns:a16="http://schemas.microsoft.com/office/drawing/2014/main" id="{82DEDA75-3363-5E97-4AD1-7DC0DD71E8E8}"/>
                </a:ext>
              </a:extLst>
            </p:cNvPr>
            <p:cNvSpPr/>
            <p:nvPr/>
          </p:nvSpPr>
          <p:spPr>
            <a:xfrm>
              <a:off x="1572953" y="939453"/>
              <a:ext cx="58615" cy="83182"/>
            </a:xfrm>
            <a:custGeom>
              <a:avLst/>
              <a:gdLst>
                <a:gd name="connsiteX0" fmla="*/ 110394 w 233171"/>
                <a:gd name="connsiteY0" fmla="*/ 330898 h 330898"/>
                <a:gd name="connsiteX1" fmla="*/ 69723 w 233171"/>
                <a:gd name="connsiteY1" fmla="*/ 322897 h 330898"/>
                <a:gd name="connsiteX2" fmla="*/ 34480 w 233171"/>
                <a:gd name="connsiteY2" fmla="*/ 299466 h 330898"/>
                <a:gd name="connsiteX3" fmla="*/ 9430 w 233171"/>
                <a:gd name="connsiteY3" fmla="*/ 261938 h 330898"/>
                <a:gd name="connsiteX4" fmla="*/ 0 w 233171"/>
                <a:gd name="connsiteY4" fmla="*/ 211264 h 330898"/>
                <a:gd name="connsiteX5" fmla="*/ 0 w 233171"/>
                <a:gd name="connsiteY5" fmla="*/ 210407 h 330898"/>
                <a:gd name="connsiteX6" fmla="*/ 9430 w 233171"/>
                <a:gd name="connsiteY6" fmla="*/ 159925 h 330898"/>
                <a:gd name="connsiteX7" fmla="*/ 34480 w 233171"/>
                <a:gd name="connsiteY7" fmla="*/ 122206 h 330898"/>
                <a:gd name="connsiteX8" fmla="*/ 69723 w 233171"/>
                <a:gd name="connsiteY8" fmla="*/ 98488 h 330898"/>
                <a:gd name="connsiteX9" fmla="*/ 110394 w 233171"/>
                <a:gd name="connsiteY9" fmla="*/ 90202 h 330898"/>
                <a:gd name="connsiteX10" fmla="*/ 139827 w 233171"/>
                <a:gd name="connsiteY10" fmla="*/ 94202 h 330898"/>
                <a:gd name="connsiteX11" fmla="*/ 163925 w 233171"/>
                <a:gd name="connsiteY11" fmla="*/ 104870 h 330898"/>
                <a:gd name="connsiteX12" fmla="*/ 183356 w 233171"/>
                <a:gd name="connsiteY12" fmla="*/ 120491 h 330898"/>
                <a:gd name="connsiteX13" fmla="*/ 198787 w 233171"/>
                <a:gd name="connsiteY13" fmla="*/ 139255 h 330898"/>
                <a:gd name="connsiteX14" fmla="*/ 198787 w 233171"/>
                <a:gd name="connsiteY14" fmla="*/ 0 h 330898"/>
                <a:gd name="connsiteX15" fmla="*/ 233172 w 233171"/>
                <a:gd name="connsiteY15" fmla="*/ 0 h 330898"/>
                <a:gd name="connsiteX16" fmla="*/ 233172 w 233171"/>
                <a:gd name="connsiteY16" fmla="*/ 325850 h 330898"/>
                <a:gd name="connsiteX17" fmla="*/ 198787 w 233171"/>
                <a:gd name="connsiteY17" fmla="*/ 325850 h 330898"/>
                <a:gd name="connsiteX18" fmla="*/ 198787 w 233171"/>
                <a:gd name="connsiteY18" fmla="*/ 279463 h 330898"/>
                <a:gd name="connsiteX19" fmla="*/ 182975 w 233171"/>
                <a:gd name="connsiteY19" fmla="*/ 299085 h 330898"/>
                <a:gd name="connsiteX20" fmla="*/ 163544 w 233171"/>
                <a:gd name="connsiteY20" fmla="*/ 315658 h 330898"/>
                <a:gd name="connsiteX21" fmla="*/ 139636 w 233171"/>
                <a:gd name="connsiteY21" fmla="*/ 326803 h 330898"/>
                <a:gd name="connsiteX22" fmla="*/ 110394 w 233171"/>
                <a:gd name="connsiteY22" fmla="*/ 330803 h 330898"/>
                <a:gd name="connsiteX23" fmla="*/ 116681 w 233171"/>
                <a:gd name="connsiteY23" fmla="*/ 300133 h 330898"/>
                <a:gd name="connsiteX24" fmla="*/ 147733 w 233171"/>
                <a:gd name="connsiteY24" fmla="*/ 293656 h 330898"/>
                <a:gd name="connsiteX25" fmla="*/ 174498 w 233171"/>
                <a:gd name="connsiteY25" fmla="*/ 275368 h 330898"/>
                <a:gd name="connsiteX26" fmla="*/ 193262 w 233171"/>
                <a:gd name="connsiteY26" fmla="*/ 247269 h 330898"/>
                <a:gd name="connsiteX27" fmla="*/ 200216 w 233171"/>
                <a:gd name="connsiteY27" fmla="*/ 210883 h 330898"/>
                <a:gd name="connsiteX28" fmla="*/ 200216 w 233171"/>
                <a:gd name="connsiteY28" fmla="*/ 210026 h 330898"/>
                <a:gd name="connsiteX29" fmla="*/ 193262 w 233171"/>
                <a:gd name="connsiteY29" fmla="*/ 173641 h 330898"/>
                <a:gd name="connsiteX30" fmla="*/ 174498 w 233171"/>
                <a:gd name="connsiteY30" fmla="*/ 145732 h 330898"/>
                <a:gd name="connsiteX31" fmla="*/ 147733 w 233171"/>
                <a:gd name="connsiteY31" fmla="*/ 127635 h 330898"/>
                <a:gd name="connsiteX32" fmla="*/ 116681 w 233171"/>
                <a:gd name="connsiteY32" fmla="*/ 121158 h 330898"/>
                <a:gd name="connsiteX33" fmla="*/ 84963 w 233171"/>
                <a:gd name="connsiteY33" fmla="*/ 127159 h 330898"/>
                <a:gd name="connsiteX34" fmla="*/ 59341 w 233171"/>
                <a:gd name="connsiteY34" fmla="*/ 144589 h 330898"/>
                <a:gd name="connsiteX35" fmla="*/ 41910 w 233171"/>
                <a:gd name="connsiteY35" fmla="*/ 172498 h 330898"/>
                <a:gd name="connsiteX36" fmla="*/ 35433 w 233171"/>
                <a:gd name="connsiteY36" fmla="*/ 210026 h 330898"/>
                <a:gd name="connsiteX37" fmla="*/ 35433 w 233171"/>
                <a:gd name="connsiteY37" fmla="*/ 210883 h 330898"/>
                <a:gd name="connsiteX38" fmla="*/ 41910 w 233171"/>
                <a:gd name="connsiteY38" fmla="*/ 247936 h 330898"/>
                <a:gd name="connsiteX39" fmla="*/ 59531 w 233171"/>
                <a:gd name="connsiteY39" fmla="*/ 276034 h 330898"/>
                <a:gd name="connsiteX40" fmla="*/ 85439 w 233171"/>
                <a:gd name="connsiteY40" fmla="*/ 293941 h 330898"/>
                <a:gd name="connsiteX41" fmla="*/ 116681 w 23317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3171" h="330898">
                  <a:moveTo>
                    <a:pt x="110394" y="330898"/>
                  </a:moveTo>
                  <a:cubicBezTo>
                    <a:pt x="96393" y="330898"/>
                    <a:pt x="82868" y="328231"/>
                    <a:pt x="69723" y="322897"/>
                  </a:cubicBezTo>
                  <a:cubicBezTo>
                    <a:pt x="56674" y="317563"/>
                    <a:pt x="44863" y="309753"/>
                    <a:pt x="34480" y="299466"/>
                  </a:cubicBezTo>
                  <a:cubicBezTo>
                    <a:pt x="24003" y="289179"/>
                    <a:pt x="15716" y="276701"/>
                    <a:pt x="9430" y="261938"/>
                  </a:cubicBezTo>
                  <a:cubicBezTo>
                    <a:pt x="3143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430" y="159925"/>
                  </a:cubicBezTo>
                  <a:cubicBezTo>
                    <a:pt x="15716" y="145066"/>
                    <a:pt x="24003" y="132493"/>
                    <a:pt x="34480" y="122206"/>
                  </a:cubicBezTo>
                  <a:cubicBezTo>
                    <a:pt x="44863" y="111919"/>
                    <a:pt x="56674" y="104013"/>
                    <a:pt x="69723" y="98488"/>
                  </a:cubicBezTo>
                  <a:cubicBezTo>
                    <a:pt x="82868" y="92964"/>
                    <a:pt x="96393" y="90202"/>
                    <a:pt x="110394" y="90202"/>
                  </a:cubicBezTo>
                  <a:cubicBezTo>
                    <a:pt x="121158" y="90202"/>
                    <a:pt x="130969" y="91535"/>
                    <a:pt x="139827" y="94202"/>
                  </a:cubicBezTo>
                  <a:cubicBezTo>
                    <a:pt x="148780" y="96869"/>
                    <a:pt x="156782" y="100489"/>
                    <a:pt x="163925" y="104870"/>
                  </a:cubicBezTo>
                  <a:cubicBezTo>
                    <a:pt x="171069" y="109347"/>
                    <a:pt x="177546" y="114586"/>
                    <a:pt x="183356" y="120491"/>
                  </a:cubicBezTo>
                  <a:cubicBezTo>
                    <a:pt x="189166" y="126492"/>
                    <a:pt x="194310" y="132683"/>
                    <a:pt x="198787" y="139255"/>
                  </a:cubicBezTo>
                  <a:lnTo>
                    <a:pt x="198787" y="0"/>
                  </a:lnTo>
                  <a:lnTo>
                    <a:pt x="233172" y="0"/>
                  </a:lnTo>
                  <a:lnTo>
                    <a:pt x="233172" y="325850"/>
                  </a:lnTo>
                  <a:lnTo>
                    <a:pt x="198787" y="325850"/>
                  </a:lnTo>
                  <a:lnTo>
                    <a:pt x="198787" y="279463"/>
                  </a:lnTo>
                  <a:cubicBezTo>
                    <a:pt x="194024" y="286321"/>
                    <a:pt x="188786" y="292894"/>
                    <a:pt x="182975" y="299085"/>
                  </a:cubicBezTo>
                  <a:cubicBezTo>
                    <a:pt x="177165" y="305371"/>
                    <a:pt x="170688" y="310896"/>
                    <a:pt x="163544" y="315658"/>
                  </a:cubicBezTo>
                  <a:cubicBezTo>
                    <a:pt x="156400" y="320421"/>
                    <a:pt x="148494" y="324136"/>
                    <a:pt x="139636" y="326803"/>
                  </a:cubicBezTo>
                  <a:cubicBezTo>
                    <a:pt x="130873" y="329470"/>
                    <a:pt x="121158" y="330803"/>
                    <a:pt x="110394" y="330803"/>
                  </a:cubicBezTo>
                  <a:close/>
                  <a:moveTo>
                    <a:pt x="116681" y="300133"/>
                  </a:moveTo>
                  <a:cubicBezTo>
                    <a:pt x="127445" y="300133"/>
                    <a:pt x="137732" y="297942"/>
                    <a:pt x="147733" y="293656"/>
                  </a:cubicBezTo>
                  <a:cubicBezTo>
                    <a:pt x="157734" y="289369"/>
                    <a:pt x="166592" y="283273"/>
                    <a:pt x="174498" y="275368"/>
                  </a:cubicBezTo>
                  <a:cubicBezTo>
                    <a:pt x="182404" y="267462"/>
                    <a:pt x="188595" y="258127"/>
                    <a:pt x="193262" y="247269"/>
                  </a:cubicBezTo>
                  <a:cubicBezTo>
                    <a:pt x="197834" y="236410"/>
                    <a:pt x="200216" y="224314"/>
                    <a:pt x="200216" y="210883"/>
                  </a:cubicBezTo>
                  <a:lnTo>
                    <a:pt x="200216" y="210026"/>
                  </a:lnTo>
                  <a:cubicBezTo>
                    <a:pt x="200216" y="196596"/>
                    <a:pt x="197929" y="184499"/>
                    <a:pt x="193262" y="173641"/>
                  </a:cubicBezTo>
                  <a:cubicBezTo>
                    <a:pt x="188595" y="162782"/>
                    <a:pt x="182404" y="153448"/>
                    <a:pt x="174498" y="145732"/>
                  </a:cubicBezTo>
                  <a:cubicBezTo>
                    <a:pt x="166592" y="138017"/>
                    <a:pt x="157639" y="132016"/>
                    <a:pt x="147733" y="127635"/>
                  </a:cubicBezTo>
                  <a:cubicBezTo>
                    <a:pt x="137732" y="123349"/>
                    <a:pt x="127445" y="121158"/>
                    <a:pt x="116681" y="121158"/>
                  </a:cubicBezTo>
                  <a:cubicBezTo>
                    <a:pt x="105346" y="121158"/>
                    <a:pt x="94774" y="123158"/>
                    <a:pt x="84963" y="127159"/>
                  </a:cubicBezTo>
                  <a:cubicBezTo>
                    <a:pt x="75152" y="131159"/>
                    <a:pt x="66580" y="136969"/>
                    <a:pt x="59341" y="144589"/>
                  </a:cubicBezTo>
                  <a:cubicBezTo>
                    <a:pt x="52007" y="152114"/>
                    <a:pt x="46291" y="161449"/>
                    <a:pt x="41910" y="172498"/>
                  </a:cubicBezTo>
                  <a:cubicBezTo>
                    <a:pt x="37624" y="183451"/>
                    <a:pt x="35433" y="196024"/>
                    <a:pt x="35433" y="210026"/>
                  </a:cubicBezTo>
                  <a:lnTo>
                    <a:pt x="35433" y="210883"/>
                  </a:lnTo>
                  <a:cubicBezTo>
                    <a:pt x="35433" y="224599"/>
                    <a:pt x="37624" y="236982"/>
                    <a:pt x="41910" y="247936"/>
                  </a:cubicBezTo>
                  <a:cubicBezTo>
                    <a:pt x="46196" y="258984"/>
                    <a:pt x="52101" y="268319"/>
                    <a:pt x="59531" y="276034"/>
                  </a:cubicBezTo>
                  <a:cubicBezTo>
                    <a:pt x="66960" y="283750"/>
                    <a:pt x="75629" y="289750"/>
                    <a:pt x="85439" y="293941"/>
                  </a:cubicBezTo>
                  <a:cubicBezTo>
                    <a:pt x="95250" y="298132"/>
                    <a:pt x="105632" y="300228"/>
                    <a:pt x="11668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2" name="Freeform: Shape 52">
              <a:extLst>
                <a:ext uri="{FF2B5EF4-FFF2-40B4-BE49-F238E27FC236}">
                  <a16:creationId xmlns:a16="http://schemas.microsoft.com/office/drawing/2014/main" id="{4D51C796-C81B-F318-2DDA-65B3A70D2527}"/>
                </a:ext>
              </a:extLst>
            </p:cNvPr>
            <p:cNvSpPr/>
            <p:nvPr/>
          </p:nvSpPr>
          <p:spPr>
            <a:xfrm>
              <a:off x="1646462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0 w 202977"/>
                <a:gd name="connsiteY16" fmla="*/ 48196 h 239267"/>
                <a:gd name="connsiteX17" fmla="*/ 20383 w 202977"/>
                <a:gd name="connsiteY17" fmla="*/ 19907 h 239267"/>
                <a:gd name="connsiteX18" fmla="*/ 59245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0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1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675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0" y="33147"/>
                    <a:pt x="63436" y="36100"/>
                  </a:cubicBezTo>
                  <a:cubicBezTo>
                    <a:pt x="52292" y="39053"/>
                    <a:pt x="41338" y="43053"/>
                    <a:pt x="30670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5" y="5429"/>
                  </a:cubicBezTo>
                  <a:cubicBezTo>
                    <a:pt x="72294" y="1810"/>
                    <a:pt x="87344" y="0"/>
                    <a:pt x="104299" y="0"/>
                  </a:cubicBezTo>
                  <a:cubicBezTo>
                    <a:pt x="137064" y="0"/>
                    <a:pt x="161925" y="8477"/>
                    <a:pt x="178879" y="25432"/>
                  </a:cubicBezTo>
                  <a:cubicBezTo>
                    <a:pt x="194976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0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9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4" y="119348"/>
                    <a:pt x="116871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3" name="Freeform: Shape 53">
              <a:extLst>
                <a:ext uri="{FF2B5EF4-FFF2-40B4-BE49-F238E27FC236}">
                  <a16:creationId xmlns:a16="http://schemas.microsoft.com/office/drawing/2014/main" id="{1C452CE9-8F53-9D34-20CB-33DC38BBDF92}"/>
                </a:ext>
              </a:extLst>
            </p:cNvPr>
            <p:cNvSpPr/>
            <p:nvPr/>
          </p:nvSpPr>
          <p:spPr>
            <a:xfrm>
              <a:off x="1710991" y="962368"/>
              <a:ext cx="44680" cy="60195"/>
            </a:xfrm>
            <a:custGeom>
              <a:avLst/>
              <a:gdLst>
                <a:gd name="connsiteX0" fmla="*/ 95535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0 w 177736"/>
                <a:gd name="connsiteY3" fmla="*/ 180785 h 239458"/>
                <a:gd name="connsiteX4" fmla="*/ 56483 w 177736"/>
                <a:gd name="connsiteY4" fmla="*/ 202692 h 239458"/>
                <a:gd name="connsiteX5" fmla="*/ 97345 w 177736"/>
                <a:gd name="connsiteY5" fmla="*/ 210217 h 239458"/>
                <a:gd name="connsiteX6" fmla="*/ 131730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825 w 177736"/>
                <a:gd name="connsiteY10" fmla="*/ 147066 h 239458"/>
                <a:gd name="connsiteX11" fmla="*/ 109251 w 177736"/>
                <a:gd name="connsiteY11" fmla="*/ 138779 h 239458"/>
                <a:gd name="connsiteX12" fmla="*/ 87630 w 177736"/>
                <a:gd name="connsiteY12" fmla="*/ 132112 h 239458"/>
                <a:gd name="connsiteX13" fmla="*/ 60579 w 177736"/>
                <a:gd name="connsiteY13" fmla="*/ 123444 h 239458"/>
                <a:gd name="connsiteX14" fmla="*/ 36004 w 177736"/>
                <a:gd name="connsiteY14" fmla="*/ 111633 h 239458"/>
                <a:gd name="connsiteX15" fmla="*/ 18192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59 w 177736"/>
                <a:gd name="connsiteY22" fmla="*/ 6953 h 239458"/>
                <a:gd name="connsiteX23" fmla="*/ 172878 w 177736"/>
                <a:gd name="connsiteY23" fmla="*/ 25527 h 239458"/>
                <a:gd name="connsiteX24" fmla="*/ 157257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3 w 177736"/>
                <a:gd name="connsiteY32" fmla="*/ 96203 h 239458"/>
                <a:gd name="connsiteX33" fmla="*/ 103631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59 w 177736"/>
                <a:gd name="connsiteY36" fmla="*/ 143066 h 239458"/>
                <a:gd name="connsiteX37" fmla="*/ 177736 w 177736"/>
                <a:gd name="connsiteY37" fmla="*/ 169450 h 239458"/>
                <a:gd name="connsiteX38" fmla="*/ 177736 w 177736"/>
                <a:gd name="connsiteY38" fmla="*/ 170307 h 239458"/>
                <a:gd name="connsiteX39" fmla="*/ 171259 w 177736"/>
                <a:gd name="connsiteY39" fmla="*/ 199549 h 239458"/>
                <a:gd name="connsiteX40" fmla="*/ 153828 w 177736"/>
                <a:gd name="connsiteY40" fmla="*/ 221171 h 239458"/>
                <a:gd name="connsiteX41" fmla="*/ 127921 w 177736"/>
                <a:gd name="connsiteY41" fmla="*/ 234791 h 239458"/>
                <a:gd name="connsiteX42" fmla="*/ 95535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5" y="239268"/>
                  </a:moveTo>
                  <a:cubicBezTo>
                    <a:pt x="78867" y="239268"/>
                    <a:pt x="62007" y="236220"/>
                    <a:pt x="45053" y="230124"/>
                  </a:cubicBezTo>
                  <a:cubicBezTo>
                    <a:pt x="28098" y="224028"/>
                    <a:pt x="13049" y="215741"/>
                    <a:pt x="0" y="205359"/>
                  </a:cubicBezTo>
                  <a:lnTo>
                    <a:pt x="17430" y="180785"/>
                  </a:lnTo>
                  <a:cubicBezTo>
                    <a:pt x="29908" y="190310"/>
                    <a:pt x="42957" y="197644"/>
                    <a:pt x="56483" y="202692"/>
                  </a:cubicBezTo>
                  <a:cubicBezTo>
                    <a:pt x="70009" y="207740"/>
                    <a:pt x="83629" y="210217"/>
                    <a:pt x="97345" y="210217"/>
                  </a:cubicBezTo>
                  <a:cubicBezTo>
                    <a:pt x="111061" y="210217"/>
                    <a:pt x="122777" y="206978"/>
                    <a:pt x="131730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1" y="162211"/>
                    <a:pt x="140494" y="158020"/>
                  </a:cubicBezTo>
                  <a:cubicBezTo>
                    <a:pt x="137350" y="153829"/>
                    <a:pt x="133159" y="150209"/>
                    <a:pt x="127825" y="147066"/>
                  </a:cubicBezTo>
                  <a:cubicBezTo>
                    <a:pt x="122491" y="143923"/>
                    <a:pt x="116300" y="141161"/>
                    <a:pt x="109251" y="138779"/>
                  </a:cubicBezTo>
                  <a:cubicBezTo>
                    <a:pt x="102298" y="136398"/>
                    <a:pt x="95059" y="134207"/>
                    <a:pt x="87630" y="132112"/>
                  </a:cubicBezTo>
                  <a:cubicBezTo>
                    <a:pt x="78676" y="129445"/>
                    <a:pt x="69722" y="126492"/>
                    <a:pt x="60579" y="123444"/>
                  </a:cubicBezTo>
                  <a:cubicBezTo>
                    <a:pt x="51530" y="120301"/>
                    <a:pt x="43339" y="116396"/>
                    <a:pt x="36004" y="111633"/>
                  </a:cubicBezTo>
                  <a:cubicBezTo>
                    <a:pt x="28670" y="106871"/>
                    <a:pt x="22764" y="100870"/>
                    <a:pt x="18192" y="93726"/>
                  </a:cubicBezTo>
                  <a:cubicBezTo>
                    <a:pt x="13525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4" y="47149"/>
                    <a:pt x="17050" y="39053"/>
                  </a:cubicBezTo>
                  <a:cubicBezTo>
                    <a:pt x="20955" y="30861"/>
                    <a:pt x="26384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8" y="1524"/>
                    <a:pt x="78581" y="0"/>
                    <a:pt x="89821" y="0"/>
                  </a:cubicBezTo>
                  <a:cubicBezTo>
                    <a:pt x="104108" y="0"/>
                    <a:pt x="118586" y="2286"/>
                    <a:pt x="133159" y="6953"/>
                  </a:cubicBezTo>
                  <a:cubicBezTo>
                    <a:pt x="147732" y="11621"/>
                    <a:pt x="160972" y="17717"/>
                    <a:pt x="172878" y="25527"/>
                  </a:cubicBezTo>
                  <a:lnTo>
                    <a:pt x="157257" y="51435"/>
                  </a:lnTo>
                  <a:cubicBezTo>
                    <a:pt x="146494" y="44577"/>
                    <a:pt x="135255" y="39148"/>
                    <a:pt x="123539" y="35147"/>
                  </a:cubicBezTo>
                  <a:cubicBezTo>
                    <a:pt x="111823" y="31147"/>
                    <a:pt x="100203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291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0" y="73628"/>
                    <a:pt x="49244" y="77724"/>
                  </a:cubicBezTo>
                  <a:cubicBezTo>
                    <a:pt x="52482" y="81725"/>
                    <a:pt x="56864" y="85249"/>
                    <a:pt x="62389" y="88202"/>
                  </a:cubicBezTo>
                  <a:cubicBezTo>
                    <a:pt x="67913" y="91154"/>
                    <a:pt x="74200" y="93821"/>
                    <a:pt x="81343" y="96203"/>
                  </a:cubicBezTo>
                  <a:cubicBezTo>
                    <a:pt x="88487" y="98584"/>
                    <a:pt x="95916" y="100965"/>
                    <a:pt x="103631" y="103346"/>
                  </a:cubicBezTo>
                  <a:cubicBezTo>
                    <a:pt x="112585" y="106013"/>
                    <a:pt x="121444" y="108966"/>
                    <a:pt x="130207" y="112300"/>
                  </a:cubicBezTo>
                  <a:cubicBezTo>
                    <a:pt x="138969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59" y="143066"/>
                  </a:cubicBezTo>
                  <a:cubicBezTo>
                    <a:pt x="175546" y="150209"/>
                    <a:pt x="177736" y="158972"/>
                    <a:pt x="177736" y="169450"/>
                  </a:cubicBezTo>
                  <a:lnTo>
                    <a:pt x="177736" y="170307"/>
                  </a:lnTo>
                  <a:cubicBezTo>
                    <a:pt x="177736" y="181356"/>
                    <a:pt x="175546" y="191071"/>
                    <a:pt x="171259" y="199549"/>
                  </a:cubicBezTo>
                  <a:cubicBezTo>
                    <a:pt x="166973" y="208026"/>
                    <a:pt x="161163" y="215265"/>
                    <a:pt x="153828" y="221171"/>
                  </a:cubicBezTo>
                  <a:cubicBezTo>
                    <a:pt x="146589" y="227171"/>
                    <a:pt x="137922" y="231648"/>
                    <a:pt x="127921" y="234791"/>
                  </a:cubicBezTo>
                  <a:cubicBezTo>
                    <a:pt x="117919" y="237935"/>
                    <a:pt x="107156" y="239459"/>
                    <a:pt x="95535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9D8826C0-BDD2-AF0E-2D12-C168FE831D65}"/>
                </a:ext>
              </a:extLst>
            </p:cNvPr>
            <p:cNvSpPr/>
            <p:nvPr/>
          </p:nvSpPr>
          <p:spPr>
            <a:xfrm>
              <a:off x="310020" y="885052"/>
              <a:ext cx="1459036" cy="16186"/>
            </a:xfrm>
            <a:custGeom>
              <a:avLst/>
              <a:gdLst>
                <a:gd name="connsiteX0" fmla="*/ 0 w 5804058"/>
                <a:gd name="connsiteY0" fmla="*/ 0 h 64388"/>
                <a:gd name="connsiteX1" fmla="*/ 5804059 w 5804058"/>
                <a:gd name="connsiteY1" fmla="*/ 0 h 64388"/>
                <a:gd name="connsiteX2" fmla="*/ 5804059 w 5804058"/>
                <a:gd name="connsiteY2" fmla="*/ 64389 h 64388"/>
                <a:gd name="connsiteX3" fmla="*/ 0 w 5804058"/>
                <a:gd name="connsiteY3" fmla="*/ 64389 h 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058" h="64388">
                  <a:moveTo>
                    <a:pt x="0" y="0"/>
                  </a:moveTo>
                  <a:lnTo>
                    <a:pt x="5804059" y="0"/>
                  </a:lnTo>
                  <a:lnTo>
                    <a:pt x="5804059" y="64389"/>
                  </a:lnTo>
                  <a:lnTo>
                    <a:pt x="0" y="64389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CF66255E-1E81-4FB3-BCFA-31E89C2F150B}"/>
                </a:ext>
              </a:extLst>
            </p:cNvPr>
            <p:cNvSpPr/>
            <p:nvPr/>
          </p:nvSpPr>
          <p:spPr>
            <a:xfrm>
              <a:off x="1962333" y="306921"/>
              <a:ext cx="273418" cy="601046"/>
            </a:xfrm>
            <a:custGeom>
              <a:avLst/>
              <a:gdLst>
                <a:gd name="connsiteX0" fmla="*/ 0 w 1087659"/>
                <a:gd name="connsiteY0" fmla="*/ 210979 h 2390965"/>
                <a:gd name="connsiteX1" fmla="*/ 125063 w 1087659"/>
                <a:gd name="connsiteY1" fmla="*/ 103442 h 2390965"/>
                <a:gd name="connsiteX2" fmla="*/ 250031 w 1087659"/>
                <a:gd name="connsiteY2" fmla="*/ 210979 h 2390965"/>
                <a:gd name="connsiteX3" fmla="*/ 250031 w 1087659"/>
                <a:gd name="connsiteY3" fmla="*/ 1922717 h 2390965"/>
                <a:gd name="connsiteX4" fmla="*/ 249841 w 1087659"/>
                <a:gd name="connsiteY4" fmla="*/ 1922717 h 2390965"/>
                <a:gd name="connsiteX5" fmla="*/ 249841 w 1087659"/>
                <a:gd name="connsiteY5" fmla="*/ 1925955 h 2390965"/>
                <a:gd name="connsiteX6" fmla="*/ 333756 w 1087659"/>
                <a:gd name="connsiteY6" fmla="*/ 2100263 h 2390965"/>
                <a:gd name="connsiteX7" fmla="*/ 335566 w 1087659"/>
                <a:gd name="connsiteY7" fmla="*/ 2101787 h 2390965"/>
                <a:gd name="connsiteX8" fmla="*/ 336042 w 1087659"/>
                <a:gd name="connsiteY8" fmla="*/ 2102168 h 2390965"/>
                <a:gd name="connsiteX9" fmla="*/ 543877 w 1087659"/>
                <a:gd name="connsiteY9" fmla="*/ 2175891 h 2390965"/>
                <a:gd name="connsiteX10" fmla="*/ 749998 w 1087659"/>
                <a:gd name="connsiteY10" fmla="*/ 2103692 h 2390965"/>
                <a:gd name="connsiteX11" fmla="*/ 751713 w 1087659"/>
                <a:gd name="connsiteY11" fmla="*/ 2102168 h 2390965"/>
                <a:gd name="connsiteX12" fmla="*/ 752189 w 1087659"/>
                <a:gd name="connsiteY12" fmla="*/ 2101787 h 2390965"/>
                <a:gd name="connsiteX13" fmla="*/ 837819 w 1087659"/>
                <a:gd name="connsiteY13" fmla="*/ 1922812 h 2390965"/>
                <a:gd name="connsiteX14" fmla="*/ 837819 w 1087659"/>
                <a:gd name="connsiteY14" fmla="*/ 107537 h 2390965"/>
                <a:gd name="connsiteX15" fmla="*/ 962787 w 1087659"/>
                <a:gd name="connsiteY15" fmla="*/ 0 h 2390965"/>
                <a:gd name="connsiteX16" fmla="*/ 1087660 w 1087659"/>
                <a:gd name="connsiteY16" fmla="*/ 107537 h 2390965"/>
                <a:gd name="connsiteX17" fmla="*/ 1087660 w 1087659"/>
                <a:gd name="connsiteY17" fmla="*/ 1922621 h 2390965"/>
                <a:gd name="connsiteX18" fmla="*/ 928307 w 1087659"/>
                <a:gd name="connsiteY18" fmla="*/ 2253234 h 2390965"/>
                <a:gd name="connsiteX19" fmla="*/ 928116 w 1087659"/>
                <a:gd name="connsiteY19" fmla="*/ 2253424 h 2390965"/>
                <a:gd name="connsiteX20" fmla="*/ 927830 w 1087659"/>
                <a:gd name="connsiteY20" fmla="*/ 2253710 h 2390965"/>
                <a:gd name="connsiteX21" fmla="*/ 927354 w 1087659"/>
                <a:gd name="connsiteY21" fmla="*/ 2254187 h 2390965"/>
                <a:gd name="connsiteX22" fmla="*/ 543783 w 1087659"/>
                <a:gd name="connsiteY22" fmla="*/ 2390966 h 2390965"/>
                <a:gd name="connsiteX23" fmla="*/ 159734 w 1087659"/>
                <a:gd name="connsiteY23" fmla="*/ 2253710 h 2390965"/>
                <a:gd name="connsiteX24" fmla="*/ 159734 w 1087659"/>
                <a:gd name="connsiteY24" fmla="*/ 2253424 h 2390965"/>
                <a:gd name="connsiteX25" fmla="*/ 159353 w 1087659"/>
                <a:gd name="connsiteY25" fmla="*/ 2253234 h 2390965"/>
                <a:gd name="connsiteX26" fmla="*/ 158877 w 1087659"/>
                <a:gd name="connsiteY26" fmla="*/ 2252948 h 2390965"/>
                <a:gd name="connsiteX27" fmla="*/ 0 w 1087659"/>
                <a:gd name="connsiteY27" fmla="*/ 1922621 h 2390965"/>
                <a:gd name="connsiteX28" fmla="*/ 0 w 1087659"/>
                <a:gd name="connsiteY28" fmla="*/ 1922621 h 2390965"/>
                <a:gd name="connsiteX29" fmla="*/ 0 w 1087659"/>
                <a:gd name="connsiteY29" fmla="*/ 210979 h 239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7659" h="2390965">
                  <a:moveTo>
                    <a:pt x="0" y="210979"/>
                  </a:moveTo>
                  <a:cubicBezTo>
                    <a:pt x="0" y="151638"/>
                    <a:pt x="56007" y="103442"/>
                    <a:pt x="125063" y="103442"/>
                  </a:cubicBezTo>
                  <a:cubicBezTo>
                    <a:pt x="194120" y="103442"/>
                    <a:pt x="250031" y="151638"/>
                    <a:pt x="250031" y="210979"/>
                  </a:cubicBezTo>
                  <a:lnTo>
                    <a:pt x="250031" y="1922717"/>
                  </a:lnTo>
                  <a:lnTo>
                    <a:pt x="249841" y="1922717"/>
                  </a:lnTo>
                  <a:lnTo>
                    <a:pt x="249841" y="1925955"/>
                  </a:lnTo>
                  <a:cubicBezTo>
                    <a:pt x="250793" y="1994059"/>
                    <a:pt x="282797" y="2055495"/>
                    <a:pt x="333756" y="2100263"/>
                  </a:cubicBezTo>
                  <a:lnTo>
                    <a:pt x="335566" y="2101787"/>
                  </a:lnTo>
                  <a:lnTo>
                    <a:pt x="336042" y="2102168"/>
                  </a:lnTo>
                  <a:cubicBezTo>
                    <a:pt x="388906" y="2147697"/>
                    <a:pt x="462343" y="2175891"/>
                    <a:pt x="543877" y="2175891"/>
                  </a:cubicBezTo>
                  <a:cubicBezTo>
                    <a:pt x="625411" y="2175891"/>
                    <a:pt x="697420" y="2148364"/>
                    <a:pt x="749998" y="2103692"/>
                  </a:cubicBezTo>
                  <a:lnTo>
                    <a:pt x="751713" y="2102168"/>
                  </a:lnTo>
                  <a:lnTo>
                    <a:pt x="752189" y="2101787"/>
                  </a:lnTo>
                  <a:cubicBezTo>
                    <a:pt x="805053" y="2056352"/>
                    <a:pt x="837819" y="1993011"/>
                    <a:pt x="837819" y="1922812"/>
                  </a:cubicBezTo>
                  <a:lnTo>
                    <a:pt x="837819" y="107537"/>
                  </a:lnTo>
                  <a:cubicBezTo>
                    <a:pt x="837819" y="48196"/>
                    <a:pt x="893731" y="0"/>
                    <a:pt x="962787" y="0"/>
                  </a:cubicBezTo>
                  <a:cubicBezTo>
                    <a:pt x="1031843" y="0"/>
                    <a:pt x="1087660" y="48196"/>
                    <a:pt x="1087660" y="107537"/>
                  </a:cubicBezTo>
                  <a:lnTo>
                    <a:pt x="1087660" y="1922621"/>
                  </a:lnTo>
                  <a:cubicBezTo>
                    <a:pt x="1087660" y="2051399"/>
                    <a:pt x="1026795" y="2168366"/>
                    <a:pt x="928307" y="2253234"/>
                  </a:cubicBezTo>
                  <a:lnTo>
                    <a:pt x="928116" y="2253424"/>
                  </a:lnTo>
                  <a:lnTo>
                    <a:pt x="927830" y="2253710"/>
                  </a:lnTo>
                  <a:lnTo>
                    <a:pt x="927354" y="2254187"/>
                  </a:lnTo>
                  <a:cubicBezTo>
                    <a:pt x="828770" y="2338673"/>
                    <a:pt x="693134" y="2390966"/>
                    <a:pt x="543783" y="2390966"/>
                  </a:cubicBezTo>
                  <a:cubicBezTo>
                    <a:pt x="394430" y="2390966"/>
                    <a:pt x="258413" y="2338483"/>
                    <a:pt x="159734" y="2253710"/>
                  </a:cubicBezTo>
                  <a:lnTo>
                    <a:pt x="159734" y="2253424"/>
                  </a:lnTo>
                  <a:cubicBezTo>
                    <a:pt x="159734" y="2253424"/>
                    <a:pt x="159353" y="2253234"/>
                    <a:pt x="159353" y="2253234"/>
                  </a:cubicBezTo>
                  <a:lnTo>
                    <a:pt x="158877" y="2252948"/>
                  </a:lnTo>
                  <a:cubicBezTo>
                    <a:pt x="60770" y="2167985"/>
                    <a:pt x="0" y="2051304"/>
                    <a:pt x="0" y="1922621"/>
                  </a:cubicBezTo>
                  <a:lnTo>
                    <a:pt x="0" y="1922621"/>
                  </a:lnTo>
                  <a:lnTo>
                    <a:pt x="0" y="210979"/>
                  </a:lnTo>
                  <a:close/>
                </a:path>
              </a:pathLst>
            </a:custGeom>
            <a:solidFill>
              <a:srgbClr val="8FC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6" name="Freeform: Shape 56">
              <a:extLst>
                <a:ext uri="{FF2B5EF4-FFF2-40B4-BE49-F238E27FC236}">
                  <a16:creationId xmlns:a16="http://schemas.microsoft.com/office/drawing/2014/main" id="{B8A6EBCC-78C1-C6D7-68B9-C20221104011}"/>
                </a:ext>
              </a:extLst>
            </p:cNvPr>
            <p:cNvSpPr/>
            <p:nvPr/>
          </p:nvSpPr>
          <p:spPr>
            <a:xfrm>
              <a:off x="2073290" y="252065"/>
              <a:ext cx="54018" cy="562280"/>
            </a:xfrm>
            <a:custGeom>
              <a:avLst/>
              <a:gdLst>
                <a:gd name="connsiteX0" fmla="*/ 0 w 214883"/>
                <a:gd name="connsiteY0" fmla="*/ 107537 h 2236755"/>
                <a:gd name="connsiteX1" fmla="*/ 107537 w 214883"/>
                <a:gd name="connsiteY1" fmla="*/ 0 h 2236755"/>
                <a:gd name="connsiteX2" fmla="*/ 214884 w 214883"/>
                <a:gd name="connsiteY2" fmla="*/ 107537 h 2236755"/>
                <a:gd name="connsiteX3" fmla="*/ 214884 w 214883"/>
                <a:gd name="connsiteY3" fmla="*/ 2129219 h 2236755"/>
                <a:gd name="connsiteX4" fmla="*/ 107537 w 214883"/>
                <a:gd name="connsiteY4" fmla="*/ 2236756 h 2236755"/>
                <a:gd name="connsiteX5" fmla="*/ 0 w 214883"/>
                <a:gd name="connsiteY5" fmla="*/ 2129219 h 2236755"/>
                <a:gd name="connsiteX6" fmla="*/ 0 w 214883"/>
                <a:gd name="connsiteY6" fmla="*/ 107537 h 223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83" h="2236755">
                  <a:moveTo>
                    <a:pt x="0" y="107537"/>
                  </a:moveTo>
                  <a:cubicBezTo>
                    <a:pt x="0" y="48197"/>
                    <a:pt x="48101" y="0"/>
                    <a:pt x="107537" y="0"/>
                  </a:cubicBezTo>
                  <a:cubicBezTo>
                    <a:pt x="166973" y="0"/>
                    <a:pt x="214884" y="48197"/>
                    <a:pt x="214884" y="107537"/>
                  </a:cubicBezTo>
                  <a:lnTo>
                    <a:pt x="214884" y="2129219"/>
                  </a:lnTo>
                  <a:cubicBezTo>
                    <a:pt x="214884" y="2188559"/>
                    <a:pt x="166782" y="2236756"/>
                    <a:pt x="107537" y="2236756"/>
                  </a:cubicBezTo>
                  <a:cubicBezTo>
                    <a:pt x="48291" y="2236756"/>
                    <a:pt x="0" y="2188559"/>
                    <a:pt x="0" y="2129219"/>
                  </a:cubicBezTo>
                  <a:lnTo>
                    <a:pt x="0" y="107537"/>
                  </a:lnTo>
                  <a:close/>
                </a:path>
              </a:pathLst>
            </a:custGeom>
            <a:solidFill>
              <a:srgbClr val="3698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7" name="Freeform: Shape 57">
              <a:extLst>
                <a:ext uri="{FF2B5EF4-FFF2-40B4-BE49-F238E27FC236}">
                  <a16:creationId xmlns:a16="http://schemas.microsoft.com/office/drawing/2014/main" id="{64F29982-F725-0336-E07E-2CF90902C1D7}"/>
                </a:ext>
              </a:extLst>
            </p:cNvPr>
            <p:cNvSpPr/>
            <p:nvPr/>
          </p:nvSpPr>
          <p:spPr>
            <a:xfrm>
              <a:off x="1855470" y="371091"/>
              <a:ext cx="485994" cy="649437"/>
            </a:xfrm>
            <a:custGeom>
              <a:avLst/>
              <a:gdLst>
                <a:gd name="connsiteX0" fmla="*/ 1933290 w 1933289"/>
                <a:gd name="connsiteY0" fmla="*/ 138017 h 2583465"/>
                <a:gd name="connsiteX1" fmla="*/ 1933290 w 1933289"/>
                <a:gd name="connsiteY1" fmla="*/ 1734122 h 2583465"/>
                <a:gd name="connsiteX2" fmla="*/ 1796606 w 1933289"/>
                <a:gd name="connsiteY2" fmla="*/ 2229136 h 2583465"/>
                <a:gd name="connsiteX3" fmla="*/ 977742 w 1933289"/>
                <a:gd name="connsiteY3" fmla="*/ 2583466 h 2583465"/>
                <a:gd name="connsiteX4" fmla="*/ 955357 w 1933289"/>
                <a:gd name="connsiteY4" fmla="*/ 2583466 h 2583465"/>
                <a:gd name="connsiteX5" fmla="*/ 136589 w 1933289"/>
                <a:gd name="connsiteY5" fmla="*/ 2229136 h 2583465"/>
                <a:gd name="connsiteX6" fmla="*/ 0 w 1933289"/>
                <a:gd name="connsiteY6" fmla="*/ 1734122 h 2583465"/>
                <a:gd name="connsiteX7" fmla="*/ 0 w 1933289"/>
                <a:gd name="connsiteY7" fmla="*/ 794194 h 2583465"/>
                <a:gd name="connsiteX8" fmla="*/ 137827 w 1933289"/>
                <a:gd name="connsiteY8" fmla="*/ 656273 h 2583465"/>
                <a:gd name="connsiteX9" fmla="*/ 275463 w 1933289"/>
                <a:gd name="connsiteY9" fmla="*/ 794194 h 2583465"/>
                <a:gd name="connsiteX10" fmla="*/ 275463 w 1933289"/>
                <a:gd name="connsiteY10" fmla="*/ 1734122 h 2583465"/>
                <a:gd name="connsiteX11" fmla="*/ 354235 w 1933289"/>
                <a:gd name="connsiteY11" fmla="*/ 2059686 h 2583465"/>
                <a:gd name="connsiteX12" fmla="*/ 958215 w 1933289"/>
                <a:gd name="connsiteY12" fmla="*/ 2307527 h 2583465"/>
                <a:gd name="connsiteX13" fmla="*/ 974789 w 1933289"/>
                <a:gd name="connsiteY13" fmla="*/ 2307527 h 2583465"/>
                <a:gd name="connsiteX14" fmla="*/ 1578959 w 1933289"/>
                <a:gd name="connsiteY14" fmla="*/ 2059686 h 2583465"/>
                <a:gd name="connsiteX15" fmla="*/ 1657636 w 1933289"/>
                <a:gd name="connsiteY15" fmla="*/ 1734122 h 2583465"/>
                <a:gd name="connsiteX16" fmla="*/ 1657636 w 1933289"/>
                <a:gd name="connsiteY16" fmla="*/ 138017 h 2583465"/>
                <a:gd name="connsiteX17" fmla="*/ 1795463 w 1933289"/>
                <a:gd name="connsiteY17" fmla="*/ 0 h 2583465"/>
                <a:gd name="connsiteX18" fmla="*/ 1933290 w 1933289"/>
                <a:gd name="connsiteY18" fmla="*/ 138017 h 258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3289" h="2583465">
                  <a:moveTo>
                    <a:pt x="1933290" y="138017"/>
                  </a:moveTo>
                  <a:lnTo>
                    <a:pt x="1933290" y="1734122"/>
                  </a:lnTo>
                  <a:cubicBezTo>
                    <a:pt x="1933290" y="1870996"/>
                    <a:pt x="1919002" y="2071211"/>
                    <a:pt x="1796606" y="2229136"/>
                  </a:cubicBezTo>
                  <a:cubicBezTo>
                    <a:pt x="1634395" y="2438305"/>
                    <a:pt x="1432084" y="2578703"/>
                    <a:pt x="977742" y="2583466"/>
                  </a:cubicBezTo>
                  <a:lnTo>
                    <a:pt x="955357" y="2583466"/>
                  </a:lnTo>
                  <a:cubicBezTo>
                    <a:pt x="501015" y="2578703"/>
                    <a:pt x="298704" y="2438400"/>
                    <a:pt x="136589" y="2229136"/>
                  </a:cubicBezTo>
                  <a:cubicBezTo>
                    <a:pt x="14192" y="2071211"/>
                    <a:pt x="0" y="1870996"/>
                    <a:pt x="0" y="1734122"/>
                  </a:cubicBezTo>
                  <a:lnTo>
                    <a:pt x="0" y="794194"/>
                  </a:lnTo>
                  <a:cubicBezTo>
                    <a:pt x="0" y="718185"/>
                    <a:pt x="61436" y="656273"/>
                    <a:pt x="137827" y="656273"/>
                  </a:cubicBezTo>
                  <a:cubicBezTo>
                    <a:pt x="214217" y="656273"/>
                    <a:pt x="275463" y="718185"/>
                    <a:pt x="275463" y="794194"/>
                  </a:cubicBezTo>
                  <a:lnTo>
                    <a:pt x="275463" y="1734122"/>
                  </a:lnTo>
                  <a:cubicBezTo>
                    <a:pt x="275463" y="1887188"/>
                    <a:pt x="300324" y="1990630"/>
                    <a:pt x="354235" y="2059686"/>
                  </a:cubicBezTo>
                  <a:cubicBezTo>
                    <a:pt x="476250" y="2217611"/>
                    <a:pt x="609791" y="2304479"/>
                    <a:pt x="958215" y="2307527"/>
                  </a:cubicBezTo>
                  <a:lnTo>
                    <a:pt x="974789" y="2307527"/>
                  </a:lnTo>
                  <a:cubicBezTo>
                    <a:pt x="1323499" y="2304479"/>
                    <a:pt x="1456563" y="2217611"/>
                    <a:pt x="1578959" y="2059686"/>
                  </a:cubicBezTo>
                  <a:cubicBezTo>
                    <a:pt x="1632490" y="1990630"/>
                    <a:pt x="1657636" y="1887093"/>
                    <a:pt x="1657636" y="1734122"/>
                  </a:cubicBezTo>
                  <a:lnTo>
                    <a:pt x="1657636" y="138017"/>
                  </a:lnTo>
                  <a:cubicBezTo>
                    <a:pt x="1657636" y="61531"/>
                    <a:pt x="1719453" y="0"/>
                    <a:pt x="1795463" y="0"/>
                  </a:cubicBezTo>
                  <a:cubicBezTo>
                    <a:pt x="1871472" y="0"/>
                    <a:pt x="1933290" y="61531"/>
                    <a:pt x="1933290" y="138017"/>
                  </a:cubicBezTo>
                </a:path>
              </a:pathLst>
            </a:custGeom>
            <a:solidFill>
              <a:srgbClr val="493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pic>
        <p:nvPicPr>
          <p:cNvPr id="12" name="Imagem 1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94303BB-0165-C87F-FCC0-9ABF2AF54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363" y="432745"/>
            <a:ext cx="6577653" cy="8803672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1477F1B-424F-FC35-9510-AC2A9974DFB0}"/>
              </a:ext>
            </a:extLst>
          </p:cNvPr>
          <p:cNvSpPr/>
          <p:nvPr/>
        </p:nvSpPr>
        <p:spPr>
          <a:xfrm>
            <a:off x="9915974" y="3765674"/>
            <a:ext cx="6761877" cy="138238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708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960" y="452676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0" y="0"/>
                </a:lnTo>
                <a:lnTo>
                  <a:pt x="2972400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530011" y="1617172"/>
            <a:ext cx="4875430" cy="6839624"/>
          </a:xfrm>
          <a:custGeom>
            <a:avLst/>
            <a:gdLst/>
            <a:ahLst/>
            <a:cxnLst/>
            <a:rect l="l" t="t" r="r" b="b"/>
            <a:pathLst>
              <a:path w="4288485" h="6839624">
                <a:moveTo>
                  <a:pt x="0" y="0"/>
                </a:moveTo>
                <a:lnTo>
                  <a:pt x="4288485" y="0"/>
                </a:lnTo>
                <a:lnTo>
                  <a:pt x="4288485" y="6839624"/>
                </a:lnTo>
                <a:lnTo>
                  <a:pt x="0" y="683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8"/>
            </a:stretch>
          </a:blipFill>
          <a:ln w="114300" cap="sq">
            <a:solidFill>
              <a:srgbClr val="F6BA29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2229413" flipV="1">
            <a:off x="9813959" y="1428922"/>
            <a:ext cx="1918281" cy="1752030"/>
          </a:xfrm>
          <a:custGeom>
            <a:avLst/>
            <a:gdLst/>
            <a:ahLst/>
            <a:cxnLst/>
            <a:rect l="l" t="t" r="r" b="b"/>
            <a:pathLst>
              <a:path w="1918281" h="1752030">
                <a:moveTo>
                  <a:pt x="0" y="1752029"/>
                </a:moveTo>
                <a:lnTo>
                  <a:pt x="1918281" y="1752029"/>
                </a:lnTo>
                <a:lnTo>
                  <a:pt x="1918281" y="0"/>
                </a:lnTo>
                <a:lnTo>
                  <a:pt x="0" y="0"/>
                </a:lnTo>
                <a:lnTo>
                  <a:pt x="0" y="17520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611249" y="1596746"/>
            <a:ext cx="5198479" cy="6844605"/>
          </a:xfrm>
          <a:custGeom>
            <a:avLst/>
            <a:gdLst/>
            <a:ahLst/>
            <a:cxnLst/>
            <a:rect l="l" t="t" r="r" b="b"/>
            <a:pathLst>
              <a:path w="4626979" h="6736484">
                <a:moveTo>
                  <a:pt x="0" y="0"/>
                </a:moveTo>
                <a:lnTo>
                  <a:pt x="4626979" y="0"/>
                </a:lnTo>
                <a:lnTo>
                  <a:pt x="4626979" y="6736483"/>
                </a:lnTo>
                <a:lnTo>
                  <a:pt x="0" y="6736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76200" cap="sq">
            <a:solidFill>
              <a:srgbClr val="92D05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4035508" y="328851"/>
            <a:ext cx="7498495" cy="7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40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DIAGRAMA DIRECIONADOR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07900" y="2056580"/>
            <a:ext cx="11177329" cy="6905788"/>
            <a:chOff x="0" y="0"/>
            <a:chExt cx="14903105" cy="9207717"/>
          </a:xfrm>
        </p:grpSpPr>
        <p:sp>
          <p:nvSpPr>
            <p:cNvPr id="3" name="Freeform 3"/>
            <p:cNvSpPr/>
            <p:nvPr/>
          </p:nvSpPr>
          <p:spPr>
            <a:xfrm>
              <a:off x="287681" y="0"/>
              <a:ext cx="14615424" cy="9207717"/>
            </a:xfrm>
            <a:custGeom>
              <a:avLst/>
              <a:gdLst/>
              <a:ahLst/>
              <a:cxnLst/>
              <a:rect l="l" t="t" r="r" b="b"/>
              <a:pathLst>
                <a:path w="14615424" h="9207717">
                  <a:moveTo>
                    <a:pt x="0" y="0"/>
                  </a:moveTo>
                  <a:lnTo>
                    <a:pt x="14615424" y="0"/>
                  </a:lnTo>
                  <a:lnTo>
                    <a:pt x="14615424" y="9207717"/>
                  </a:lnTo>
                  <a:lnTo>
                    <a:pt x="0" y="9207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424726"/>
              <a:ext cx="5851678" cy="2255196"/>
              <a:chOff x="0" y="0"/>
              <a:chExt cx="1306265" cy="5034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06265" cy="503426"/>
              </a:xfrm>
              <a:custGeom>
                <a:avLst/>
                <a:gdLst/>
                <a:ahLst/>
                <a:cxnLst/>
                <a:rect l="l" t="t" r="r" b="b"/>
                <a:pathLst>
                  <a:path w="1306265" h="503426">
                    <a:moveTo>
                      <a:pt x="79609" y="0"/>
                    </a:moveTo>
                    <a:lnTo>
                      <a:pt x="1226657" y="0"/>
                    </a:lnTo>
                    <a:cubicBezTo>
                      <a:pt x="1270623" y="0"/>
                      <a:pt x="1306265" y="35642"/>
                      <a:pt x="1306265" y="79609"/>
                    </a:cubicBezTo>
                    <a:lnTo>
                      <a:pt x="1306265" y="423817"/>
                    </a:lnTo>
                    <a:cubicBezTo>
                      <a:pt x="1306265" y="444930"/>
                      <a:pt x="1297878" y="465179"/>
                      <a:pt x="1282948" y="480109"/>
                    </a:cubicBezTo>
                    <a:cubicBezTo>
                      <a:pt x="1268019" y="495038"/>
                      <a:pt x="1247770" y="503426"/>
                      <a:pt x="1226657" y="503426"/>
                    </a:cubicBezTo>
                    <a:lnTo>
                      <a:pt x="79609" y="503426"/>
                    </a:lnTo>
                    <a:cubicBezTo>
                      <a:pt x="58495" y="503426"/>
                      <a:pt x="38246" y="495038"/>
                      <a:pt x="23317" y="480109"/>
                    </a:cubicBezTo>
                    <a:cubicBezTo>
                      <a:pt x="8387" y="465179"/>
                      <a:pt x="0" y="444930"/>
                      <a:pt x="0" y="423817"/>
                    </a:cubicBezTo>
                    <a:lnTo>
                      <a:pt x="0" y="79609"/>
                    </a:lnTo>
                    <a:cubicBezTo>
                      <a:pt x="0" y="58495"/>
                      <a:pt x="8387" y="38246"/>
                      <a:pt x="23317" y="23317"/>
                    </a:cubicBezTo>
                    <a:cubicBezTo>
                      <a:pt x="38246" y="8387"/>
                      <a:pt x="58495" y="0"/>
                      <a:pt x="79609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14300"/>
                <a:ext cx="1306265" cy="61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426271"/>
              <a:ext cx="5851678" cy="2255196"/>
              <a:chOff x="0" y="0"/>
              <a:chExt cx="1306265" cy="50342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06265" cy="503426"/>
              </a:xfrm>
              <a:custGeom>
                <a:avLst/>
                <a:gdLst/>
                <a:ahLst/>
                <a:cxnLst/>
                <a:rect l="l" t="t" r="r" b="b"/>
                <a:pathLst>
                  <a:path w="1306265" h="503426">
                    <a:moveTo>
                      <a:pt x="79609" y="0"/>
                    </a:moveTo>
                    <a:lnTo>
                      <a:pt x="1226657" y="0"/>
                    </a:lnTo>
                    <a:cubicBezTo>
                      <a:pt x="1270623" y="0"/>
                      <a:pt x="1306265" y="35642"/>
                      <a:pt x="1306265" y="79609"/>
                    </a:cubicBezTo>
                    <a:lnTo>
                      <a:pt x="1306265" y="423817"/>
                    </a:lnTo>
                    <a:cubicBezTo>
                      <a:pt x="1306265" y="444930"/>
                      <a:pt x="1297878" y="465179"/>
                      <a:pt x="1282948" y="480109"/>
                    </a:cubicBezTo>
                    <a:cubicBezTo>
                      <a:pt x="1268019" y="495038"/>
                      <a:pt x="1247770" y="503426"/>
                      <a:pt x="1226657" y="503426"/>
                    </a:cubicBezTo>
                    <a:lnTo>
                      <a:pt x="79609" y="503426"/>
                    </a:lnTo>
                    <a:cubicBezTo>
                      <a:pt x="58495" y="503426"/>
                      <a:pt x="38246" y="495038"/>
                      <a:pt x="23317" y="480109"/>
                    </a:cubicBezTo>
                    <a:cubicBezTo>
                      <a:pt x="8387" y="465179"/>
                      <a:pt x="0" y="444930"/>
                      <a:pt x="0" y="423817"/>
                    </a:cubicBezTo>
                    <a:lnTo>
                      <a:pt x="0" y="79609"/>
                    </a:lnTo>
                    <a:cubicBezTo>
                      <a:pt x="0" y="58495"/>
                      <a:pt x="8387" y="38246"/>
                      <a:pt x="23317" y="23317"/>
                    </a:cubicBezTo>
                    <a:cubicBezTo>
                      <a:pt x="38246" y="8387"/>
                      <a:pt x="58495" y="0"/>
                      <a:pt x="79609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14300"/>
                <a:ext cx="1306265" cy="61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4148246" y="8638878"/>
            <a:ext cx="11777389" cy="2023634"/>
          </a:xfrm>
          <a:custGeom>
            <a:avLst/>
            <a:gdLst/>
            <a:ahLst/>
            <a:cxnLst/>
            <a:rect l="l" t="t" r="r" b="b"/>
            <a:pathLst>
              <a:path w="11777389" h="2023634">
                <a:moveTo>
                  <a:pt x="0" y="0"/>
                </a:moveTo>
                <a:lnTo>
                  <a:pt x="11777389" y="0"/>
                </a:lnTo>
                <a:lnTo>
                  <a:pt x="11777389" y="2023634"/>
                </a:lnTo>
                <a:lnTo>
                  <a:pt x="0" y="20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246" r="-4125" b="-405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882101" y="2688383"/>
            <a:ext cx="5425774" cy="3235309"/>
            <a:chOff x="0" y="0"/>
            <a:chExt cx="846821" cy="5049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6821" cy="504947"/>
            </a:xfrm>
            <a:custGeom>
              <a:avLst/>
              <a:gdLst/>
              <a:ahLst/>
              <a:cxnLst/>
              <a:rect l="l" t="t" r="r" b="b"/>
              <a:pathLst>
                <a:path w="846821" h="504947">
                  <a:moveTo>
                    <a:pt x="67063" y="0"/>
                  </a:moveTo>
                  <a:lnTo>
                    <a:pt x="779758" y="0"/>
                  </a:lnTo>
                  <a:cubicBezTo>
                    <a:pt x="797544" y="0"/>
                    <a:pt x="814602" y="7066"/>
                    <a:pt x="827179" y="19642"/>
                  </a:cubicBezTo>
                  <a:cubicBezTo>
                    <a:pt x="839755" y="32219"/>
                    <a:pt x="846821" y="49277"/>
                    <a:pt x="846821" y="67063"/>
                  </a:cubicBezTo>
                  <a:lnTo>
                    <a:pt x="846821" y="437884"/>
                  </a:lnTo>
                  <a:cubicBezTo>
                    <a:pt x="846821" y="474922"/>
                    <a:pt x="816796" y="504947"/>
                    <a:pt x="779758" y="504947"/>
                  </a:cubicBezTo>
                  <a:lnTo>
                    <a:pt x="67063" y="504947"/>
                  </a:lnTo>
                  <a:cubicBezTo>
                    <a:pt x="49277" y="504947"/>
                    <a:pt x="32219" y="497881"/>
                    <a:pt x="19642" y="485304"/>
                  </a:cubicBezTo>
                  <a:cubicBezTo>
                    <a:pt x="7066" y="472728"/>
                    <a:pt x="0" y="455670"/>
                    <a:pt x="0" y="437884"/>
                  </a:cubicBezTo>
                  <a:lnTo>
                    <a:pt x="0" y="67063"/>
                  </a:lnTo>
                  <a:cubicBezTo>
                    <a:pt x="0" y="49277"/>
                    <a:pt x="7066" y="32219"/>
                    <a:pt x="19642" y="19642"/>
                  </a:cubicBezTo>
                  <a:cubicBezTo>
                    <a:pt x="32219" y="7066"/>
                    <a:pt x="49277" y="0"/>
                    <a:pt x="67063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846821" cy="6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48601" y="2957123"/>
            <a:ext cx="4867656" cy="269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2562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dos conceitos de mudança relacionados à inserção do cateter vesical de demora você considera ser a maior dificuldade na sua Instituição?​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250583" y="442913"/>
            <a:ext cx="12817927" cy="1285874"/>
            <a:chOff x="0" y="0"/>
            <a:chExt cx="2000542" cy="2006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00542" cy="200691"/>
            </a:xfrm>
            <a:custGeom>
              <a:avLst/>
              <a:gdLst/>
              <a:ahLst/>
              <a:cxnLst/>
              <a:rect l="l" t="t" r="r" b="b"/>
              <a:pathLst>
                <a:path w="2000542" h="200691">
                  <a:moveTo>
                    <a:pt x="28388" y="0"/>
                  </a:moveTo>
                  <a:lnTo>
                    <a:pt x="1972155" y="0"/>
                  </a:lnTo>
                  <a:cubicBezTo>
                    <a:pt x="1987833" y="0"/>
                    <a:pt x="2000542" y="12710"/>
                    <a:pt x="2000542" y="28388"/>
                  </a:cubicBezTo>
                  <a:lnTo>
                    <a:pt x="2000542" y="172304"/>
                  </a:lnTo>
                  <a:cubicBezTo>
                    <a:pt x="2000542" y="179832"/>
                    <a:pt x="1997551" y="187053"/>
                    <a:pt x="1992228" y="192377"/>
                  </a:cubicBezTo>
                  <a:cubicBezTo>
                    <a:pt x="1986904" y="197700"/>
                    <a:pt x="1979683" y="200691"/>
                    <a:pt x="1972155" y="200691"/>
                  </a:cubicBezTo>
                  <a:lnTo>
                    <a:pt x="28388" y="200691"/>
                  </a:lnTo>
                  <a:cubicBezTo>
                    <a:pt x="20859" y="200691"/>
                    <a:pt x="13638" y="197700"/>
                    <a:pt x="8315" y="192377"/>
                  </a:cubicBezTo>
                  <a:cubicBezTo>
                    <a:pt x="2991" y="187053"/>
                    <a:pt x="0" y="179832"/>
                    <a:pt x="0" y="172304"/>
                  </a:cubicBezTo>
                  <a:lnTo>
                    <a:pt x="0" y="28388"/>
                  </a:lnTo>
                  <a:cubicBezTo>
                    <a:pt x="0" y="20859"/>
                    <a:pt x="2991" y="13638"/>
                    <a:pt x="8315" y="8315"/>
                  </a:cubicBezTo>
                  <a:cubicBezTo>
                    <a:pt x="13638" y="2991"/>
                    <a:pt x="20859" y="0"/>
                    <a:pt x="283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87BB8">
                    <a:alpha val="100000"/>
                  </a:srgbClr>
                </a:gs>
                <a:gs pos="50000">
                  <a:srgbClr val="1A69A8">
                    <a:alpha val="100000"/>
                  </a:srgbClr>
                </a:gs>
                <a:gs pos="100000">
                  <a:srgbClr val="10599A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2000542" cy="314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41715" y="505779"/>
            <a:ext cx="12235664" cy="110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PACOTE DE CUIDADOS - </a:t>
            </a:r>
            <a:r>
              <a:rPr lang="en-US" sz="250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INSERÇÃO</a:t>
            </a: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CATETER VESICAL</a:t>
            </a:r>
          </a:p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IDEIAS DE MUDANÇAS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82101" y="7621420"/>
            <a:ext cx="5521024" cy="1484183"/>
            <a:chOff x="0" y="0"/>
            <a:chExt cx="861687" cy="2316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61687" cy="231642"/>
            </a:xfrm>
            <a:custGeom>
              <a:avLst/>
              <a:gdLst/>
              <a:ahLst/>
              <a:cxnLst/>
              <a:rect l="l" t="t" r="r" b="b"/>
              <a:pathLst>
                <a:path w="861687" h="231642">
                  <a:moveTo>
                    <a:pt x="65906" y="0"/>
                  </a:moveTo>
                  <a:lnTo>
                    <a:pt x="795781" y="0"/>
                  </a:lnTo>
                  <a:cubicBezTo>
                    <a:pt x="832180" y="0"/>
                    <a:pt x="861687" y="29507"/>
                    <a:pt x="861687" y="65906"/>
                  </a:cubicBezTo>
                  <a:lnTo>
                    <a:pt x="861687" y="165736"/>
                  </a:lnTo>
                  <a:cubicBezTo>
                    <a:pt x="861687" y="202135"/>
                    <a:pt x="832180" y="231642"/>
                    <a:pt x="795781" y="231642"/>
                  </a:cubicBezTo>
                  <a:lnTo>
                    <a:pt x="65906" y="231642"/>
                  </a:lnTo>
                  <a:cubicBezTo>
                    <a:pt x="29507" y="231642"/>
                    <a:pt x="0" y="202135"/>
                    <a:pt x="0" y="165736"/>
                  </a:cubicBezTo>
                  <a:lnTo>
                    <a:pt x="0" y="65906"/>
                  </a:lnTo>
                  <a:cubicBezTo>
                    <a:pt x="0" y="29507"/>
                    <a:pt x="29507" y="0"/>
                    <a:pt x="65906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14300"/>
              <a:ext cx="861687" cy="34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15604" y="5852836"/>
            <a:ext cx="1626192" cy="2057400"/>
          </a:xfrm>
          <a:custGeom>
            <a:avLst/>
            <a:gdLst/>
            <a:ahLst/>
            <a:cxnLst/>
            <a:rect l="l" t="t" r="r" b="b"/>
            <a:pathLst>
              <a:path w="1626192" h="2057400">
                <a:moveTo>
                  <a:pt x="0" y="0"/>
                </a:moveTo>
                <a:lnTo>
                  <a:pt x="1626192" y="0"/>
                </a:lnTo>
                <a:lnTo>
                  <a:pt x="16261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1104454" y="7873926"/>
            <a:ext cx="520342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foram as ideias colhidas na oficina de prevenção da ITU-AC?​</a:t>
            </a:r>
          </a:p>
        </p:txBody>
      </p:sp>
      <p:sp>
        <p:nvSpPr>
          <p:cNvPr id="25" name="Freeform 25"/>
          <p:cNvSpPr/>
          <p:nvPr/>
        </p:nvSpPr>
        <p:spPr>
          <a:xfrm>
            <a:off x="4995142" y="5181600"/>
            <a:ext cx="1484183" cy="1484183"/>
          </a:xfrm>
          <a:custGeom>
            <a:avLst/>
            <a:gdLst/>
            <a:ahLst/>
            <a:cxnLst/>
            <a:rect l="l" t="t" r="r" b="b"/>
            <a:pathLst>
              <a:path w="1484183" h="1484183">
                <a:moveTo>
                  <a:pt x="0" y="0"/>
                </a:moveTo>
                <a:lnTo>
                  <a:pt x="1484183" y="0"/>
                </a:lnTo>
                <a:lnTo>
                  <a:pt x="1484183" y="1484183"/>
                </a:lnTo>
                <a:lnTo>
                  <a:pt x="0" y="148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0" name="Group 12">
            <a:extLst>
              <a:ext uri="{FF2B5EF4-FFF2-40B4-BE49-F238E27FC236}">
                <a16:creationId xmlns:a16="http://schemas.microsoft.com/office/drawing/2014/main" id="{8DB251F5-2B2D-BC84-1E03-3F5D236FDB51}"/>
              </a:ext>
            </a:extLst>
          </p:cNvPr>
          <p:cNvGrpSpPr/>
          <p:nvPr/>
        </p:nvGrpSpPr>
        <p:grpSpPr>
          <a:xfrm>
            <a:off x="784123" y="636599"/>
            <a:ext cx="2134007" cy="850130"/>
            <a:chOff x="304800" y="249455"/>
            <a:chExt cx="2036664" cy="789869"/>
          </a:xfrm>
        </p:grpSpPr>
        <p:sp>
          <p:nvSpPr>
            <p:cNvPr id="71" name="Freeform: Shape 13">
              <a:extLst>
                <a:ext uri="{FF2B5EF4-FFF2-40B4-BE49-F238E27FC236}">
                  <a16:creationId xmlns:a16="http://schemas.microsoft.com/office/drawing/2014/main" id="{D64221E7-0886-3B66-32B9-5A7B12C5A4C1}"/>
                </a:ext>
              </a:extLst>
            </p:cNvPr>
            <p:cNvSpPr/>
            <p:nvPr/>
          </p:nvSpPr>
          <p:spPr>
            <a:xfrm>
              <a:off x="304800" y="346620"/>
              <a:ext cx="247894" cy="322815"/>
            </a:xfrm>
            <a:custGeom>
              <a:avLst/>
              <a:gdLst>
                <a:gd name="connsiteX0" fmla="*/ 529590 w 986123"/>
                <a:gd name="connsiteY0" fmla="*/ 1284160 h 1284160"/>
                <a:gd name="connsiteX1" fmla="*/ 249650 w 986123"/>
                <a:gd name="connsiteY1" fmla="*/ 1235107 h 1284160"/>
                <a:gd name="connsiteX2" fmla="*/ 0 w 986123"/>
                <a:gd name="connsiteY2" fmla="*/ 1084421 h 1284160"/>
                <a:gd name="connsiteX3" fmla="*/ 162306 w 986123"/>
                <a:gd name="connsiteY3" fmla="*/ 890016 h 1284160"/>
                <a:gd name="connsiteX4" fmla="*/ 337947 w 986123"/>
                <a:gd name="connsiteY4" fmla="*/ 1000601 h 1284160"/>
                <a:gd name="connsiteX5" fmla="*/ 535019 w 986123"/>
                <a:gd name="connsiteY5" fmla="*/ 1041654 h 1284160"/>
                <a:gd name="connsiteX6" fmla="*/ 667893 w 986123"/>
                <a:gd name="connsiteY6" fmla="*/ 1010412 h 1284160"/>
                <a:gd name="connsiteX7" fmla="*/ 715137 w 986123"/>
                <a:gd name="connsiteY7" fmla="*/ 923925 h 1284160"/>
                <a:gd name="connsiteX8" fmla="*/ 715137 w 986123"/>
                <a:gd name="connsiteY8" fmla="*/ 920305 h 1284160"/>
                <a:gd name="connsiteX9" fmla="*/ 705326 w 986123"/>
                <a:gd name="connsiteY9" fmla="*/ 873062 h 1284160"/>
                <a:gd name="connsiteX10" fmla="*/ 667798 w 986123"/>
                <a:gd name="connsiteY10" fmla="*/ 834676 h 1284160"/>
                <a:gd name="connsiteX11" fmla="*/ 590931 w 986123"/>
                <a:gd name="connsiteY11" fmla="*/ 798957 h 1284160"/>
                <a:gd name="connsiteX12" fmla="*/ 463106 w 986123"/>
                <a:gd name="connsiteY12" fmla="*/ 761524 h 1284160"/>
                <a:gd name="connsiteX13" fmla="*/ 291465 w 986123"/>
                <a:gd name="connsiteY13" fmla="*/ 709803 h 1284160"/>
                <a:gd name="connsiteX14" fmla="*/ 160973 w 986123"/>
                <a:gd name="connsiteY14" fmla="*/ 639318 h 1284160"/>
                <a:gd name="connsiteX15" fmla="*/ 77819 w 986123"/>
                <a:gd name="connsiteY15" fmla="*/ 535019 h 1284160"/>
                <a:gd name="connsiteX16" fmla="*/ 48292 w 986123"/>
                <a:gd name="connsiteY16" fmla="*/ 379857 h 1284160"/>
                <a:gd name="connsiteX17" fmla="*/ 48292 w 986123"/>
                <a:gd name="connsiteY17" fmla="*/ 376238 h 1284160"/>
                <a:gd name="connsiteX18" fmla="*/ 80201 w 986123"/>
                <a:gd name="connsiteY18" fmla="*/ 222028 h 1284160"/>
                <a:gd name="connsiteX19" fmla="*/ 169640 w 986123"/>
                <a:gd name="connsiteY19" fmla="*/ 103441 h 1284160"/>
                <a:gd name="connsiteX20" fmla="*/ 307181 w 986123"/>
                <a:gd name="connsiteY20" fmla="*/ 26765 h 1284160"/>
                <a:gd name="connsiteX21" fmla="*/ 483394 w 986123"/>
                <a:gd name="connsiteY21" fmla="*/ 0 h 1284160"/>
                <a:gd name="connsiteX22" fmla="*/ 735711 w 986123"/>
                <a:gd name="connsiteY22" fmla="*/ 41053 h 1284160"/>
                <a:gd name="connsiteX23" fmla="*/ 946976 w 986123"/>
                <a:gd name="connsiteY23" fmla="*/ 158687 h 1284160"/>
                <a:gd name="connsiteX24" fmla="*/ 804291 w 986123"/>
                <a:gd name="connsiteY24" fmla="*/ 365569 h 1284160"/>
                <a:gd name="connsiteX25" fmla="*/ 640271 w 986123"/>
                <a:gd name="connsiteY25" fmla="*/ 275558 h 1284160"/>
                <a:gd name="connsiteX26" fmla="*/ 479774 w 986123"/>
                <a:gd name="connsiteY26" fmla="*/ 242602 h 1284160"/>
                <a:gd name="connsiteX27" fmla="*/ 359378 w 986123"/>
                <a:gd name="connsiteY27" fmla="*/ 273844 h 1284160"/>
                <a:gd name="connsiteX28" fmla="*/ 319278 w 986123"/>
                <a:gd name="connsiteY28" fmla="*/ 351377 h 1284160"/>
                <a:gd name="connsiteX29" fmla="*/ 319278 w 986123"/>
                <a:gd name="connsiteY29" fmla="*/ 354997 h 1284160"/>
                <a:gd name="connsiteX30" fmla="*/ 330899 w 986123"/>
                <a:gd name="connsiteY30" fmla="*/ 407575 h 1284160"/>
                <a:gd name="connsiteX31" fmla="*/ 372904 w 986123"/>
                <a:gd name="connsiteY31" fmla="*/ 447675 h 1284160"/>
                <a:gd name="connsiteX32" fmla="*/ 456057 w 986123"/>
                <a:gd name="connsiteY32" fmla="*/ 481489 h 1284160"/>
                <a:gd name="connsiteX33" fmla="*/ 589217 w 986123"/>
                <a:gd name="connsiteY33" fmla="*/ 518922 h 1284160"/>
                <a:gd name="connsiteX34" fmla="*/ 758190 w 986123"/>
                <a:gd name="connsiteY34" fmla="*/ 575120 h 1284160"/>
                <a:gd name="connsiteX35" fmla="*/ 883349 w 986123"/>
                <a:gd name="connsiteY35" fmla="*/ 649986 h 1284160"/>
                <a:gd name="connsiteX36" fmla="*/ 960215 w 986123"/>
                <a:gd name="connsiteY36" fmla="*/ 752570 h 1284160"/>
                <a:gd name="connsiteX37" fmla="*/ 986123 w 986123"/>
                <a:gd name="connsiteY37" fmla="*/ 893445 h 1284160"/>
                <a:gd name="connsiteX38" fmla="*/ 986123 w 986123"/>
                <a:gd name="connsiteY38" fmla="*/ 897064 h 1284160"/>
                <a:gd name="connsiteX39" fmla="*/ 952500 w 986123"/>
                <a:gd name="connsiteY39" fmla="*/ 1062038 h 1284160"/>
                <a:gd name="connsiteX40" fmla="*/ 858584 w 986123"/>
                <a:gd name="connsiteY40" fmla="*/ 1183291 h 1284160"/>
                <a:gd name="connsiteX41" fmla="*/ 714851 w 986123"/>
                <a:gd name="connsiteY41" fmla="*/ 1258157 h 1284160"/>
                <a:gd name="connsiteX42" fmla="*/ 529685 w 986123"/>
                <a:gd name="connsiteY42" fmla="*/ 1284065 h 12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6123" h="1284160">
                  <a:moveTo>
                    <a:pt x="529590" y="1284160"/>
                  </a:moveTo>
                  <a:cubicBezTo>
                    <a:pt x="434435" y="1284160"/>
                    <a:pt x="341186" y="1267777"/>
                    <a:pt x="249650" y="1235107"/>
                  </a:cubicBezTo>
                  <a:cubicBezTo>
                    <a:pt x="158115" y="1202436"/>
                    <a:pt x="74867" y="1152239"/>
                    <a:pt x="0" y="1084421"/>
                  </a:cubicBezTo>
                  <a:lnTo>
                    <a:pt x="162306" y="890016"/>
                  </a:lnTo>
                  <a:cubicBezTo>
                    <a:pt x="219361" y="936403"/>
                    <a:pt x="277844" y="973264"/>
                    <a:pt x="337947" y="1000601"/>
                  </a:cubicBezTo>
                  <a:cubicBezTo>
                    <a:pt x="397955" y="1027938"/>
                    <a:pt x="463677" y="1041654"/>
                    <a:pt x="535019" y="1041654"/>
                  </a:cubicBezTo>
                  <a:cubicBezTo>
                    <a:pt x="592074" y="1041654"/>
                    <a:pt x="636365" y="1031272"/>
                    <a:pt x="667893" y="1010412"/>
                  </a:cubicBezTo>
                  <a:cubicBezTo>
                    <a:pt x="699421" y="989647"/>
                    <a:pt x="715137" y="960787"/>
                    <a:pt x="715137" y="923925"/>
                  </a:cubicBezTo>
                  <a:lnTo>
                    <a:pt x="715137" y="920305"/>
                  </a:lnTo>
                  <a:cubicBezTo>
                    <a:pt x="715137" y="902494"/>
                    <a:pt x="711803" y="886777"/>
                    <a:pt x="705326" y="873062"/>
                  </a:cubicBezTo>
                  <a:cubicBezTo>
                    <a:pt x="698754" y="859441"/>
                    <a:pt x="686276" y="846582"/>
                    <a:pt x="667798" y="834676"/>
                  </a:cubicBezTo>
                  <a:cubicBezTo>
                    <a:pt x="649319" y="822770"/>
                    <a:pt x="623697" y="810863"/>
                    <a:pt x="590931" y="798957"/>
                  </a:cubicBezTo>
                  <a:cubicBezTo>
                    <a:pt x="558165" y="787146"/>
                    <a:pt x="515493" y="774573"/>
                    <a:pt x="463106" y="761524"/>
                  </a:cubicBezTo>
                  <a:cubicBezTo>
                    <a:pt x="399955" y="746093"/>
                    <a:pt x="342710" y="728853"/>
                    <a:pt x="291465" y="709803"/>
                  </a:cubicBezTo>
                  <a:cubicBezTo>
                    <a:pt x="240221" y="690753"/>
                    <a:pt x="196691" y="667322"/>
                    <a:pt x="160973" y="639318"/>
                  </a:cubicBezTo>
                  <a:cubicBezTo>
                    <a:pt x="125159" y="611410"/>
                    <a:pt x="97536" y="576644"/>
                    <a:pt x="77819" y="535019"/>
                  </a:cubicBezTo>
                  <a:cubicBezTo>
                    <a:pt x="58103" y="493395"/>
                    <a:pt x="48292" y="441674"/>
                    <a:pt x="48292" y="379857"/>
                  </a:cubicBezTo>
                  <a:lnTo>
                    <a:pt x="48292" y="376238"/>
                  </a:lnTo>
                  <a:cubicBezTo>
                    <a:pt x="48292" y="319183"/>
                    <a:pt x="58865" y="267748"/>
                    <a:pt x="80201" y="222028"/>
                  </a:cubicBezTo>
                  <a:cubicBezTo>
                    <a:pt x="101441" y="176308"/>
                    <a:pt x="131255" y="136779"/>
                    <a:pt x="169640" y="103441"/>
                  </a:cubicBezTo>
                  <a:cubicBezTo>
                    <a:pt x="208026" y="70199"/>
                    <a:pt x="253841" y="44577"/>
                    <a:pt x="307181" y="26765"/>
                  </a:cubicBezTo>
                  <a:cubicBezTo>
                    <a:pt x="360426" y="8953"/>
                    <a:pt x="419195" y="0"/>
                    <a:pt x="483394" y="0"/>
                  </a:cubicBezTo>
                  <a:cubicBezTo>
                    <a:pt x="574929" y="0"/>
                    <a:pt x="659035" y="13716"/>
                    <a:pt x="735711" y="41053"/>
                  </a:cubicBezTo>
                  <a:cubicBezTo>
                    <a:pt x="812387" y="68389"/>
                    <a:pt x="882777" y="107632"/>
                    <a:pt x="946976" y="158687"/>
                  </a:cubicBezTo>
                  <a:lnTo>
                    <a:pt x="804291" y="365569"/>
                  </a:lnTo>
                  <a:cubicBezTo>
                    <a:pt x="748379" y="327565"/>
                    <a:pt x="693706" y="297561"/>
                    <a:pt x="640271" y="275558"/>
                  </a:cubicBezTo>
                  <a:cubicBezTo>
                    <a:pt x="586740" y="253555"/>
                    <a:pt x="533305" y="242602"/>
                    <a:pt x="479774" y="242602"/>
                  </a:cubicBezTo>
                  <a:cubicBezTo>
                    <a:pt x="426244" y="242602"/>
                    <a:pt x="386144" y="252984"/>
                    <a:pt x="359378" y="273844"/>
                  </a:cubicBezTo>
                  <a:cubicBezTo>
                    <a:pt x="332613" y="294608"/>
                    <a:pt x="319278" y="320516"/>
                    <a:pt x="319278" y="351377"/>
                  </a:cubicBezTo>
                  <a:lnTo>
                    <a:pt x="319278" y="354997"/>
                  </a:lnTo>
                  <a:cubicBezTo>
                    <a:pt x="319278" y="375190"/>
                    <a:pt x="323183" y="392716"/>
                    <a:pt x="330899" y="407575"/>
                  </a:cubicBezTo>
                  <a:cubicBezTo>
                    <a:pt x="338614" y="422434"/>
                    <a:pt x="352616" y="435864"/>
                    <a:pt x="372904" y="447675"/>
                  </a:cubicBezTo>
                  <a:cubicBezTo>
                    <a:pt x="393192" y="459581"/>
                    <a:pt x="420910" y="470821"/>
                    <a:pt x="456057" y="481489"/>
                  </a:cubicBezTo>
                  <a:cubicBezTo>
                    <a:pt x="491204" y="492157"/>
                    <a:pt x="535591" y="504730"/>
                    <a:pt x="589217" y="518922"/>
                  </a:cubicBezTo>
                  <a:cubicBezTo>
                    <a:pt x="652367" y="535591"/>
                    <a:pt x="708660" y="554260"/>
                    <a:pt x="758190" y="575120"/>
                  </a:cubicBezTo>
                  <a:cubicBezTo>
                    <a:pt x="807625" y="595979"/>
                    <a:pt x="849344" y="620935"/>
                    <a:pt x="883349" y="649986"/>
                  </a:cubicBezTo>
                  <a:cubicBezTo>
                    <a:pt x="917353" y="679132"/>
                    <a:pt x="942975" y="713327"/>
                    <a:pt x="960215" y="752570"/>
                  </a:cubicBezTo>
                  <a:cubicBezTo>
                    <a:pt x="977456" y="791813"/>
                    <a:pt x="986123" y="838772"/>
                    <a:pt x="986123" y="893445"/>
                  </a:cubicBezTo>
                  <a:lnTo>
                    <a:pt x="986123" y="897064"/>
                  </a:lnTo>
                  <a:cubicBezTo>
                    <a:pt x="986123" y="958882"/>
                    <a:pt x="974884" y="1013841"/>
                    <a:pt x="952500" y="1062038"/>
                  </a:cubicBezTo>
                  <a:cubicBezTo>
                    <a:pt x="930021" y="1110139"/>
                    <a:pt x="898779" y="1150620"/>
                    <a:pt x="858584" y="1183291"/>
                  </a:cubicBezTo>
                  <a:cubicBezTo>
                    <a:pt x="818388" y="1216057"/>
                    <a:pt x="770477" y="1241012"/>
                    <a:pt x="714851" y="1258157"/>
                  </a:cubicBezTo>
                  <a:cubicBezTo>
                    <a:pt x="659130" y="1275398"/>
                    <a:pt x="597503" y="1284065"/>
                    <a:pt x="529685" y="1284065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2" name="Freeform: Shape 16">
              <a:extLst>
                <a:ext uri="{FF2B5EF4-FFF2-40B4-BE49-F238E27FC236}">
                  <a16:creationId xmlns:a16="http://schemas.microsoft.com/office/drawing/2014/main" id="{647D45BE-EF66-0B2D-3A0B-1E7400723207}"/>
                </a:ext>
              </a:extLst>
            </p:cNvPr>
            <p:cNvSpPr/>
            <p:nvPr/>
          </p:nvSpPr>
          <p:spPr>
            <a:xfrm>
              <a:off x="551784" y="348967"/>
              <a:ext cx="332584" cy="315991"/>
            </a:xfrm>
            <a:custGeom>
              <a:avLst/>
              <a:gdLst>
                <a:gd name="connsiteX0" fmla="*/ 534924 w 1323022"/>
                <a:gd name="connsiteY0" fmla="*/ 0 h 1257014"/>
                <a:gd name="connsiteX1" fmla="*/ 788099 w 1323022"/>
                <a:gd name="connsiteY1" fmla="*/ 0 h 1257014"/>
                <a:gd name="connsiteX2" fmla="*/ 1323023 w 1323022"/>
                <a:gd name="connsiteY2" fmla="*/ 1257014 h 1257014"/>
                <a:gd name="connsiteX3" fmla="*/ 1035939 w 1323022"/>
                <a:gd name="connsiteY3" fmla="*/ 1257014 h 1257014"/>
                <a:gd name="connsiteX4" fmla="*/ 921829 w 1323022"/>
                <a:gd name="connsiteY4" fmla="*/ 977075 h 1257014"/>
                <a:gd name="connsiteX5" fmla="*/ 394049 w 1323022"/>
                <a:gd name="connsiteY5" fmla="*/ 977075 h 1257014"/>
                <a:gd name="connsiteX6" fmla="*/ 279940 w 1323022"/>
                <a:gd name="connsiteY6" fmla="*/ 1257014 h 1257014"/>
                <a:gd name="connsiteX7" fmla="*/ 0 w 1323022"/>
                <a:gd name="connsiteY7" fmla="*/ 1257014 h 1257014"/>
                <a:gd name="connsiteX8" fmla="*/ 534924 w 1323022"/>
                <a:gd name="connsiteY8" fmla="*/ 0 h 1257014"/>
                <a:gd name="connsiteX9" fmla="*/ 823817 w 1323022"/>
                <a:gd name="connsiteY9" fmla="*/ 734568 h 1257014"/>
                <a:gd name="connsiteX10" fmla="*/ 657987 w 1323022"/>
                <a:gd name="connsiteY10" fmla="*/ 329851 h 1257014"/>
                <a:gd name="connsiteX11" fmla="*/ 492157 w 1323022"/>
                <a:gd name="connsiteY11" fmla="*/ 734568 h 1257014"/>
                <a:gd name="connsiteX12" fmla="*/ 823817 w 1323022"/>
                <a:gd name="connsiteY12" fmla="*/ 734568 h 12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3022" h="1257014">
                  <a:moveTo>
                    <a:pt x="534924" y="0"/>
                  </a:moveTo>
                  <a:lnTo>
                    <a:pt x="788099" y="0"/>
                  </a:lnTo>
                  <a:lnTo>
                    <a:pt x="1323023" y="1257014"/>
                  </a:lnTo>
                  <a:lnTo>
                    <a:pt x="1035939" y="1257014"/>
                  </a:lnTo>
                  <a:lnTo>
                    <a:pt x="921829" y="977075"/>
                  </a:lnTo>
                  <a:lnTo>
                    <a:pt x="394049" y="977075"/>
                  </a:lnTo>
                  <a:lnTo>
                    <a:pt x="279940" y="1257014"/>
                  </a:lnTo>
                  <a:lnTo>
                    <a:pt x="0" y="1257014"/>
                  </a:lnTo>
                  <a:lnTo>
                    <a:pt x="534924" y="0"/>
                  </a:lnTo>
                  <a:close/>
                  <a:moveTo>
                    <a:pt x="823817" y="734568"/>
                  </a:moveTo>
                  <a:lnTo>
                    <a:pt x="657987" y="329851"/>
                  </a:lnTo>
                  <a:lnTo>
                    <a:pt x="492157" y="734568"/>
                  </a:lnTo>
                  <a:lnTo>
                    <a:pt x="823817" y="73456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3" name="Freeform: Shape 17">
              <a:extLst>
                <a:ext uri="{FF2B5EF4-FFF2-40B4-BE49-F238E27FC236}">
                  <a16:creationId xmlns:a16="http://schemas.microsoft.com/office/drawing/2014/main" id="{53438F56-AAA0-FE80-2E6C-33695D9033F2}"/>
                </a:ext>
              </a:extLst>
            </p:cNvPr>
            <p:cNvSpPr/>
            <p:nvPr/>
          </p:nvSpPr>
          <p:spPr>
            <a:xfrm>
              <a:off x="893778" y="249455"/>
              <a:ext cx="273442" cy="420435"/>
            </a:xfrm>
            <a:custGeom>
              <a:avLst/>
              <a:gdLst>
                <a:gd name="connsiteX0" fmla="*/ 540258 w 1087754"/>
                <a:gd name="connsiteY0" fmla="*/ 1672495 h 1672494"/>
                <a:gd name="connsiteX1" fmla="*/ 144399 w 1087754"/>
                <a:gd name="connsiteY1" fmla="*/ 1533430 h 1672494"/>
                <a:gd name="connsiteX2" fmla="*/ 0 w 1087754"/>
                <a:gd name="connsiteY2" fmla="*/ 1117949 h 1672494"/>
                <a:gd name="connsiteX3" fmla="*/ 0 w 1087754"/>
                <a:gd name="connsiteY3" fmla="*/ 404717 h 1672494"/>
                <a:gd name="connsiteX4" fmla="*/ 274606 w 1087754"/>
                <a:gd name="connsiteY4" fmla="*/ 404717 h 1672494"/>
                <a:gd name="connsiteX5" fmla="*/ 274606 w 1087754"/>
                <a:gd name="connsiteY5" fmla="*/ 1110806 h 1672494"/>
                <a:gd name="connsiteX6" fmla="*/ 345948 w 1087754"/>
                <a:gd name="connsiteY6" fmla="*/ 1341692 h 1672494"/>
                <a:gd name="connsiteX7" fmla="*/ 543877 w 1087754"/>
                <a:gd name="connsiteY7" fmla="*/ 1419225 h 1672494"/>
                <a:gd name="connsiteX8" fmla="*/ 741807 w 1087754"/>
                <a:gd name="connsiteY8" fmla="*/ 1344359 h 1672494"/>
                <a:gd name="connsiteX9" fmla="*/ 813149 w 1087754"/>
                <a:gd name="connsiteY9" fmla="*/ 1119664 h 1672494"/>
                <a:gd name="connsiteX10" fmla="*/ 813149 w 1087754"/>
                <a:gd name="connsiteY10" fmla="*/ 404717 h 1672494"/>
                <a:gd name="connsiteX11" fmla="*/ 1087755 w 1087754"/>
                <a:gd name="connsiteY11" fmla="*/ 404717 h 1672494"/>
                <a:gd name="connsiteX12" fmla="*/ 1087755 w 1087754"/>
                <a:gd name="connsiteY12" fmla="*/ 1108996 h 1672494"/>
                <a:gd name="connsiteX13" fmla="*/ 1049369 w 1087754"/>
                <a:gd name="connsiteY13" fmla="*/ 1356836 h 1672494"/>
                <a:gd name="connsiteX14" fmla="*/ 939737 w 1087754"/>
                <a:gd name="connsiteY14" fmla="*/ 1532477 h 1672494"/>
                <a:gd name="connsiteX15" fmla="*/ 766763 w 1087754"/>
                <a:gd name="connsiteY15" fmla="*/ 1637729 h 1672494"/>
                <a:gd name="connsiteX16" fmla="*/ 540353 w 1087754"/>
                <a:gd name="connsiteY16" fmla="*/ 1672495 h 1672494"/>
                <a:gd name="connsiteX17" fmla="*/ 622268 w 1087754"/>
                <a:gd name="connsiteY17" fmla="*/ 0 h 1672494"/>
                <a:gd name="connsiteX18" fmla="*/ 855821 w 1087754"/>
                <a:gd name="connsiteY18" fmla="*/ 101632 h 1672494"/>
                <a:gd name="connsiteX19" fmla="*/ 627602 w 1087754"/>
                <a:gd name="connsiteY19" fmla="*/ 315563 h 1672494"/>
                <a:gd name="connsiteX20" fmla="*/ 420719 w 1087754"/>
                <a:gd name="connsiteY20" fmla="*/ 315563 h 1672494"/>
                <a:gd name="connsiteX21" fmla="*/ 622268 w 1087754"/>
                <a:gd name="connsiteY21" fmla="*/ 0 h 167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7754" h="1672494">
                  <a:moveTo>
                    <a:pt x="540258" y="1672495"/>
                  </a:moveTo>
                  <a:cubicBezTo>
                    <a:pt x="372618" y="1672495"/>
                    <a:pt x="240697" y="1626108"/>
                    <a:pt x="144399" y="1533430"/>
                  </a:cubicBezTo>
                  <a:cubicBezTo>
                    <a:pt x="48101" y="1440752"/>
                    <a:pt x="0" y="1302258"/>
                    <a:pt x="0" y="1117949"/>
                  </a:cubicBezTo>
                  <a:lnTo>
                    <a:pt x="0" y="404717"/>
                  </a:lnTo>
                  <a:lnTo>
                    <a:pt x="274606" y="404717"/>
                  </a:lnTo>
                  <a:lnTo>
                    <a:pt x="274606" y="1110806"/>
                  </a:lnTo>
                  <a:cubicBezTo>
                    <a:pt x="274606" y="1213009"/>
                    <a:pt x="298418" y="1289971"/>
                    <a:pt x="345948" y="1341692"/>
                  </a:cubicBezTo>
                  <a:cubicBezTo>
                    <a:pt x="393478" y="1393412"/>
                    <a:pt x="459486" y="1419225"/>
                    <a:pt x="543877" y="1419225"/>
                  </a:cubicBezTo>
                  <a:cubicBezTo>
                    <a:pt x="628269" y="1419225"/>
                    <a:pt x="694277" y="1394270"/>
                    <a:pt x="741807" y="1344359"/>
                  </a:cubicBezTo>
                  <a:cubicBezTo>
                    <a:pt x="789337" y="1294448"/>
                    <a:pt x="813149" y="1219581"/>
                    <a:pt x="813149" y="1119664"/>
                  </a:cubicBezTo>
                  <a:lnTo>
                    <a:pt x="813149" y="404717"/>
                  </a:lnTo>
                  <a:lnTo>
                    <a:pt x="1087755" y="404717"/>
                  </a:lnTo>
                  <a:lnTo>
                    <a:pt x="1087755" y="1108996"/>
                  </a:lnTo>
                  <a:cubicBezTo>
                    <a:pt x="1087755" y="1204151"/>
                    <a:pt x="1074992" y="1286732"/>
                    <a:pt x="1049369" y="1356836"/>
                  </a:cubicBezTo>
                  <a:cubicBezTo>
                    <a:pt x="1023747" y="1426940"/>
                    <a:pt x="987266" y="1485519"/>
                    <a:pt x="939737" y="1532477"/>
                  </a:cubicBezTo>
                  <a:cubicBezTo>
                    <a:pt x="892207" y="1579436"/>
                    <a:pt x="834485" y="1614488"/>
                    <a:pt x="766763" y="1637729"/>
                  </a:cubicBezTo>
                  <a:cubicBezTo>
                    <a:pt x="699040" y="1660874"/>
                    <a:pt x="623507" y="1672495"/>
                    <a:pt x="540353" y="1672495"/>
                  </a:cubicBezTo>
                  <a:close/>
                  <a:moveTo>
                    <a:pt x="622268" y="0"/>
                  </a:moveTo>
                  <a:lnTo>
                    <a:pt x="855821" y="101632"/>
                  </a:lnTo>
                  <a:lnTo>
                    <a:pt x="627602" y="315563"/>
                  </a:lnTo>
                  <a:lnTo>
                    <a:pt x="420719" y="315563"/>
                  </a:lnTo>
                  <a:lnTo>
                    <a:pt x="622268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4" name="Freeform: Shape 18">
              <a:extLst>
                <a:ext uri="{FF2B5EF4-FFF2-40B4-BE49-F238E27FC236}">
                  <a16:creationId xmlns:a16="http://schemas.microsoft.com/office/drawing/2014/main" id="{19F69851-F8E4-BD6D-E8CF-D52B48C74EB9}"/>
                </a:ext>
              </a:extLst>
            </p:cNvPr>
            <p:cNvSpPr/>
            <p:nvPr/>
          </p:nvSpPr>
          <p:spPr>
            <a:xfrm>
              <a:off x="1203495" y="351194"/>
              <a:ext cx="289101" cy="313764"/>
            </a:xfrm>
            <a:custGeom>
              <a:avLst/>
              <a:gdLst>
                <a:gd name="connsiteX0" fmla="*/ 0 w 1150048"/>
                <a:gd name="connsiteY0" fmla="*/ 0 h 1248155"/>
                <a:gd name="connsiteX1" fmla="*/ 486728 w 1150048"/>
                <a:gd name="connsiteY1" fmla="*/ 0 h 1248155"/>
                <a:gd name="connsiteX2" fmla="*/ 755047 w 1150048"/>
                <a:gd name="connsiteY2" fmla="*/ 47244 h 1248155"/>
                <a:gd name="connsiteX3" fmla="*/ 965454 w 1150048"/>
                <a:gd name="connsiteY3" fmla="*/ 178308 h 1248155"/>
                <a:gd name="connsiteX4" fmla="*/ 1101852 w 1150048"/>
                <a:gd name="connsiteY4" fmla="*/ 375380 h 1248155"/>
                <a:gd name="connsiteX5" fmla="*/ 1150049 w 1150048"/>
                <a:gd name="connsiteY5" fmla="*/ 620554 h 1248155"/>
                <a:gd name="connsiteX6" fmla="*/ 1150049 w 1150048"/>
                <a:gd name="connsiteY6" fmla="*/ 624173 h 1248155"/>
                <a:gd name="connsiteX7" fmla="*/ 1101852 w 1150048"/>
                <a:gd name="connsiteY7" fmla="*/ 870204 h 1248155"/>
                <a:gd name="connsiteX8" fmla="*/ 965454 w 1150048"/>
                <a:gd name="connsiteY8" fmla="*/ 1068134 h 1248155"/>
                <a:gd name="connsiteX9" fmla="*/ 755047 w 1150048"/>
                <a:gd name="connsiteY9" fmla="*/ 1200055 h 1248155"/>
                <a:gd name="connsiteX10" fmla="*/ 486728 w 1150048"/>
                <a:gd name="connsiteY10" fmla="*/ 1248156 h 1248155"/>
                <a:gd name="connsiteX11" fmla="*/ 0 w 1150048"/>
                <a:gd name="connsiteY11" fmla="*/ 1248156 h 1248155"/>
                <a:gd name="connsiteX12" fmla="*/ 0 w 1150048"/>
                <a:gd name="connsiteY12" fmla="*/ 0 h 1248155"/>
                <a:gd name="connsiteX13" fmla="*/ 486728 w 1150048"/>
                <a:gd name="connsiteY13" fmla="*/ 1000315 h 1248155"/>
                <a:gd name="connsiteX14" fmla="*/ 640080 w 1150048"/>
                <a:gd name="connsiteY14" fmla="*/ 973550 h 1248155"/>
                <a:gd name="connsiteX15" fmla="*/ 758667 w 1150048"/>
                <a:gd name="connsiteY15" fmla="*/ 896874 h 1248155"/>
                <a:gd name="connsiteX16" fmla="*/ 835343 w 1150048"/>
                <a:gd name="connsiteY16" fmla="*/ 779240 h 1248155"/>
                <a:gd name="connsiteX17" fmla="*/ 862965 w 1150048"/>
                <a:gd name="connsiteY17" fmla="*/ 627698 h 1248155"/>
                <a:gd name="connsiteX18" fmla="*/ 862965 w 1150048"/>
                <a:gd name="connsiteY18" fmla="*/ 624078 h 1248155"/>
                <a:gd name="connsiteX19" fmla="*/ 835343 w 1150048"/>
                <a:gd name="connsiteY19" fmla="*/ 472535 h 1248155"/>
                <a:gd name="connsiteX20" fmla="*/ 758667 w 1150048"/>
                <a:gd name="connsiteY20" fmla="*/ 353092 h 1248155"/>
                <a:gd name="connsiteX21" fmla="*/ 640080 w 1150048"/>
                <a:gd name="connsiteY21" fmla="*/ 275558 h 1248155"/>
                <a:gd name="connsiteX22" fmla="*/ 486728 w 1150048"/>
                <a:gd name="connsiteY22" fmla="*/ 247936 h 1248155"/>
                <a:gd name="connsiteX23" fmla="*/ 274511 w 1150048"/>
                <a:gd name="connsiteY23" fmla="*/ 247936 h 1248155"/>
                <a:gd name="connsiteX24" fmla="*/ 274511 w 1150048"/>
                <a:gd name="connsiteY24" fmla="*/ 1000411 h 1248155"/>
                <a:gd name="connsiteX25" fmla="*/ 486728 w 1150048"/>
                <a:gd name="connsiteY25" fmla="*/ 1000411 h 124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0048" h="1248155">
                  <a:moveTo>
                    <a:pt x="0" y="0"/>
                  </a:moveTo>
                  <a:lnTo>
                    <a:pt x="486728" y="0"/>
                  </a:lnTo>
                  <a:cubicBezTo>
                    <a:pt x="584168" y="0"/>
                    <a:pt x="673608" y="15811"/>
                    <a:pt x="755047" y="47244"/>
                  </a:cubicBezTo>
                  <a:cubicBezTo>
                    <a:pt x="836486" y="78772"/>
                    <a:pt x="906590" y="122396"/>
                    <a:pt x="965454" y="178308"/>
                  </a:cubicBezTo>
                  <a:cubicBezTo>
                    <a:pt x="1024319" y="234220"/>
                    <a:pt x="1069753" y="299847"/>
                    <a:pt x="1101852" y="375380"/>
                  </a:cubicBezTo>
                  <a:cubicBezTo>
                    <a:pt x="1133951" y="450914"/>
                    <a:pt x="1150049" y="532543"/>
                    <a:pt x="1150049" y="620554"/>
                  </a:cubicBezTo>
                  <a:lnTo>
                    <a:pt x="1150049" y="624173"/>
                  </a:lnTo>
                  <a:cubicBezTo>
                    <a:pt x="1150049" y="712184"/>
                    <a:pt x="1133951" y="794195"/>
                    <a:pt x="1101852" y="870204"/>
                  </a:cubicBezTo>
                  <a:cubicBezTo>
                    <a:pt x="1069753" y="946309"/>
                    <a:pt x="1024319" y="1012222"/>
                    <a:pt x="965454" y="1068134"/>
                  </a:cubicBezTo>
                  <a:cubicBezTo>
                    <a:pt x="906590" y="1124045"/>
                    <a:pt x="836486" y="1167956"/>
                    <a:pt x="755047" y="1200055"/>
                  </a:cubicBezTo>
                  <a:cubicBezTo>
                    <a:pt x="673608" y="1232154"/>
                    <a:pt x="584168" y="1248156"/>
                    <a:pt x="486728" y="1248156"/>
                  </a:cubicBezTo>
                  <a:lnTo>
                    <a:pt x="0" y="1248156"/>
                  </a:lnTo>
                  <a:lnTo>
                    <a:pt x="0" y="0"/>
                  </a:lnTo>
                  <a:close/>
                  <a:moveTo>
                    <a:pt x="486728" y="1000315"/>
                  </a:moveTo>
                  <a:cubicBezTo>
                    <a:pt x="542639" y="1000315"/>
                    <a:pt x="593693" y="991457"/>
                    <a:pt x="640080" y="973550"/>
                  </a:cubicBezTo>
                  <a:cubicBezTo>
                    <a:pt x="686467" y="955739"/>
                    <a:pt x="725900" y="930211"/>
                    <a:pt x="758667" y="896874"/>
                  </a:cubicBezTo>
                  <a:cubicBezTo>
                    <a:pt x="791337" y="863632"/>
                    <a:pt x="816864" y="824389"/>
                    <a:pt x="835343" y="779240"/>
                  </a:cubicBezTo>
                  <a:cubicBezTo>
                    <a:pt x="853726" y="734092"/>
                    <a:pt x="862965" y="683609"/>
                    <a:pt x="862965" y="627698"/>
                  </a:cubicBezTo>
                  <a:lnTo>
                    <a:pt x="862965" y="624078"/>
                  </a:lnTo>
                  <a:cubicBezTo>
                    <a:pt x="862965" y="569404"/>
                    <a:pt x="853726" y="518827"/>
                    <a:pt x="835343" y="472535"/>
                  </a:cubicBezTo>
                  <a:cubicBezTo>
                    <a:pt x="816864" y="426149"/>
                    <a:pt x="791337" y="386334"/>
                    <a:pt x="758667" y="353092"/>
                  </a:cubicBezTo>
                  <a:cubicBezTo>
                    <a:pt x="725996" y="319849"/>
                    <a:pt x="686467" y="293941"/>
                    <a:pt x="640080" y="275558"/>
                  </a:cubicBezTo>
                  <a:cubicBezTo>
                    <a:pt x="593693" y="257175"/>
                    <a:pt x="542639" y="247936"/>
                    <a:pt x="486728" y="247936"/>
                  </a:cubicBezTo>
                  <a:lnTo>
                    <a:pt x="274511" y="247936"/>
                  </a:lnTo>
                  <a:lnTo>
                    <a:pt x="274511" y="1000411"/>
                  </a:lnTo>
                  <a:lnTo>
                    <a:pt x="486728" y="1000411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5" name="Freeform: Shape 19">
              <a:extLst>
                <a:ext uri="{FF2B5EF4-FFF2-40B4-BE49-F238E27FC236}">
                  <a16:creationId xmlns:a16="http://schemas.microsoft.com/office/drawing/2014/main" id="{06FD1502-DC74-7E63-4917-CEA10783D19B}"/>
                </a:ext>
              </a:extLst>
            </p:cNvPr>
            <p:cNvSpPr/>
            <p:nvPr/>
          </p:nvSpPr>
          <p:spPr>
            <a:xfrm>
              <a:off x="1519917" y="351194"/>
              <a:ext cx="238459" cy="313788"/>
            </a:xfrm>
            <a:custGeom>
              <a:avLst/>
              <a:gdLst>
                <a:gd name="connsiteX0" fmla="*/ 95 w 948594"/>
                <a:gd name="connsiteY0" fmla="*/ 0 h 1248251"/>
                <a:gd name="connsiteX1" fmla="*/ 939737 w 948594"/>
                <a:gd name="connsiteY1" fmla="*/ 0 h 1248251"/>
                <a:gd name="connsiteX2" fmla="*/ 939737 w 948594"/>
                <a:gd name="connsiteY2" fmla="*/ 244316 h 1248251"/>
                <a:gd name="connsiteX3" fmla="*/ 271081 w 948594"/>
                <a:gd name="connsiteY3" fmla="*/ 244316 h 1248251"/>
                <a:gd name="connsiteX4" fmla="*/ 271081 w 948594"/>
                <a:gd name="connsiteY4" fmla="*/ 497491 h 1248251"/>
                <a:gd name="connsiteX5" fmla="*/ 859441 w 948594"/>
                <a:gd name="connsiteY5" fmla="*/ 497491 h 1248251"/>
                <a:gd name="connsiteX6" fmla="*/ 859441 w 948594"/>
                <a:gd name="connsiteY6" fmla="*/ 741807 h 1248251"/>
                <a:gd name="connsiteX7" fmla="*/ 271081 w 948594"/>
                <a:gd name="connsiteY7" fmla="*/ 741807 h 1248251"/>
                <a:gd name="connsiteX8" fmla="*/ 271081 w 948594"/>
                <a:gd name="connsiteY8" fmla="*/ 1003935 h 1248251"/>
                <a:gd name="connsiteX9" fmla="*/ 948595 w 948594"/>
                <a:gd name="connsiteY9" fmla="*/ 1003935 h 1248251"/>
                <a:gd name="connsiteX10" fmla="*/ 948595 w 948594"/>
                <a:gd name="connsiteY10" fmla="*/ 1248251 h 1248251"/>
                <a:gd name="connsiteX11" fmla="*/ 0 w 948594"/>
                <a:gd name="connsiteY11" fmla="*/ 1248251 h 1248251"/>
                <a:gd name="connsiteX12" fmla="*/ 0 w 948594"/>
                <a:gd name="connsiteY12" fmla="*/ 0 h 124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594" h="1248251">
                  <a:moveTo>
                    <a:pt x="95" y="0"/>
                  </a:moveTo>
                  <a:lnTo>
                    <a:pt x="939737" y="0"/>
                  </a:lnTo>
                  <a:lnTo>
                    <a:pt x="939737" y="244316"/>
                  </a:lnTo>
                  <a:lnTo>
                    <a:pt x="271081" y="244316"/>
                  </a:lnTo>
                  <a:lnTo>
                    <a:pt x="271081" y="497491"/>
                  </a:lnTo>
                  <a:lnTo>
                    <a:pt x="859441" y="497491"/>
                  </a:lnTo>
                  <a:lnTo>
                    <a:pt x="859441" y="741807"/>
                  </a:lnTo>
                  <a:lnTo>
                    <a:pt x="271081" y="741807"/>
                  </a:lnTo>
                  <a:lnTo>
                    <a:pt x="271081" y="1003935"/>
                  </a:lnTo>
                  <a:lnTo>
                    <a:pt x="948595" y="1003935"/>
                  </a:lnTo>
                  <a:lnTo>
                    <a:pt x="948595" y="1248251"/>
                  </a:lnTo>
                  <a:lnTo>
                    <a:pt x="0" y="1248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6" name="Freeform: Shape 20">
              <a:extLst>
                <a:ext uri="{FF2B5EF4-FFF2-40B4-BE49-F238E27FC236}">
                  <a16:creationId xmlns:a16="http://schemas.microsoft.com/office/drawing/2014/main" id="{C273AE39-80D8-B460-0C06-CA1D68815E30}"/>
                </a:ext>
              </a:extLst>
            </p:cNvPr>
            <p:cNvSpPr/>
            <p:nvPr/>
          </p:nvSpPr>
          <p:spPr>
            <a:xfrm>
              <a:off x="312893" y="738083"/>
              <a:ext cx="90796" cy="97883"/>
            </a:xfrm>
            <a:custGeom>
              <a:avLst/>
              <a:gdLst>
                <a:gd name="connsiteX0" fmla="*/ 191548 w 361187"/>
                <a:gd name="connsiteY0" fmla="*/ 389382 h 389381"/>
                <a:gd name="connsiteX1" fmla="*/ 116300 w 361187"/>
                <a:gd name="connsiteY1" fmla="*/ 375285 h 389381"/>
                <a:gd name="connsiteX2" fmla="*/ 55531 w 361187"/>
                <a:gd name="connsiteY2" fmla="*/ 335756 h 389381"/>
                <a:gd name="connsiteX3" fmla="*/ 14859 w 361187"/>
                <a:gd name="connsiteY3" fmla="*/ 274606 h 389381"/>
                <a:gd name="connsiteX4" fmla="*/ 0 w 361187"/>
                <a:gd name="connsiteY4" fmla="*/ 195834 h 389381"/>
                <a:gd name="connsiteX5" fmla="*/ 0 w 361187"/>
                <a:gd name="connsiteY5" fmla="*/ 194405 h 389381"/>
                <a:gd name="connsiteX6" fmla="*/ 13430 w 361187"/>
                <a:gd name="connsiteY6" fmla="*/ 118777 h 389381"/>
                <a:gd name="connsiteX7" fmla="*/ 51245 w 361187"/>
                <a:gd name="connsiteY7" fmla="*/ 56959 h 389381"/>
                <a:gd name="connsiteX8" fmla="*/ 108871 w 361187"/>
                <a:gd name="connsiteY8" fmla="*/ 15240 h 389381"/>
                <a:gd name="connsiteX9" fmla="*/ 182404 w 361187"/>
                <a:gd name="connsiteY9" fmla="*/ 0 h 389381"/>
                <a:gd name="connsiteX10" fmla="*/ 260509 w 361187"/>
                <a:gd name="connsiteY10" fmla="*/ 16288 h 389381"/>
                <a:gd name="connsiteX11" fmla="*/ 316325 w 361187"/>
                <a:gd name="connsiteY11" fmla="*/ 60103 h 389381"/>
                <a:gd name="connsiteX12" fmla="*/ 349853 w 361187"/>
                <a:gd name="connsiteY12" fmla="*/ 124015 h 389381"/>
                <a:gd name="connsiteX13" fmla="*/ 361188 w 361187"/>
                <a:gd name="connsiteY13" fmla="*/ 200692 h 389381"/>
                <a:gd name="connsiteX14" fmla="*/ 360807 w 361187"/>
                <a:gd name="connsiteY14" fmla="*/ 212312 h 389381"/>
                <a:gd name="connsiteX15" fmla="*/ 359759 w 361187"/>
                <a:gd name="connsiteY15" fmla="*/ 224695 h 389381"/>
                <a:gd name="connsiteX16" fmla="*/ 85534 w 361187"/>
                <a:gd name="connsiteY16" fmla="*/ 224695 h 389381"/>
                <a:gd name="connsiteX17" fmla="*/ 121920 w 361187"/>
                <a:gd name="connsiteY17" fmla="*/ 294989 h 389381"/>
                <a:gd name="connsiteX18" fmla="*/ 192977 w 361187"/>
                <a:gd name="connsiteY18" fmla="*/ 319373 h 389381"/>
                <a:gd name="connsiteX19" fmla="*/ 248126 w 361187"/>
                <a:gd name="connsiteY19" fmla="*/ 308038 h 389381"/>
                <a:gd name="connsiteX20" fmla="*/ 294037 w 361187"/>
                <a:gd name="connsiteY20" fmla="*/ 274796 h 389381"/>
                <a:gd name="connsiteX21" fmla="*/ 344234 w 361187"/>
                <a:gd name="connsiteY21" fmla="*/ 319278 h 389381"/>
                <a:gd name="connsiteX22" fmla="*/ 280226 w 361187"/>
                <a:gd name="connsiteY22" fmla="*/ 370141 h 389381"/>
                <a:gd name="connsiteX23" fmla="*/ 191548 w 361187"/>
                <a:gd name="connsiteY23" fmla="*/ 389191 h 389381"/>
                <a:gd name="connsiteX24" fmla="*/ 276320 w 361187"/>
                <a:gd name="connsiteY24" fmla="*/ 168211 h 389381"/>
                <a:gd name="connsiteX25" fmla="*/ 267176 w 361187"/>
                <a:gd name="connsiteY25" fmla="*/ 129730 h 389381"/>
                <a:gd name="connsiteX26" fmla="*/ 248126 w 361187"/>
                <a:gd name="connsiteY26" fmla="*/ 98679 h 389381"/>
                <a:gd name="connsiteX27" fmla="*/ 219551 w 361187"/>
                <a:gd name="connsiteY27" fmla="*/ 77819 h 389381"/>
                <a:gd name="connsiteX28" fmla="*/ 181737 w 361187"/>
                <a:gd name="connsiteY28" fmla="*/ 70009 h 389381"/>
                <a:gd name="connsiteX29" fmla="*/ 116396 w 361187"/>
                <a:gd name="connsiteY29" fmla="*/ 97250 h 389381"/>
                <a:gd name="connsiteX30" fmla="*/ 84963 w 361187"/>
                <a:gd name="connsiteY30" fmla="*/ 168307 h 389381"/>
                <a:gd name="connsiteX31" fmla="*/ 276511 w 361187"/>
                <a:gd name="connsiteY31" fmla="*/ 168307 h 3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1187" h="389381">
                  <a:moveTo>
                    <a:pt x="191548" y="389382"/>
                  </a:moveTo>
                  <a:cubicBezTo>
                    <a:pt x="164687" y="389382"/>
                    <a:pt x="139637" y="384715"/>
                    <a:pt x="116300" y="375285"/>
                  </a:cubicBezTo>
                  <a:cubicBezTo>
                    <a:pt x="92964" y="365855"/>
                    <a:pt x="72771" y="352711"/>
                    <a:pt x="55531" y="335756"/>
                  </a:cubicBezTo>
                  <a:cubicBezTo>
                    <a:pt x="38291" y="318802"/>
                    <a:pt x="24765" y="298418"/>
                    <a:pt x="14859" y="274606"/>
                  </a:cubicBezTo>
                  <a:cubicBezTo>
                    <a:pt x="4953" y="250793"/>
                    <a:pt x="0" y="224599"/>
                    <a:pt x="0" y="195834"/>
                  </a:cubicBezTo>
                  <a:lnTo>
                    <a:pt x="0" y="194405"/>
                  </a:lnTo>
                  <a:cubicBezTo>
                    <a:pt x="0" y="167545"/>
                    <a:pt x="4477" y="142399"/>
                    <a:pt x="13430" y="118777"/>
                  </a:cubicBezTo>
                  <a:cubicBezTo>
                    <a:pt x="22384" y="95250"/>
                    <a:pt x="34957" y="74581"/>
                    <a:pt x="51245" y="56959"/>
                  </a:cubicBezTo>
                  <a:cubicBezTo>
                    <a:pt x="67532" y="39338"/>
                    <a:pt x="86677" y="25432"/>
                    <a:pt x="108871" y="15240"/>
                  </a:cubicBezTo>
                  <a:cubicBezTo>
                    <a:pt x="131064" y="5143"/>
                    <a:pt x="155543" y="0"/>
                    <a:pt x="182404" y="0"/>
                  </a:cubicBezTo>
                  <a:cubicBezTo>
                    <a:pt x="212122" y="0"/>
                    <a:pt x="238125" y="5429"/>
                    <a:pt x="260509" y="16288"/>
                  </a:cubicBezTo>
                  <a:cubicBezTo>
                    <a:pt x="282893" y="27146"/>
                    <a:pt x="301466" y="41719"/>
                    <a:pt x="316325" y="60103"/>
                  </a:cubicBezTo>
                  <a:cubicBezTo>
                    <a:pt x="331184" y="78486"/>
                    <a:pt x="342329" y="99822"/>
                    <a:pt x="349853" y="124015"/>
                  </a:cubicBezTo>
                  <a:cubicBezTo>
                    <a:pt x="357378" y="148304"/>
                    <a:pt x="361188" y="173831"/>
                    <a:pt x="361188" y="200692"/>
                  </a:cubicBezTo>
                  <a:cubicBezTo>
                    <a:pt x="361188" y="204502"/>
                    <a:pt x="361093" y="208312"/>
                    <a:pt x="360807" y="212312"/>
                  </a:cubicBezTo>
                  <a:cubicBezTo>
                    <a:pt x="360521" y="216313"/>
                    <a:pt x="360236" y="220409"/>
                    <a:pt x="359759" y="224695"/>
                  </a:cubicBezTo>
                  <a:lnTo>
                    <a:pt x="85534" y="224695"/>
                  </a:lnTo>
                  <a:cubicBezTo>
                    <a:pt x="90202" y="255365"/>
                    <a:pt x="102394" y="278797"/>
                    <a:pt x="121920" y="294989"/>
                  </a:cubicBezTo>
                  <a:cubicBezTo>
                    <a:pt x="141446" y="311277"/>
                    <a:pt x="165164" y="319373"/>
                    <a:pt x="192977" y="319373"/>
                  </a:cubicBezTo>
                  <a:cubicBezTo>
                    <a:pt x="214217" y="319373"/>
                    <a:pt x="232505" y="315563"/>
                    <a:pt x="248126" y="308038"/>
                  </a:cubicBezTo>
                  <a:cubicBezTo>
                    <a:pt x="263652" y="300514"/>
                    <a:pt x="278987" y="289465"/>
                    <a:pt x="294037" y="274796"/>
                  </a:cubicBezTo>
                  <a:lnTo>
                    <a:pt x="344234" y="319278"/>
                  </a:lnTo>
                  <a:cubicBezTo>
                    <a:pt x="326327" y="340519"/>
                    <a:pt x="304991" y="357473"/>
                    <a:pt x="280226" y="370141"/>
                  </a:cubicBezTo>
                  <a:cubicBezTo>
                    <a:pt x="255461" y="382810"/>
                    <a:pt x="225933" y="389191"/>
                    <a:pt x="191548" y="389191"/>
                  </a:cubicBezTo>
                  <a:close/>
                  <a:moveTo>
                    <a:pt x="276320" y="168211"/>
                  </a:moveTo>
                  <a:cubicBezTo>
                    <a:pt x="274892" y="154591"/>
                    <a:pt x="271844" y="141732"/>
                    <a:pt x="267176" y="129730"/>
                  </a:cubicBezTo>
                  <a:cubicBezTo>
                    <a:pt x="262414" y="117729"/>
                    <a:pt x="256127" y="107347"/>
                    <a:pt x="248126" y="98679"/>
                  </a:cubicBezTo>
                  <a:cubicBezTo>
                    <a:pt x="240125" y="89916"/>
                    <a:pt x="230600" y="82963"/>
                    <a:pt x="219551" y="77819"/>
                  </a:cubicBezTo>
                  <a:cubicBezTo>
                    <a:pt x="208502" y="72676"/>
                    <a:pt x="195834" y="70009"/>
                    <a:pt x="181737" y="70009"/>
                  </a:cubicBezTo>
                  <a:cubicBezTo>
                    <a:pt x="155353" y="70009"/>
                    <a:pt x="133541" y="79057"/>
                    <a:pt x="116396" y="97250"/>
                  </a:cubicBezTo>
                  <a:cubicBezTo>
                    <a:pt x="99155" y="115348"/>
                    <a:pt x="88678" y="139065"/>
                    <a:pt x="84963" y="168307"/>
                  </a:cubicBezTo>
                  <a:lnTo>
                    <a:pt x="276511" y="16830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7" name="Freeform: Shape 21">
              <a:extLst>
                <a:ext uri="{FF2B5EF4-FFF2-40B4-BE49-F238E27FC236}">
                  <a16:creationId xmlns:a16="http://schemas.microsoft.com/office/drawing/2014/main" id="{11211059-D6E5-7EFE-8E78-568C46D6C60F}"/>
                </a:ext>
              </a:extLst>
            </p:cNvPr>
            <p:cNvSpPr/>
            <p:nvPr/>
          </p:nvSpPr>
          <p:spPr>
            <a:xfrm>
              <a:off x="425359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5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8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3 w 568166"/>
                <a:gd name="connsiteY21" fmla="*/ 381000 h 381000"/>
                <a:gd name="connsiteX22" fmla="*/ 240983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4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70" y="48196"/>
                    <a:pt x="105918" y="40576"/>
                  </a:cubicBezTo>
                  <a:cubicBezTo>
                    <a:pt x="112967" y="32956"/>
                    <a:pt x="121063" y="26099"/>
                    <a:pt x="130207" y="19907"/>
                  </a:cubicBezTo>
                  <a:cubicBezTo>
                    <a:pt x="139351" y="13716"/>
                    <a:pt x="149733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4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1" y="30289"/>
                    <a:pt x="363665" y="18193"/>
                  </a:cubicBezTo>
                  <a:cubicBezTo>
                    <a:pt x="384239" y="6096"/>
                    <a:pt x="408718" y="0"/>
                    <a:pt x="437007" y="0"/>
                  </a:cubicBezTo>
                  <a:cubicBezTo>
                    <a:pt x="478060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8" y="78486"/>
                  </a:cubicBezTo>
                  <a:cubicBezTo>
                    <a:pt x="382810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3" y="381000"/>
                  </a:lnTo>
                  <a:lnTo>
                    <a:pt x="240983" y="168783"/>
                  </a:lnTo>
                  <a:cubicBezTo>
                    <a:pt x="240983" y="139637"/>
                    <a:pt x="234410" y="117348"/>
                    <a:pt x="221266" y="101822"/>
                  </a:cubicBezTo>
                  <a:cubicBezTo>
                    <a:pt x="208121" y="86296"/>
                    <a:pt x="189643" y="78581"/>
                    <a:pt x="165640" y="78581"/>
                  </a:cubicBezTo>
                  <a:cubicBezTo>
                    <a:pt x="141637" y="78581"/>
                    <a:pt x="122492" y="86773"/>
                    <a:pt x="108014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8" name="Freeform: Shape 22">
              <a:extLst>
                <a:ext uri="{FF2B5EF4-FFF2-40B4-BE49-F238E27FC236}">
                  <a16:creationId xmlns:a16="http://schemas.microsoft.com/office/drawing/2014/main" id="{67903CED-E696-5007-5CC7-7FF90845164D}"/>
                </a:ext>
              </a:extLst>
            </p:cNvPr>
            <p:cNvSpPr/>
            <p:nvPr/>
          </p:nvSpPr>
          <p:spPr>
            <a:xfrm>
              <a:off x="647393" y="738107"/>
              <a:ext cx="84211" cy="95752"/>
            </a:xfrm>
            <a:custGeom>
              <a:avLst/>
              <a:gdLst>
                <a:gd name="connsiteX0" fmla="*/ 95 w 334994"/>
                <a:gd name="connsiteY0" fmla="*/ 7715 h 380904"/>
                <a:gd name="connsiteX1" fmla="*/ 86296 w 334994"/>
                <a:gd name="connsiteY1" fmla="*/ 7715 h 380904"/>
                <a:gd name="connsiteX2" fmla="*/ 86296 w 334994"/>
                <a:gd name="connsiteY2" fmla="*/ 66294 h 380904"/>
                <a:gd name="connsiteX3" fmla="*/ 106394 w 334994"/>
                <a:gd name="connsiteY3" fmla="*/ 40958 h 380904"/>
                <a:gd name="connsiteX4" fmla="*/ 131731 w 334994"/>
                <a:gd name="connsiteY4" fmla="*/ 19907 h 380904"/>
                <a:gd name="connsiteX5" fmla="*/ 163449 w 334994"/>
                <a:gd name="connsiteY5" fmla="*/ 5334 h 380904"/>
                <a:gd name="connsiteX6" fmla="*/ 202597 w 334994"/>
                <a:gd name="connsiteY6" fmla="*/ 0 h 380904"/>
                <a:gd name="connsiteX7" fmla="*/ 300514 w 334994"/>
                <a:gd name="connsiteY7" fmla="*/ 38862 h 380904"/>
                <a:gd name="connsiteX8" fmla="*/ 334994 w 334994"/>
                <a:gd name="connsiteY8" fmla="*/ 143446 h 380904"/>
                <a:gd name="connsiteX9" fmla="*/ 334994 w 334994"/>
                <a:gd name="connsiteY9" fmla="*/ 380905 h 380904"/>
                <a:gd name="connsiteX10" fmla="*/ 248793 w 334994"/>
                <a:gd name="connsiteY10" fmla="*/ 380905 h 380904"/>
                <a:gd name="connsiteX11" fmla="*/ 248793 w 334994"/>
                <a:gd name="connsiteY11" fmla="*/ 169450 h 380904"/>
                <a:gd name="connsiteX12" fmla="*/ 228124 w 334994"/>
                <a:gd name="connsiteY12" fmla="*/ 102108 h 380904"/>
                <a:gd name="connsiteX13" fmla="*/ 169640 w 334994"/>
                <a:gd name="connsiteY13" fmla="*/ 78486 h 380904"/>
                <a:gd name="connsiteX14" fmla="*/ 109347 w 334994"/>
                <a:gd name="connsiteY14" fmla="*/ 102775 h 380904"/>
                <a:gd name="connsiteX15" fmla="*/ 86201 w 334994"/>
                <a:gd name="connsiteY15" fmla="*/ 170783 h 380904"/>
                <a:gd name="connsiteX16" fmla="*/ 86201 w 334994"/>
                <a:gd name="connsiteY16" fmla="*/ 380905 h 380904"/>
                <a:gd name="connsiteX17" fmla="*/ 0 w 334994"/>
                <a:gd name="connsiteY17" fmla="*/ 380905 h 380904"/>
                <a:gd name="connsiteX18" fmla="*/ 0 w 334994"/>
                <a:gd name="connsiteY18" fmla="*/ 7810 h 3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994" h="380904">
                  <a:moveTo>
                    <a:pt x="95" y="7715"/>
                  </a:moveTo>
                  <a:lnTo>
                    <a:pt x="86296" y="7715"/>
                  </a:lnTo>
                  <a:lnTo>
                    <a:pt x="86296" y="66294"/>
                  </a:lnTo>
                  <a:cubicBezTo>
                    <a:pt x="92392" y="57245"/>
                    <a:pt x="99060" y="48863"/>
                    <a:pt x="106394" y="40958"/>
                  </a:cubicBezTo>
                  <a:cubicBezTo>
                    <a:pt x="113633" y="33147"/>
                    <a:pt x="122110" y="26099"/>
                    <a:pt x="131731" y="19907"/>
                  </a:cubicBezTo>
                  <a:cubicBezTo>
                    <a:pt x="141351" y="13716"/>
                    <a:pt x="151924" y="8858"/>
                    <a:pt x="163449" y="5334"/>
                  </a:cubicBezTo>
                  <a:cubicBezTo>
                    <a:pt x="174974" y="1714"/>
                    <a:pt x="188024" y="0"/>
                    <a:pt x="202597" y="0"/>
                  </a:cubicBezTo>
                  <a:cubicBezTo>
                    <a:pt x="244888" y="0"/>
                    <a:pt x="277559" y="12954"/>
                    <a:pt x="300514" y="38862"/>
                  </a:cubicBezTo>
                  <a:cubicBezTo>
                    <a:pt x="323564" y="64770"/>
                    <a:pt x="334994" y="99631"/>
                    <a:pt x="334994" y="143446"/>
                  </a:cubicBezTo>
                  <a:lnTo>
                    <a:pt x="334994" y="380905"/>
                  </a:lnTo>
                  <a:lnTo>
                    <a:pt x="248793" y="380905"/>
                  </a:lnTo>
                  <a:lnTo>
                    <a:pt x="248793" y="169450"/>
                  </a:lnTo>
                  <a:cubicBezTo>
                    <a:pt x="248793" y="140303"/>
                    <a:pt x="241935" y="117824"/>
                    <a:pt x="228124" y="102108"/>
                  </a:cubicBezTo>
                  <a:cubicBezTo>
                    <a:pt x="214313" y="86392"/>
                    <a:pt x="194881" y="78486"/>
                    <a:pt x="169640" y="78486"/>
                  </a:cubicBezTo>
                  <a:cubicBezTo>
                    <a:pt x="144399" y="78486"/>
                    <a:pt x="124777" y="86582"/>
                    <a:pt x="109347" y="102775"/>
                  </a:cubicBezTo>
                  <a:cubicBezTo>
                    <a:pt x="93917" y="118967"/>
                    <a:pt x="86201" y="141637"/>
                    <a:pt x="86201" y="170783"/>
                  </a:cubicBezTo>
                  <a:lnTo>
                    <a:pt x="86201" y="380905"/>
                  </a:lnTo>
                  <a:lnTo>
                    <a:pt x="0" y="380905"/>
                  </a:lnTo>
                  <a:lnTo>
                    <a:pt x="0" y="781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9" name="Freeform: Shape 23">
              <a:extLst>
                <a:ext uri="{FF2B5EF4-FFF2-40B4-BE49-F238E27FC236}">
                  <a16:creationId xmlns:a16="http://schemas.microsoft.com/office/drawing/2014/main" id="{83584915-43F2-C8D8-CF89-FB36701F35F9}"/>
                </a:ext>
              </a:extLst>
            </p:cNvPr>
            <p:cNvSpPr/>
            <p:nvPr/>
          </p:nvSpPr>
          <p:spPr>
            <a:xfrm>
              <a:off x="752412" y="738059"/>
              <a:ext cx="100015" cy="97908"/>
            </a:xfrm>
            <a:custGeom>
              <a:avLst/>
              <a:gdLst>
                <a:gd name="connsiteX0" fmla="*/ 197834 w 397859"/>
                <a:gd name="connsiteY0" fmla="*/ 389477 h 389477"/>
                <a:gd name="connsiteX1" fmla="*/ 119063 w 397859"/>
                <a:gd name="connsiteY1" fmla="*/ 374237 h 389477"/>
                <a:gd name="connsiteX2" fmla="*/ 56197 w 397859"/>
                <a:gd name="connsiteY2" fmla="*/ 332899 h 389477"/>
                <a:gd name="connsiteX3" fmla="*/ 14859 w 397859"/>
                <a:gd name="connsiteY3" fmla="*/ 271463 h 389477"/>
                <a:gd name="connsiteX4" fmla="*/ 0 w 397859"/>
                <a:gd name="connsiteY4" fmla="*/ 196501 h 389477"/>
                <a:gd name="connsiteX5" fmla="*/ 0 w 397859"/>
                <a:gd name="connsiteY5" fmla="*/ 195072 h 389477"/>
                <a:gd name="connsiteX6" fmla="*/ 15145 w 397859"/>
                <a:gd name="connsiteY6" fmla="*/ 119444 h 389477"/>
                <a:gd name="connsiteX7" fmla="*/ 56864 w 397859"/>
                <a:gd name="connsiteY7" fmla="*/ 57626 h 389477"/>
                <a:gd name="connsiteX8" fmla="*/ 119729 w 397859"/>
                <a:gd name="connsiteY8" fmla="*/ 15526 h 389477"/>
                <a:gd name="connsiteX9" fmla="*/ 199263 w 397859"/>
                <a:gd name="connsiteY9" fmla="*/ 0 h 389477"/>
                <a:gd name="connsiteX10" fmla="*/ 278797 w 397859"/>
                <a:gd name="connsiteY10" fmla="*/ 15240 h 389477"/>
                <a:gd name="connsiteX11" fmla="*/ 341662 w 397859"/>
                <a:gd name="connsiteY11" fmla="*/ 56959 h 389477"/>
                <a:gd name="connsiteX12" fmla="*/ 383000 w 397859"/>
                <a:gd name="connsiteY12" fmla="*/ 118396 h 389477"/>
                <a:gd name="connsiteX13" fmla="*/ 397859 w 397859"/>
                <a:gd name="connsiteY13" fmla="*/ 193643 h 389477"/>
                <a:gd name="connsiteX14" fmla="*/ 397859 w 397859"/>
                <a:gd name="connsiteY14" fmla="*/ 195072 h 389477"/>
                <a:gd name="connsiteX15" fmla="*/ 382619 w 397859"/>
                <a:gd name="connsiteY15" fmla="*/ 270034 h 389477"/>
                <a:gd name="connsiteX16" fmla="*/ 340900 w 397859"/>
                <a:gd name="connsiteY16" fmla="*/ 331851 h 389477"/>
                <a:gd name="connsiteX17" fmla="*/ 277654 w 397859"/>
                <a:gd name="connsiteY17" fmla="*/ 373856 h 389477"/>
                <a:gd name="connsiteX18" fmla="*/ 197834 w 397859"/>
                <a:gd name="connsiteY18" fmla="*/ 389382 h 389477"/>
                <a:gd name="connsiteX19" fmla="*/ 199263 w 397859"/>
                <a:gd name="connsiteY19" fmla="*/ 315278 h 389477"/>
                <a:gd name="connsiteX20" fmla="*/ 245935 w 397859"/>
                <a:gd name="connsiteY20" fmla="*/ 305753 h 389477"/>
                <a:gd name="connsiteX21" fmla="*/ 281368 w 397859"/>
                <a:gd name="connsiteY21" fmla="*/ 279940 h 389477"/>
                <a:gd name="connsiteX22" fmla="*/ 303847 w 397859"/>
                <a:gd name="connsiteY22" fmla="*/ 242125 h 389477"/>
                <a:gd name="connsiteX23" fmla="*/ 311563 w 397859"/>
                <a:gd name="connsiteY23" fmla="*/ 196501 h 389477"/>
                <a:gd name="connsiteX24" fmla="*/ 311563 w 397859"/>
                <a:gd name="connsiteY24" fmla="*/ 195072 h 389477"/>
                <a:gd name="connsiteX25" fmla="*/ 303181 w 397859"/>
                <a:gd name="connsiteY25" fmla="*/ 148400 h 389477"/>
                <a:gd name="connsiteX26" fmla="*/ 279654 w 397859"/>
                <a:gd name="connsiteY26" fmla="*/ 110204 h 389477"/>
                <a:gd name="connsiteX27" fmla="*/ 243840 w 397859"/>
                <a:gd name="connsiteY27" fmla="*/ 84392 h 389477"/>
                <a:gd name="connsiteX28" fmla="*/ 197834 w 397859"/>
                <a:gd name="connsiteY28" fmla="*/ 74867 h 389477"/>
                <a:gd name="connsiteX29" fmla="*/ 151829 w 397859"/>
                <a:gd name="connsiteY29" fmla="*/ 84392 h 389477"/>
                <a:gd name="connsiteX30" fmla="*/ 116396 w 397859"/>
                <a:gd name="connsiteY30" fmla="*/ 109823 h 389477"/>
                <a:gd name="connsiteX31" fmla="*/ 93917 w 397859"/>
                <a:gd name="connsiteY31" fmla="*/ 147638 h 389477"/>
                <a:gd name="connsiteX32" fmla="*/ 86201 w 397859"/>
                <a:gd name="connsiteY32" fmla="*/ 193548 h 389477"/>
                <a:gd name="connsiteX33" fmla="*/ 86201 w 397859"/>
                <a:gd name="connsiteY33" fmla="*/ 194977 h 389477"/>
                <a:gd name="connsiteX34" fmla="*/ 94583 w 397859"/>
                <a:gd name="connsiteY34" fmla="*/ 241268 h 389477"/>
                <a:gd name="connsiteX35" fmla="*/ 118110 w 397859"/>
                <a:gd name="connsiteY35" fmla="*/ 279463 h 389477"/>
                <a:gd name="connsiteX36" fmla="*/ 153924 w 397859"/>
                <a:gd name="connsiteY36" fmla="*/ 305562 h 389477"/>
                <a:gd name="connsiteX37" fmla="*/ 199263 w 397859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859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7" y="332899"/>
                  </a:cubicBezTo>
                  <a:cubicBezTo>
                    <a:pt x="38481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8" y="143066"/>
                    <a:pt x="15145" y="119444"/>
                  </a:cubicBezTo>
                  <a:cubicBezTo>
                    <a:pt x="25241" y="95917"/>
                    <a:pt x="39148" y="75248"/>
                    <a:pt x="56864" y="57626"/>
                  </a:cubicBezTo>
                  <a:cubicBezTo>
                    <a:pt x="74581" y="39910"/>
                    <a:pt x="95536" y="25908"/>
                    <a:pt x="119729" y="15526"/>
                  </a:cubicBezTo>
                  <a:cubicBezTo>
                    <a:pt x="144018" y="5144"/>
                    <a:pt x="170497" y="0"/>
                    <a:pt x="199263" y="0"/>
                  </a:cubicBezTo>
                  <a:cubicBezTo>
                    <a:pt x="228029" y="0"/>
                    <a:pt x="254508" y="5048"/>
                    <a:pt x="278797" y="15240"/>
                  </a:cubicBezTo>
                  <a:cubicBezTo>
                    <a:pt x="303085" y="25337"/>
                    <a:pt x="324041" y="39243"/>
                    <a:pt x="341662" y="56959"/>
                  </a:cubicBezTo>
                  <a:cubicBezTo>
                    <a:pt x="359378" y="74676"/>
                    <a:pt x="373094" y="95155"/>
                    <a:pt x="383000" y="118396"/>
                  </a:cubicBezTo>
                  <a:cubicBezTo>
                    <a:pt x="392906" y="141732"/>
                    <a:pt x="397859" y="166783"/>
                    <a:pt x="397859" y="193643"/>
                  </a:cubicBezTo>
                  <a:lnTo>
                    <a:pt x="397859" y="195072"/>
                  </a:lnTo>
                  <a:cubicBezTo>
                    <a:pt x="397859" y="221456"/>
                    <a:pt x="392811" y="246412"/>
                    <a:pt x="382619" y="270034"/>
                  </a:cubicBezTo>
                  <a:cubicBezTo>
                    <a:pt x="372523" y="293561"/>
                    <a:pt x="358616" y="314230"/>
                    <a:pt x="340900" y="331851"/>
                  </a:cubicBezTo>
                  <a:cubicBezTo>
                    <a:pt x="323183" y="349472"/>
                    <a:pt x="302133" y="363569"/>
                    <a:pt x="277654" y="373856"/>
                  </a:cubicBezTo>
                  <a:cubicBezTo>
                    <a:pt x="253175" y="384238"/>
                    <a:pt x="226504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5" y="305753"/>
                  </a:cubicBezTo>
                  <a:cubicBezTo>
                    <a:pt x="259747" y="299371"/>
                    <a:pt x="271558" y="290798"/>
                    <a:pt x="281368" y="279940"/>
                  </a:cubicBezTo>
                  <a:cubicBezTo>
                    <a:pt x="291179" y="269081"/>
                    <a:pt x="298704" y="256508"/>
                    <a:pt x="303847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800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8" y="99346"/>
                    <a:pt x="257651" y="90773"/>
                    <a:pt x="243840" y="84392"/>
                  </a:cubicBezTo>
                  <a:cubicBezTo>
                    <a:pt x="230029" y="78010"/>
                    <a:pt x="214693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7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8963" y="226886"/>
                    <a:pt x="94583" y="241268"/>
                  </a:cubicBezTo>
                  <a:cubicBezTo>
                    <a:pt x="100203" y="255651"/>
                    <a:pt x="108013" y="268319"/>
                    <a:pt x="118110" y="279463"/>
                  </a:cubicBezTo>
                  <a:cubicBezTo>
                    <a:pt x="128206" y="290513"/>
                    <a:pt x="140113" y="299275"/>
                    <a:pt x="153924" y="305562"/>
                  </a:cubicBezTo>
                  <a:cubicBezTo>
                    <a:pt x="167735" y="311944"/>
                    <a:pt x="182880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0" name="Freeform: Shape 24">
              <a:extLst>
                <a:ext uri="{FF2B5EF4-FFF2-40B4-BE49-F238E27FC236}">
                  <a16:creationId xmlns:a16="http://schemas.microsoft.com/office/drawing/2014/main" id="{C1D5A4A3-3EEE-9210-86F4-71B30144AFF2}"/>
                </a:ext>
              </a:extLst>
            </p:cNvPr>
            <p:cNvSpPr/>
            <p:nvPr/>
          </p:nvSpPr>
          <p:spPr>
            <a:xfrm>
              <a:off x="866625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2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2 w 296894"/>
                <a:gd name="connsiteY39" fmla="*/ 320897 h 386714"/>
                <a:gd name="connsiteX40" fmla="*/ 256984 w 296894"/>
                <a:gd name="connsiteY40" fmla="*/ 357188 h 386714"/>
                <a:gd name="connsiteX41" fmla="*/ 212789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8" y="298704"/>
                    <a:pt x="100013" y="306514"/>
                  </a:cubicBezTo>
                  <a:cubicBezTo>
                    <a:pt x="120967" y="314325"/>
                    <a:pt x="141161" y="318135"/>
                    <a:pt x="160401" y="318135"/>
                  </a:cubicBezTo>
                  <a:cubicBezTo>
                    <a:pt x="179642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3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9" y="182594"/>
                    <a:pt x="36100" y="172307"/>
                    <a:pt x="28956" y="160115"/>
                  </a:cubicBezTo>
                  <a:cubicBezTo>
                    <a:pt x="21908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5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7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9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2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2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9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1" name="Freeform: Shape 25">
              <a:extLst>
                <a:ext uri="{FF2B5EF4-FFF2-40B4-BE49-F238E27FC236}">
                  <a16:creationId xmlns:a16="http://schemas.microsoft.com/office/drawing/2014/main" id="{CF978DA6-833F-37B0-5A0D-EC08EE9D1CE6}"/>
                </a:ext>
              </a:extLst>
            </p:cNvPr>
            <p:cNvSpPr/>
            <p:nvPr/>
          </p:nvSpPr>
          <p:spPr>
            <a:xfrm>
              <a:off x="95543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6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160" y="318135"/>
                    <a:pt x="160401" y="318135"/>
                  </a:cubicBezTo>
                  <a:cubicBezTo>
                    <a:pt x="179641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792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2" name="Freeform: Shape 26">
              <a:extLst>
                <a:ext uri="{FF2B5EF4-FFF2-40B4-BE49-F238E27FC236}">
                  <a16:creationId xmlns:a16="http://schemas.microsoft.com/office/drawing/2014/main" id="{38C28FF9-335C-992D-3F01-2D398B4CB704}"/>
                </a:ext>
              </a:extLst>
            </p:cNvPr>
            <p:cNvSpPr/>
            <p:nvPr/>
          </p:nvSpPr>
          <p:spPr>
            <a:xfrm>
              <a:off x="1045512" y="738658"/>
              <a:ext cx="85097" cy="97141"/>
            </a:xfrm>
            <a:custGeom>
              <a:avLst/>
              <a:gdLst>
                <a:gd name="connsiteX0" fmla="*/ 253651 w 338518"/>
                <a:gd name="connsiteY0" fmla="*/ 378619 h 386429"/>
                <a:gd name="connsiteX1" fmla="*/ 253651 w 338518"/>
                <a:gd name="connsiteY1" fmla="*/ 332708 h 386429"/>
                <a:gd name="connsiteX2" fmla="*/ 204883 w 338518"/>
                <a:gd name="connsiteY2" fmla="*/ 370904 h 386429"/>
                <a:gd name="connsiteX3" fmla="*/ 132779 w 338518"/>
                <a:gd name="connsiteY3" fmla="*/ 386429 h 386429"/>
                <a:gd name="connsiteX4" fmla="*/ 81915 w 338518"/>
                <a:gd name="connsiteY4" fmla="*/ 379000 h 386429"/>
                <a:gd name="connsiteX5" fmla="*/ 39910 w 338518"/>
                <a:gd name="connsiteY5" fmla="*/ 357092 h 386429"/>
                <a:gd name="connsiteX6" fmla="*/ 10954 w 338518"/>
                <a:gd name="connsiteY6" fmla="*/ 321088 h 386429"/>
                <a:gd name="connsiteX7" fmla="*/ 0 w 338518"/>
                <a:gd name="connsiteY7" fmla="*/ 271272 h 386429"/>
                <a:gd name="connsiteX8" fmla="*/ 0 w 338518"/>
                <a:gd name="connsiteY8" fmla="*/ 269843 h 386429"/>
                <a:gd name="connsiteX9" fmla="*/ 11335 w 338518"/>
                <a:gd name="connsiteY9" fmla="*/ 215741 h 386429"/>
                <a:gd name="connsiteX10" fmla="*/ 42767 w 338518"/>
                <a:gd name="connsiteY10" fmla="*/ 177546 h 386429"/>
                <a:gd name="connsiteX11" fmla="*/ 90773 w 338518"/>
                <a:gd name="connsiteY11" fmla="*/ 154972 h 386429"/>
                <a:gd name="connsiteX12" fmla="*/ 151162 w 338518"/>
                <a:gd name="connsiteY12" fmla="*/ 147542 h 386429"/>
                <a:gd name="connsiteX13" fmla="*/ 208788 w 338518"/>
                <a:gd name="connsiteY13" fmla="*/ 151829 h 386429"/>
                <a:gd name="connsiteX14" fmla="*/ 254413 w 338518"/>
                <a:gd name="connsiteY14" fmla="*/ 163163 h 386429"/>
                <a:gd name="connsiteX15" fmla="*/ 254413 w 338518"/>
                <a:gd name="connsiteY15" fmla="*/ 156115 h 386429"/>
                <a:gd name="connsiteX16" fmla="*/ 230696 w 338518"/>
                <a:gd name="connsiteY16" fmla="*/ 96774 h 386429"/>
                <a:gd name="connsiteX17" fmla="*/ 162496 w 338518"/>
                <a:gd name="connsiteY17" fmla="*/ 76295 h 386429"/>
                <a:gd name="connsiteX18" fmla="*/ 106013 w 338518"/>
                <a:gd name="connsiteY18" fmla="*/ 82677 h 386429"/>
                <a:gd name="connsiteX19" fmla="*/ 55816 w 338518"/>
                <a:gd name="connsiteY19" fmla="*/ 99632 h 386429"/>
                <a:gd name="connsiteX20" fmla="*/ 32480 w 338518"/>
                <a:gd name="connsiteY20" fmla="*/ 31052 h 386429"/>
                <a:gd name="connsiteX21" fmla="*/ 96107 w 338518"/>
                <a:gd name="connsiteY21" fmla="*/ 8477 h 386429"/>
                <a:gd name="connsiteX22" fmla="*/ 174593 w 338518"/>
                <a:gd name="connsiteY22" fmla="*/ 0 h 386429"/>
                <a:gd name="connsiteX23" fmla="*/ 298228 w 338518"/>
                <a:gd name="connsiteY23" fmla="*/ 41338 h 386429"/>
                <a:gd name="connsiteX24" fmla="*/ 338519 w 338518"/>
                <a:gd name="connsiteY24" fmla="*/ 157544 h 386429"/>
                <a:gd name="connsiteX25" fmla="*/ 338519 w 338518"/>
                <a:gd name="connsiteY25" fmla="*/ 378714 h 386429"/>
                <a:gd name="connsiteX26" fmla="*/ 253746 w 338518"/>
                <a:gd name="connsiteY26" fmla="*/ 378714 h 386429"/>
                <a:gd name="connsiteX27" fmla="*/ 255746 w 338518"/>
                <a:gd name="connsiteY27" fmla="*/ 222409 h 386429"/>
                <a:gd name="connsiteX28" fmla="*/ 217265 w 338518"/>
                <a:gd name="connsiteY28" fmla="*/ 211836 h 386429"/>
                <a:gd name="connsiteX29" fmla="*/ 170307 w 338518"/>
                <a:gd name="connsiteY29" fmla="*/ 207550 h 386429"/>
                <a:gd name="connsiteX30" fmla="*/ 107442 w 338518"/>
                <a:gd name="connsiteY30" fmla="*/ 223075 h 386429"/>
                <a:gd name="connsiteX31" fmla="*/ 84868 w 338518"/>
                <a:gd name="connsiteY31" fmla="*/ 265462 h 386429"/>
                <a:gd name="connsiteX32" fmla="*/ 84868 w 338518"/>
                <a:gd name="connsiteY32" fmla="*/ 266891 h 386429"/>
                <a:gd name="connsiteX33" fmla="*/ 105728 w 338518"/>
                <a:gd name="connsiteY33" fmla="*/ 307848 h 386429"/>
                <a:gd name="connsiteX34" fmla="*/ 156972 w 338518"/>
                <a:gd name="connsiteY34" fmla="*/ 321945 h 386429"/>
                <a:gd name="connsiteX35" fmla="*/ 196215 w 338518"/>
                <a:gd name="connsiteY35" fmla="*/ 316325 h 386429"/>
                <a:gd name="connsiteX36" fmla="*/ 227647 w 338518"/>
                <a:gd name="connsiteY36" fmla="*/ 300419 h 386429"/>
                <a:gd name="connsiteX37" fmla="*/ 248507 w 338518"/>
                <a:gd name="connsiteY37" fmla="*/ 275654 h 386429"/>
                <a:gd name="connsiteX38" fmla="*/ 255937 w 338518"/>
                <a:gd name="connsiteY38" fmla="*/ 243459 h 386429"/>
                <a:gd name="connsiteX39" fmla="*/ 255937 w 338518"/>
                <a:gd name="connsiteY39" fmla="*/ 222218 h 38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518" h="386429">
                  <a:moveTo>
                    <a:pt x="253651" y="378619"/>
                  </a:moveTo>
                  <a:lnTo>
                    <a:pt x="253651" y="332708"/>
                  </a:lnTo>
                  <a:cubicBezTo>
                    <a:pt x="240887" y="347758"/>
                    <a:pt x="224695" y="360521"/>
                    <a:pt x="204883" y="370904"/>
                  </a:cubicBezTo>
                  <a:cubicBezTo>
                    <a:pt x="185071" y="381286"/>
                    <a:pt x="161068" y="386429"/>
                    <a:pt x="132779" y="386429"/>
                  </a:cubicBezTo>
                  <a:cubicBezTo>
                    <a:pt x="114871" y="386429"/>
                    <a:pt x="97917" y="383953"/>
                    <a:pt x="81915" y="379000"/>
                  </a:cubicBezTo>
                  <a:cubicBezTo>
                    <a:pt x="65913" y="374047"/>
                    <a:pt x="51911" y="366713"/>
                    <a:pt x="39910" y="357092"/>
                  </a:cubicBezTo>
                  <a:cubicBezTo>
                    <a:pt x="27908" y="347472"/>
                    <a:pt x="18193" y="335471"/>
                    <a:pt x="10954" y="321088"/>
                  </a:cubicBezTo>
                  <a:cubicBezTo>
                    <a:pt x="3620" y="306705"/>
                    <a:pt x="0" y="290132"/>
                    <a:pt x="0" y="271272"/>
                  </a:cubicBezTo>
                  <a:lnTo>
                    <a:pt x="0" y="269843"/>
                  </a:lnTo>
                  <a:cubicBezTo>
                    <a:pt x="0" y="249079"/>
                    <a:pt x="3810" y="231077"/>
                    <a:pt x="11335" y="215741"/>
                  </a:cubicBezTo>
                  <a:cubicBezTo>
                    <a:pt x="18859" y="200406"/>
                    <a:pt x="29337" y="187738"/>
                    <a:pt x="42767" y="177546"/>
                  </a:cubicBezTo>
                  <a:cubicBezTo>
                    <a:pt x="56197" y="167450"/>
                    <a:pt x="72199" y="159925"/>
                    <a:pt x="90773" y="154972"/>
                  </a:cubicBezTo>
                  <a:cubicBezTo>
                    <a:pt x="109347" y="150019"/>
                    <a:pt x="129540" y="147542"/>
                    <a:pt x="151162" y="147542"/>
                  </a:cubicBezTo>
                  <a:cubicBezTo>
                    <a:pt x="172783" y="147542"/>
                    <a:pt x="192976" y="148971"/>
                    <a:pt x="208788" y="151829"/>
                  </a:cubicBezTo>
                  <a:cubicBezTo>
                    <a:pt x="224599" y="154686"/>
                    <a:pt x="239744" y="158401"/>
                    <a:pt x="254413" y="163163"/>
                  </a:cubicBezTo>
                  <a:lnTo>
                    <a:pt x="254413" y="156115"/>
                  </a:lnTo>
                  <a:cubicBezTo>
                    <a:pt x="254413" y="130207"/>
                    <a:pt x="246507" y="110395"/>
                    <a:pt x="230696" y="96774"/>
                  </a:cubicBezTo>
                  <a:cubicBezTo>
                    <a:pt x="214884" y="83153"/>
                    <a:pt x="192214" y="76295"/>
                    <a:pt x="162496" y="76295"/>
                  </a:cubicBezTo>
                  <a:cubicBezTo>
                    <a:pt x="141351" y="76295"/>
                    <a:pt x="122491" y="78391"/>
                    <a:pt x="106013" y="82677"/>
                  </a:cubicBezTo>
                  <a:cubicBezTo>
                    <a:pt x="89535" y="86963"/>
                    <a:pt x="72771" y="92583"/>
                    <a:pt x="55816" y="99632"/>
                  </a:cubicBezTo>
                  <a:lnTo>
                    <a:pt x="32480" y="31052"/>
                  </a:lnTo>
                  <a:cubicBezTo>
                    <a:pt x="53149" y="21622"/>
                    <a:pt x="74390" y="14097"/>
                    <a:pt x="96107" y="8477"/>
                  </a:cubicBezTo>
                  <a:cubicBezTo>
                    <a:pt x="117729" y="2858"/>
                    <a:pt x="143923" y="0"/>
                    <a:pt x="174593" y="0"/>
                  </a:cubicBezTo>
                  <a:cubicBezTo>
                    <a:pt x="230124" y="0"/>
                    <a:pt x="271367" y="13811"/>
                    <a:pt x="298228" y="41338"/>
                  </a:cubicBezTo>
                  <a:cubicBezTo>
                    <a:pt x="325088" y="68866"/>
                    <a:pt x="338519" y="107633"/>
                    <a:pt x="338519" y="157544"/>
                  </a:cubicBezTo>
                  <a:lnTo>
                    <a:pt x="338519" y="378714"/>
                  </a:lnTo>
                  <a:lnTo>
                    <a:pt x="253746" y="378714"/>
                  </a:lnTo>
                  <a:close/>
                  <a:moveTo>
                    <a:pt x="255746" y="222409"/>
                  </a:moveTo>
                  <a:cubicBezTo>
                    <a:pt x="244888" y="218123"/>
                    <a:pt x="232029" y="214598"/>
                    <a:pt x="217265" y="211836"/>
                  </a:cubicBezTo>
                  <a:cubicBezTo>
                    <a:pt x="202406" y="208979"/>
                    <a:pt x="186785" y="207550"/>
                    <a:pt x="170307" y="207550"/>
                  </a:cubicBezTo>
                  <a:cubicBezTo>
                    <a:pt x="143446" y="207550"/>
                    <a:pt x="122491" y="212693"/>
                    <a:pt x="107442" y="223075"/>
                  </a:cubicBezTo>
                  <a:cubicBezTo>
                    <a:pt x="92392" y="233458"/>
                    <a:pt x="84868" y="247555"/>
                    <a:pt x="84868" y="265462"/>
                  </a:cubicBezTo>
                  <a:lnTo>
                    <a:pt x="84868" y="266891"/>
                  </a:lnTo>
                  <a:cubicBezTo>
                    <a:pt x="84868" y="284798"/>
                    <a:pt x="91821" y="298418"/>
                    <a:pt x="105728" y="307848"/>
                  </a:cubicBezTo>
                  <a:cubicBezTo>
                    <a:pt x="119634" y="317278"/>
                    <a:pt x="136684" y="321945"/>
                    <a:pt x="156972" y="321945"/>
                  </a:cubicBezTo>
                  <a:cubicBezTo>
                    <a:pt x="171069" y="321945"/>
                    <a:pt x="184213" y="320040"/>
                    <a:pt x="196215" y="316325"/>
                  </a:cubicBezTo>
                  <a:cubicBezTo>
                    <a:pt x="208216" y="312515"/>
                    <a:pt x="218694" y="307277"/>
                    <a:pt x="227647" y="300419"/>
                  </a:cubicBezTo>
                  <a:cubicBezTo>
                    <a:pt x="236601" y="293561"/>
                    <a:pt x="243554" y="285369"/>
                    <a:pt x="248507" y="275654"/>
                  </a:cubicBezTo>
                  <a:cubicBezTo>
                    <a:pt x="253460" y="266033"/>
                    <a:pt x="255937" y="255270"/>
                    <a:pt x="255937" y="243459"/>
                  </a:cubicBezTo>
                  <a:lnTo>
                    <a:pt x="255937" y="22221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3" name="Freeform: Shape 27">
              <a:extLst>
                <a:ext uri="{FF2B5EF4-FFF2-40B4-BE49-F238E27FC236}">
                  <a16:creationId xmlns:a16="http://schemas.microsoft.com/office/drawing/2014/main" id="{07685636-9745-CF19-26A1-FE8A6E89C0D8}"/>
                </a:ext>
              </a:extLst>
            </p:cNvPr>
            <p:cNvSpPr/>
            <p:nvPr/>
          </p:nvSpPr>
          <p:spPr>
            <a:xfrm>
              <a:off x="1148543" y="738418"/>
              <a:ext cx="74610" cy="97213"/>
            </a:xfrm>
            <a:custGeom>
              <a:avLst/>
              <a:gdLst>
                <a:gd name="connsiteX0" fmla="*/ 158305 w 296799"/>
                <a:gd name="connsiteY0" fmla="*/ 386715 h 386714"/>
                <a:gd name="connsiteX1" fmla="*/ 76676 w 296799"/>
                <a:gd name="connsiteY1" fmla="*/ 372427 h 386714"/>
                <a:gd name="connsiteX2" fmla="*/ 0 w 296799"/>
                <a:gd name="connsiteY2" fmla="*/ 330327 h 386714"/>
                <a:gd name="connsiteX3" fmla="*/ 38195 w 296799"/>
                <a:gd name="connsiteY3" fmla="*/ 272224 h 386714"/>
                <a:gd name="connsiteX4" fmla="*/ 100013 w 296799"/>
                <a:gd name="connsiteY4" fmla="*/ 306514 h 386714"/>
                <a:gd name="connsiteX5" fmla="*/ 160401 w 296799"/>
                <a:gd name="connsiteY5" fmla="*/ 318135 h 386714"/>
                <a:gd name="connsiteX6" fmla="*/ 203168 w 296799"/>
                <a:gd name="connsiteY6" fmla="*/ 307181 h 386714"/>
                <a:gd name="connsiteX7" fmla="*/ 218408 w 296799"/>
                <a:gd name="connsiteY7" fmla="*/ 277939 h 386714"/>
                <a:gd name="connsiteX8" fmla="*/ 218408 w 296799"/>
                <a:gd name="connsiteY8" fmla="*/ 276511 h 386714"/>
                <a:gd name="connsiteX9" fmla="*/ 211646 w 296799"/>
                <a:gd name="connsiteY9" fmla="*/ 258223 h 386714"/>
                <a:gd name="connsiteX10" fmla="*/ 193262 w 296799"/>
                <a:gd name="connsiteY10" fmla="*/ 244792 h 386714"/>
                <a:gd name="connsiteX11" fmla="*/ 166402 w 296799"/>
                <a:gd name="connsiteY11" fmla="*/ 234220 h 386714"/>
                <a:gd name="connsiteX12" fmla="*/ 134969 w 296799"/>
                <a:gd name="connsiteY12" fmla="*/ 224314 h 386714"/>
                <a:gd name="connsiteX13" fmla="*/ 93631 w 296799"/>
                <a:gd name="connsiteY13" fmla="*/ 210884 h 386714"/>
                <a:gd name="connsiteX14" fmla="*/ 56197 w 296799"/>
                <a:gd name="connsiteY14" fmla="*/ 190786 h 386714"/>
                <a:gd name="connsiteX15" fmla="*/ 28956 w 296799"/>
                <a:gd name="connsiteY15" fmla="*/ 160115 h 386714"/>
                <a:gd name="connsiteX16" fmla="*/ 18383 w 296799"/>
                <a:gd name="connsiteY16" fmla="*/ 114967 h 386714"/>
                <a:gd name="connsiteX17" fmla="*/ 18383 w 296799"/>
                <a:gd name="connsiteY17" fmla="*/ 113538 h 386714"/>
                <a:gd name="connsiteX18" fmla="*/ 28575 w 296799"/>
                <a:gd name="connsiteY18" fmla="*/ 66294 h 386714"/>
                <a:gd name="connsiteX19" fmla="*/ 56864 w 296799"/>
                <a:gd name="connsiteY19" fmla="*/ 30385 h 386714"/>
                <a:gd name="connsiteX20" fmla="*/ 99250 w 296799"/>
                <a:gd name="connsiteY20" fmla="*/ 7810 h 386714"/>
                <a:gd name="connsiteX21" fmla="*/ 151162 w 296799"/>
                <a:gd name="connsiteY21" fmla="*/ 0 h 386714"/>
                <a:gd name="connsiteX22" fmla="*/ 222504 w 296799"/>
                <a:gd name="connsiteY22" fmla="*/ 11430 h 386714"/>
                <a:gd name="connsiteX23" fmla="*/ 288227 w 296799"/>
                <a:gd name="connsiteY23" fmla="*/ 42863 h 386714"/>
                <a:gd name="connsiteX24" fmla="*/ 254317 w 296799"/>
                <a:gd name="connsiteY24" fmla="*/ 103918 h 386714"/>
                <a:gd name="connsiteX25" fmla="*/ 199930 w 296799"/>
                <a:gd name="connsiteY25" fmla="*/ 78105 h 386714"/>
                <a:gd name="connsiteX26" fmla="*/ 149066 w 296799"/>
                <a:gd name="connsiteY26" fmla="*/ 68580 h 386714"/>
                <a:gd name="connsiteX27" fmla="*/ 110585 w 296799"/>
                <a:gd name="connsiteY27" fmla="*/ 79153 h 386714"/>
                <a:gd name="connsiteX28" fmla="*/ 96774 w 296799"/>
                <a:gd name="connsiteY28" fmla="*/ 105918 h 386714"/>
                <a:gd name="connsiteX29" fmla="*/ 96774 w 296799"/>
                <a:gd name="connsiteY29" fmla="*/ 107347 h 386714"/>
                <a:gd name="connsiteX30" fmla="*/ 103822 w 296799"/>
                <a:gd name="connsiteY30" fmla="*/ 124587 h 386714"/>
                <a:gd name="connsiteX31" fmla="*/ 122587 w 296799"/>
                <a:gd name="connsiteY31" fmla="*/ 138017 h 386714"/>
                <a:gd name="connsiteX32" fmla="*/ 149447 w 296799"/>
                <a:gd name="connsiteY32" fmla="*/ 149257 h 386714"/>
                <a:gd name="connsiteX33" fmla="*/ 180880 w 296799"/>
                <a:gd name="connsiteY33" fmla="*/ 159448 h 386714"/>
                <a:gd name="connsiteX34" fmla="*/ 221837 w 296799"/>
                <a:gd name="connsiteY34" fmla="*/ 174212 h 386714"/>
                <a:gd name="connsiteX35" fmla="*/ 258985 w 296799"/>
                <a:gd name="connsiteY35" fmla="*/ 194977 h 386714"/>
                <a:gd name="connsiteX36" fmla="*/ 286226 w 296799"/>
                <a:gd name="connsiteY36" fmla="*/ 224980 h 386714"/>
                <a:gd name="connsiteX37" fmla="*/ 296799 w 296799"/>
                <a:gd name="connsiteY37" fmla="*/ 267938 h 386714"/>
                <a:gd name="connsiteX38" fmla="*/ 296799 w 296799"/>
                <a:gd name="connsiteY38" fmla="*/ 269367 h 386714"/>
                <a:gd name="connsiteX39" fmla="*/ 286226 w 296799"/>
                <a:gd name="connsiteY39" fmla="*/ 320897 h 386714"/>
                <a:gd name="connsiteX40" fmla="*/ 256889 w 296799"/>
                <a:gd name="connsiteY40" fmla="*/ 357188 h 386714"/>
                <a:gd name="connsiteX41" fmla="*/ 212693 w 296799"/>
                <a:gd name="connsiteY41" fmla="*/ 379095 h 386714"/>
                <a:gd name="connsiteX42" fmla="*/ 158305 w 296799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799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065" y="318135"/>
                    <a:pt x="160401" y="318135"/>
                  </a:cubicBezTo>
                  <a:cubicBezTo>
                    <a:pt x="179737" y="318135"/>
                    <a:pt x="193072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828" y="227647"/>
                    <a:pt x="134969" y="224314"/>
                  </a:cubicBezTo>
                  <a:cubicBezTo>
                    <a:pt x="121348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004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874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7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774" y="95155"/>
                    <a:pt x="96774" y="105918"/>
                  </a:cubicBezTo>
                  <a:lnTo>
                    <a:pt x="96774" y="107347"/>
                  </a:lnTo>
                  <a:cubicBezTo>
                    <a:pt x="96774" y="113919"/>
                    <a:pt x="99155" y="119634"/>
                    <a:pt x="103822" y="124587"/>
                  </a:cubicBezTo>
                  <a:cubicBezTo>
                    <a:pt x="108490" y="129540"/>
                    <a:pt x="114776" y="134017"/>
                    <a:pt x="122587" y="138017"/>
                  </a:cubicBezTo>
                  <a:cubicBezTo>
                    <a:pt x="130397" y="142018"/>
                    <a:pt x="139351" y="145732"/>
                    <a:pt x="149447" y="149257"/>
                  </a:cubicBezTo>
                  <a:cubicBezTo>
                    <a:pt x="159544" y="152781"/>
                    <a:pt x="170021" y="156210"/>
                    <a:pt x="180880" y="159448"/>
                  </a:cubicBezTo>
                  <a:cubicBezTo>
                    <a:pt x="194500" y="163639"/>
                    <a:pt x="208216" y="168592"/>
                    <a:pt x="221837" y="174212"/>
                  </a:cubicBezTo>
                  <a:cubicBezTo>
                    <a:pt x="235458" y="179832"/>
                    <a:pt x="247840" y="186785"/>
                    <a:pt x="258985" y="194977"/>
                  </a:cubicBezTo>
                  <a:cubicBezTo>
                    <a:pt x="270034" y="203168"/>
                    <a:pt x="279178" y="213169"/>
                    <a:pt x="286226" y="224980"/>
                  </a:cubicBezTo>
                  <a:cubicBezTo>
                    <a:pt x="293275" y="236696"/>
                    <a:pt x="296799" y="251079"/>
                    <a:pt x="296799" y="267938"/>
                  </a:cubicBezTo>
                  <a:lnTo>
                    <a:pt x="296799" y="269367"/>
                  </a:lnTo>
                  <a:cubicBezTo>
                    <a:pt x="296799" y="289084"/>
                    <a:pt x="293275" y="306229"/>
                    <a:pt x="286226" y="320897"/>
                  </a:cubicBezTo>
                  <a:cubicBezTo>
                    <a:pt x="279178" y="335470"/>
                    <a:pt x="269367" y="347567"/>
                    <a:pt x="256889" y="357188"/>
                  </a:cubicBezTo>
                  <a:cubicBezTo>
                    <a:pt x="244412" y="366808"/>
                    <a:pt x="229648" y="374142"/>
                    <a:pt x="212693" y="379095"/>
                  </a:cubicBezTo>
                  <a:cubicBezTo>
                    <a:pt x="195739" y="384048"/>
                    <a:pt x="177641" y="386524"/>
                    <a:pt x="158305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4" name="Freeform: Shape 28">
              <a:extLst>
                <a:ext uri="{FF2B5EF4-FFF2-40B4-BE49-F238E27FC236}">
                  <a16:creationId xmlns:a16="http://schemas.microsoft.com/office/drawing/2014/main" id="{DC24AED8-A70D-0D83-0F98-E71E3C38F607}"/>
                </a:ext>
              </a:extLst>
            </p:cNvPr>
            <p:cNvSpPr/>
            <p:nvPr/>
          </p:nvSpPr>
          <p:spPr>
            <a:xfrm>
              <a:off x="1298290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4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7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2 w 568166"/>
                <a:gd name="connsiteY21" fmla="*/ 381000 h 381000"/>
                <a:gd name="connsiteX22" fmla="*/ 240982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3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69" y="48196"/>
                    <a:pt x="105918" y="40576"/>
                  </a:cubicBezTo>
                  <a:cubicBezTo>
                    <a:pt x="112966" y="32956"/>
                    <a:pt x="121063" y="26099"/>
                    <a:pt x="130207" y="19907"/>
                  </a:cubicBezTo>
                  <a:cubicBezTo>
                    <a:pt x="139351" y="13716"/>
                    <a:pt x="149638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3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0" y="30289"/>
                    <a:pt x="363664" y="18193"/>
                  </a:cubicBezTo>
                  <a:cubicBezTo>
                    <a:pt x="384238" y="6096"/>
                    <a:pt x="408718" y="0"/>
                    <a:pt x="437007" y="0"/>
                  </a:cubicBezTo>
                  <a:cubicBezTo>
                    <a:pt x="478155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7" y="78486"/>
                  </a:cubicBezTo>
                  <a:cubicBezTo>
                    <a:pt x="382809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2" y="381000"/>
                  </a:lnTo>
                  <a:lnTo>
                    <a:pt x="240982" y="168783"/>
                  </a:lnTo>
                  <a:cubicBezTo>
                    <a:pt x="240982" y="139637"/>
                    <a:pt x="234410" y="117348"/>
                    <a:pt x="221266" y="101822"/>
                  </a:cubicBezTo>
                  <a:cubicBezTo>
                    <a:pt x="208121" y="86296"/>
                    <a:pt x="189547" y="78581"/>
                    <a:pt x="165640" y="78581"/>
                  </a:cubicBezTo>
                  <a:cubicBezTo>
                    <a:pt x="141732" y="78581"/>
                    <a:pt x="122491" y="86773"/>
                    <a:pt x="108013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5" name="Freeform: Shape 29">
              <a:extLst>
                <a:ext uri="{FF2B5EF4-FFF2-40B4-BE49-F238E27FC236}">
                  <a16:creationId xmlns:a16="http://schemas.microsoft.com/office/drawing/2014/main" id="{0FD82F4F-6055-0CFD-A39F-ADDEAFB54F82}"/>
                </a:ext>
              </a:extLst>
            </p:cNvPr>
            <p:cNvSpPr/>
            <p:nvPr/>
          </p:nvSpPr>
          <p:spPr>
            <a:xfrm>
              <a:off x="1460679" y="702358"/>
              <a:ext cx="85097" cy="133441"/>
            </a:xfrm>
            <a:custGeom>
              <a:avLst/>
              <a:gdLst>
                <a:gd name="connsiteX0" fmla="*/ 253651 w 338518"/>
                <a:gd name="connsiteY0" fmla="*/ 523018 h 530828"/>
                <a:gd name="connsiteX1" fmla="*/ 253651 w 338518"/>
                <a:gd name="connsiteY1" fmla="*/ 477107 h 530828"/>
                <a:gd name="connsiteX2" fmla="*/ 204883 w 338518"/>
                <a:gd name="connsiteY2" fmla="*/ 515303 h 530828"/>
                <a:gd name="connsiteX3" fmla="*/ 132779 w 338518"/>
                <a:gd name="connsiteY3" fmla="*/ 530828 h 530828"/>
                <a:gd name="connsiteX4" fmla="*/ 81915 w 338518"/>
                <a:gd name="connsiteY4" fmla="*/ 523399 h 530828"/>
                <a:gd name="connsiteX5" fmla="*/ 39910 w 338518"/>
                <a:gd name="connsiteY5" fmla="*/ 501491 h 530828"/>
                <a:gd name="connsiteX6" fmla="*/ 10954 w 338518"/>
                <a:gd name="connsiteY6" fmla="*/ 465487 h 530828"/>
                <a:gd name="connsiteX7" fmla="*/ 0 w 338518"/>
                <a:gd name="connsiteY7" fmla="*/ 415671 h 530828"/>
                <a:gd name="connsiteX8" fmla="*/ 0 w 338518"/>
                <a:gd name="connsiteY8" fmla="*/ 414242 h 530828"/>
                <a:gd name="connsiteX9" fmla="*/ 11335 w 338518"/>
                <a:gd name="connsiteY9" fmla="*/ 360140 h 530828"/>
                <a:gd name="connsiteX10" fmla="*/ 42767 w 338518"/>
                <a:gd name="connsiteY10" fmla="*/ 321945 h 530828"/>
                <a:gd name="connsiteX11" fmla="*/ 90773 w 338518"/>
                <a:gd name="connsiteY11" fmla="*/ 299371 h 530828"/>
                <a:gd name="connsiteX12" fmla="*/ 151162 w 338518"/>
                <a:gd name="connsiteY12" fmla="*/ 291941 h 530828"/>
                <a:gd name="connsiteX13" fmla="*/ 208788 w 338518"/>
                <a:gd name="connsiteY13" fmla="*/ 296228 h 530828"/>
                <a:gd name="connsiteX14" fmla="*/ 254413 w 338518"/>
                <a:gd name="connsiteY14" fmla="*/ 307562 h 530828"/>
                <a:gd name="connsiteX15" fmla="*/ 254413 w 338518"/>
                <a:gd name="connsiteY15" fmla="*/ 300514 h 530828"/>
                <a:gd name="connsiteX16" fmla="*/ 230696 w 338518"/>
                <a:gd name="connsiteY16" fmla="*/ 241173 h 530828"/>
                <a:gd name="connsiteX17" fmla="*/ 162496 w 338518"/>
                <a:gd name="connsiteY17" fmla="*/ 220694 h 530828"/>
                <a:gd name="connsiteX18" fmla="*/ 106013 w 338518"/>
                <a:gd name="connsiteY18" fmla="*/ 227076 h 530828"/>
                <a:gd name="connsiteX19" fmla="*/ 55817 w 338518"/>
                <a:gd name="connsiteY19" fmla="*/ 244031 h 530828"/>
                <a:gd name="connsiteX20" fmla="*/ 32480 w 338518"/>
                <a:gd name="connsiteY20" fmla="*/ 175451 h 530828"/>
                <a:gd name="connsiteX21" fmla="*/ 96107 w 338518"/>
                <a:gd name="connsiteY21" fmla="*/ 152876 h 530828"/>
                <a:gd name="connsiteX22" fmla="*/ 174593 w 338518"/>
                <a:gd name="connsiteY22" fmla="*/ 144399 h 530828"/>
                <a:gd name="connsiteX23" fmla="*/ 298228 w 338518"/>
                <a:gd name="connsiteY23" fmla="*/ 185738 h 530828"/>
                <a:gd name="connsiteX24" fmla="*/ 338519 w 338518"/>
                <a:gd name="connsiteY24" fmla="*/ 301943 h 530828"/>
                <a:gd name="connsiteX25" fmla="*/ 338519 w 338518"/>
                <a:gd name="connsiteY25" fmla="*/ 523113 h 530828"/>
                <a:gd name="connsiteX26" fmla="*/ 253746 w 338518"/>
                <a:gd name="connsiteY26" fmla="*/ 523113 h 530828"/>
                <a:gd name="connsiteX27" fmla="*/ 45911 w 338518"/>
                <a:gd name="connsiteY27" fmla="*/ 95441 h 530828"/>
                <a:gd name="connsiteX28" fmla="*/ 75248 w 338518"/>
                <a:gd name="connsiteY28" fmla="*/ 29718 h 530828"/>
                <a:gd name="connsiteX29" fmla="*/ 125063 w 338518"/>
                <a:gd name="connsiteY29" fmla="*/ 7144 h 530828"/>
                <a:gd name="connsiteX30" fmla="*/ 154019 w 338518"/>
                <a:gd name="connsiteY30" fmla="*/ 11716 h 530828"/>
                <a:gd name="connsiteX31" fmla="*/ 181261 w 338518"/>
                <a:gd name="connsiteY31" fmla="*/ 21622 h 530828"/>
                <a:gd name="connsiteX32" fmla="*/ 205645 w 338518"/>
                <a:gd name="connsiteY32" fmla="*/ 31147 h 530828"/>
                <a:gd name="connsiteX33" fmla="*/ 226790 w 338518"/>
                <a:gd name="connsiteY33" fmla="*/ 35338 h 530828"/>
                <a:gd name="connsiteX34" fmla="*/ 250127 w 338518"/>
                <a:gd name="connsiteY34" fmla="*/ 26861 h 530828"/>
                <a:gd name="connsiteX35" fmla="*/ 265652 w 338518"/>
                <a:gd name="connsiteY35" fmla="*/ 0 h 530828"/>
                <a:gd name="connsiteX36" fmla="*/ 312991 w 338518"/>
                <a:gd name="connsiteY36" fmla="*/ 14859 h 530828"/>
                <a:gd name="connsiteX37" fmla="*/ 283655 w 338518"/>
                <a:gd name="connsiteY37" fmla="*/ 79820 h 530828"/>
                <a:gd name="connsiteX38" fmla="*/ 233839 w 338518"/>
                <a:gd name="connsiteY38" fmla="*/ 102394 h 530828"/>
                <a:gd name="connsiteX39" fmla="*/ 204883 w 338518"/>
                <a:gd name="connsiteY39" fmla="*/ 98203 h 530828"/>
                <a:gd name="connsiteX40" fmla="*/ 177641 w 338518"/>
                <a:gd name="connsiteY40" fmla="*/ 88678 h 530828"/>
                <a:gd name="connsiteX41" fmla="*/ 152876 w 338518"/>
                <a:gd name="connsiteY41" fmla="*/ 78772 h 530828"/>
                <a:gd name="connsiteX42" fmla="*/ 132017 w 338518"/>
                <a:gd name="connsiteY42" fmla="*/ 74200 h 530828"/>
                <a:gd name="connsiteX43" fmla="*/ 108680 w 338518"/>
                <a:gd name="connsiteY43" fmla="*/ 82677 h 530828"/>
                <a:gd name="connsiteX44" fmla="*/ 93154 w 338518"/>
                <a:gd name="connsiteY44" fmla="*/ 109538 h 530828"/>
                <a:gd name="connsiteX45" fmla="*/ 45815 w 338518"/>
                <a:gd name="connsiteY45" fmla="*/ 95441 h 530828"/>
                <a:gd name="connsiteX46" fmla="*/ 255842 w 338518"/>
                <a:gd name="connsiteY46" fmla="*/ 366808 h 530828"/>
                <a:gd name="connsiteX47" fmla="*/ 217361 w 338518"/>
                <a:gd name="connsiteY47" fmla="*/ 356235 h 530828"/>
                <a:gd name="connsiteX48" fmla="*/ 170402 w 338518"/>
                <a:gd name="connsiteY48" fmla="*/ 351949 h 530828"/>
                <a:gd name="connsiteX49" fmla="*/ 107537 w 338518"/>
                <a:gd name="connsiteY49" fmla="*/ 367475 h 530828"/>
                <a:gd name="connsiteX50" fmla="*/ 84963 w 338518"/>
                <a:gd name="connsiteY50" fmla="*/ 409861 h 530828"/>
                <a:gd name="connsiteX51" fmla="*/ 84963 w 338518"/>
                <a:gd name="connsiteY51" fmla="*/ 411290 h 530828"/>
                <a:gd name="connsiteX52" fmla="*/ 105823 w 338518"/>
                <a:gd name="connsiteY52" fmla="*/ 452247 h 530828"/>
                <a:gd name="connsiteX53" fmla="*/ 157067 w 338518"/>
                <a:gd name="connsiteY53" fmla="*/ 466344 h 530828"/>
                <a:gd name="connsiteX54" fmla="*/ 196310 w 338518"/>
                <a:gd name="connsiteY54" fmla="*/ 460724 h 530828"/>
                <a:gd name="connsiteX55" fmla="*/ 227743 w 338518"/>
                <a:gd name="connsiteY55" fmla="*/ 444818 h 530828"/>
                <a:gd name="connsiteX56" fmla="*/ 248603 w 338518"/>
                <a:gd name="connsiteY56" fmla="*/ 420053 h 530828"/>
                <a:gd name="connsiteX57" fmla="*/ 256032 w 338518"/>
                <a:gd name="connsiteY57" fmla="*/ 387858 h 530828"/>
                <a:gd name="connsiteX58" fmla="*/ 256032 w 338518"/>
                <a:gd name="connsiteY58" fmla="*/ 366617 h 53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8518" h="530828">
                  <a:moveTo>
                    <a:pt x="253651" y="523018"/>
                  </a:moveTo>
                  <a:lnTo>
                    <a:pt x="253651" y="477107"/>
                  </a:lnTo>
                  <a:cubicBezTo>
                    <a:pt x="240887" y="492157"/>
                    <a:pt x="224695" y="504920"/>
                    <a:pt x="204883" y="515303"/>
                  </a:cubicBezTo>
                  <a:cubicBezTo>
                    <a:pt x="185071" y="525685"/>
                    <a:pt x="161068" y="530828"/>
                    <a:pt x="132779" y="530828"/>
                  </a:cubicBezTo>
                  <a:cubicBezTo>
                    <a:pt x="114871" y="530828"/>
                    <a:pt x="97917" y="528352"/>
                    <a:pt x="81915" y="523399"/>
                  </a:cubicBezTo>
                  <a:cubicBezTo>
                    <a:pt x="65913" y="518446"/>
                    <a:pt x="51911" y="511112"/>
                    <a:pt x="39910" y="501491"/>
                  </a:cubicBezTo>
                  <a:cubicBezTo>
                    <a:pt x="27908" y="491871"/>
                    <a:pt x="18193" y="479870"/>
                    <a:pt x="10954" y="465487"/>
                  </a:cubicBezTo>
                  <a:cubicBezTo>
                    <a:pt x="3620" y="451104"/>
                    <a:pt x="0" y="434531"/>
                    <a:pt x="0" y="415671"/>
                  </a:cubicBezTo>
                  <a:lnTo>
                    <a:pt x="0" y="414242"/>
                  </a:lnTo>
                  <a:cubicBezTo>
                    <a:pt x="0" y="393478"/>
                    <a:pt x="3810" y="375476"/>
                    <a:pt x="11335" y="360140"/>
                  </a:cubicBezTo>
                  <a:cubicBezTo>
                    <a:pt x="18860" y="344805"/>
                    <a:pt x="29337" y="332137"/>
                    <a:pt x="42767" y="321945"/>
                  </a:cubicBezTo>
                  <a:cubicBezTo>
                    <a:pt x="56198" y="311849"/>
                    <a:pt x="72200" y="304324"/>
                    <a:pt x="90773" y="299371"/>
                  </a:cubicBezTo>
                  <a:cubicBezTo>
                    <a:pt x="109347" y="294418"/>
                    <a:pt x="129540" y="291941"/>
                    <a:pt x="151162" y="291941"/>
                  </a:cubicBezTo>
                  <a:cubicBezTo>
                    <a:pt x="172784" y="291941"/>
                    <a:pt x="192977" y="293370"/>
                    <a:pt x="208788" y="296228"/>
                  </a:cubicBezTo>
                  <a:cubicBezTo>
                    <a:pt x="224600" y="299085"/>
                    <a:pt x="239744" y="302800"/>
                    <a:pt x="254413" y="307562"/>
                  </a:cubicBezTo>
                  <a:lnTo>
                    <a:pt x="254413" y="300514"/>
                  </a:lnTo>
                  <a:cubicBezTo>
                    <a:pt x="254413" y="274606"/>
                    <a:pt x="246507" y="254794"/>
                    <a:pt x="230696" y="241173"/>
                  </a:cubicBezTo>
                  <a:cubicBezTo>
                    <a:pt x="214884" y="227552"/>
                    <a:pt x="192215" y="220694"/>
                    <a:pt x="162496" y="220694"/>
                  </a:cubicBezTo>
                  <a:cubicBezTo>
                    <a:pt x="141351" y="220694"/>
                    <a:pt x="122492" y="222790"/>
                    <a:pt x="106013" y="227076"/>
                  </a:cubicBezTo>
                  <a:cubicBezTo>
                    <a:pt x="89535" y="231362"/>
                    <a:pt x="72771" y="236982"/>
                    <a:pt x="55817" y="244031"/>
                  </a:cubicBezTo>
                  <a:lnTo>
                    <a:pt x="32480" y="175451"/>
                  </a:lnTo>
                  <a:cubicBezTo>
                    <a:pt x="53150" y="166021"/>
                    <a:pt x="74390" y="158496"/>
                    <a:pt x="96107" y="152876"/>
                  </a:cubicBezTo>
                  <a:cubicBezTo>
                    <a:pt x="117729" y="147257"/>
                    <a:pt x="143923" y="144399"/>
                    <a:pt x="174593" y="144399"/>
                  </a:cubicBezTo>
                  <a:cubicBezTo>
                    <a:pt x="230124" y="144399"/>
                    <a:pt x="271367" y="158210"/>
                    <a:pt x="298228" y="185738"/>
                  </a:cubicBezTo>
                  <a:cubicBezTo>
                    <a:pt x="325088" y="213265"/>
                    <a:pt x="338519" y="252032"/>
                    <a:pt x="338519" y="301943"/>
                  </a:cubicBezTo>
                  <a:lnTo>
                    <a:pt x="338519" y="523113"/>
                  </a:lnTo>
                  <a:lnTo>
                    <a:pt x="253746" y="523113"/>
                  </a:lnTo>
                  <a:close/>
                  <a:moveTo>
                    <a:pt x="45911" y="95441"/>
                  </a:moveTo>
                  <a:cubicBezTo>
                    <a:pt x="53912" y="66675"/>
                    <a:pt x="63722" y="44768"/>
                    <a:pt x="75248" y="29718"/>
                  </a:cubicBezTo>
                  <a:cubicBezTo>
                    <a:pt x="86773" y="14669"/>
                    <a:pt x="103442" y="7144"/>
                    <a:pt x="125063" y="7144"/>
                  </a:cubicBezTo>
                  <a:cubicBezTo>
                    <a:pt x="134969" y="7144"/>
                    <a:pt x="144590" y="8668"/>
                    <a:pt x="154019" y="11716"/>
                  </a:cubicBezTo>
                  <a:cubicBezTo>
                    <a:pt x="163449" y="14764"/>
                    <a:pt x="172498" y="18098"/>
                    <a:pt x="181261" y="21622"/>
                  </a:cubicBezTo>
                  <a:cubicBezTo>
                    <a:pt x="189929" y="25146"/>
                    <a:pt x="198120" y="28385"/>
                    <a:pt x="205645" y="31147"/>
                  </a:cubicBezTo>
                  <a:cubicBezTo>
                    <a:pt x="213170" y="34004"/>
                    <a:pt x="220218" y="35338"/>
                    <a:pt x="226790" y="35338"/>
                  </a:cubicBezTo>
                  <a:cubicBezTo>
                    <a:pt x="237173" y="35338"/>
                    <a:pt x="244888" y="32480"/>
                    <a:pt x="250127" y="26861"/>
                  </a:cubicBezTo>
                  <a:cubicBezTo>
                    <a:pt x="255270" y="21241"/>
                    <a:pt x="260509" y="12287"/>
                    <a:pt x="265652" y="0"/>
                  </a:cubicBezTo>
                  <a:lnTo>
                    <a:pt x="312991" y="14859"/>
                  </a:lnTo>
                  <a:cubicBezTo>
                    <a:pt x="304991" y="43148"/>
                    <a:pt x="295180" y="64770"/>
                    <a:pt x="283655" y="79820"/>
                  </a:cubicBezTo>
                  <a:cubicBezTo>
                    <a:pt x="272129" y="94869"/>
                    <a:pt x="255461" y="102394"/>
                    <a:pt x="233839" y="102394"/>
                  </a:cubicBezTo>
                  <a:cubicBezTo>
                    <a:pt x="223933" y="102394"/>
                    <a:pt x="214313" y="100965"/>
                    <a:pt x="204883" y="98203"/>
                  </a:cubicBezTo>
                  <a:cubicBezTo>
                    <a:pt x="195453" y="95345"/>
                    <a:pt x="186404" y="92202"/>
                    <a:pt x="177641" y="88678"/>
                  </a:cubicBezTo>
                  <a:cubicBezTo>
                    <a:pt x="168878" y="85154"/>
                    <a:pt x="160687" y="81820"/>
                    <a:pt x="152876" y="78772"/>
                  </a:cubicBezTo>
                  <a:cubicBezTo>
                    <a:pt x="145066" y="75724"/>
                    <a:pt x="138113" y="74200"/>
                    <a:pt x="132017" y="74200"/>
                  </a:cubicBezTo>
                  <a:cubicBezTo>
                    <a:pt x="121634" y="74200"/>
                    <a:pt x="113919" y="77057"/>
                    <a:pt x="108680" y="82677"/>
                  </a:cubicBezTo>
                  <a:cubicBezTo>
                    <a:pt x="103537" y="88297"/>
                    <a:pt x="98298" y="97250"/>
                    <a:pt x="93154" y="109538"/>
                  </a:cubicBezTo>
                  <a:lnTo>
                    <a:pt x="45815" y="95441"/>
                  </a:lnTo>
                  <a:close/>
                  <a:moveTo>
                    <a:pt x="255842" y="366808"/>
                  </a:moveTo>
                  <a:cubicBezTo>
                    <a:pt x="244983" y="362522"/>
                    <a:pt x="232124" y="358997"/>
                    <a:pt x="217361" y="356235"/>
                  </a:cubicBezTo>
                  <a:cubicBezTo>
                    <a:pt x="202502" y="353378"/>
                    <a:pt x="186880" y="351949"/>
                    <a:pt x="170402" y="351949"/>
                  </a:cubicBezTo>
                  <a:cubicBezTo>
                    <a:pt x="143542" y="351949"/>
                    <a:pt x="122587" y="357092"/>
                    <a:pt x="107537" y="367475"/>
                  </a:cubicBezTo>
                  <a:cubicBezTo>
                    <a:pt x="92488" y="377857"/>
                    <a:pt x="84963" y="391954"/>
                    <a:pt x="84963" y="409861"/>
                  </a:cubicBezTo>
                  <a:lnTo>
                    <a:pt x="84963" y="411290"/>
                  </a:lnTo>
                  <a:cubicBezTo>
                    <a:pt x="84963" y="429197"/>
                    <a:pt x="91916" y="442817"/>
                    <a:pt x="105823" y="452247"/>
                  </a:cubicBezTo>
                  <a:cubicBezTo>
                    <a:pt x="119729" y="461677"/>
                    <a:pt x="136779" y="466344"/>
                    <a:pt x="157067" y="466344"/>
                  </a:cubicBezTo>
                  <a:cubicBezTo>
                    <a:pt x="171164" y="466344"/>
                    <a:pt x="184309" y="464439"/>
                    <a:pt x="196310" y="460724"/>
                  </a:cubicBezTo>
                  <a:cubicBezTo>
                    <a:pt x="208312" y="456914"/>
                    <a:pt x="218789" y="451676"/>
                    <a:pt x="227743" y="444818"/>
                  </a:cubicBezTo>
                  <a:cubicBezTo>
                    <a:pt x="236696" y="437960"/>
                    <a:pt x="243650" y="429768"/>
                    <a:pt x="248603" y="420053"/>
                  </a:cubicBezTo>
                  <a:cubicBezTo>
                    <a:pt x="253555" y="410432"/>
                    <a:pt x="256032" y="399669"/>
                    <a:pt x="256032" y="387858"/>
                  </a:cubicBezTo>
                  <a:lnTo>
                    <a:pt x="256032" y="36661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6" name="Freeform: Shape 30">
              <a:extLst>
                <a:ext uri="{FF2B5EF4-FFF2-40B4-BE49-F238E27FC236}">
                  <a16:creationId xmlns:a16="http://schemas.microsoft.com/office/drawing/2014/main" id="{D21B86FA-FE10-22C1-868B-9BCA354E836F}"/>
                </a:ext>
              </a:extLst>
            </p:cNvPr>
            <p:cNvSpPr/>
            <p:nvPr/>
          </p:nvSpPr>
          <p:spPr>
            <a:xfrm>
              <a:off x="1566177" y="738059"/>
              <a:ext cx="100038" cy="97908"/>
            </a:xfrm>
            <a:custGeom>
              <a:avLst/>
              <a:gdLst>
                <a:gd name="connsiteX0" fmla="*/ 197834 w 397954"/>
                <a:gd name="connsiteY0" fmla="*/ 389477 h 389477"/>
                <a:gd name="connsiteX1" fmla="*/ 119063 w 397954"/>
                <a:gd name="connsiteY1" fmla="*/ 374237 h 389477"/>
                <a:gd name="connsiteX2" fmla="*/ 56198 w 397954"/>
                <a:gd name="connsiteY2" fmla="*/ 332899 h 389477"/>
                <a:gd name="connsiteX3" fmla="*/ 14859 w 397954"/>
                <a:gd name="connsiteY3" fmla="*/ 271463 h 389477"/>
                <a:gd name="connsiteX4" fmla="*/ 0 w 397954"/>
                <a:gd name="connsiteY4" fmla="*/ 196501 h 389477"/>
                <a:gd name="connsiteX5" fmla="*/ 0 w 397954"/>
                <a:gd name="connsiteY5" fmla="*/ 195072 h 389477"/>
                <a:gd name="connsiteX6" fmla="*/ 15240 w 397954"/>
                <a:gd name="connsiteY6" fmla="*/ 119444 h 389477"/>
                <a:gd name="connsiteX7" fmla="*/ 56960 w 397954"/>
                <a:gd name="connsiteY7" fmla="*/ 57626 h 389477"/>
                <a:gd name="connsiteX8" fmla="*/ 119825 w 397954"/>
                <a:gd name="connsiteY8" fmla="*/ 15526 h 389477"/>
                <a:gd name="connsiteX9" fmla="*/ 199358 w 397954"/>
                <a:gd name="connsiteY9" fmla="*/ 0 h 389477"/>
                <a:gd name="connsiteX10" fmla="*/ 278892 w 397954"/>
                <a:gd name="connsiteY10" fmla="*/ 15240 h 389477"/>
                <a:gd name="connsiteX11" fmla="*/ 341757 w 397954"/>
                <a:gd name="connsiteY11" fmla="*/ 56959 h 389477"/>
                <a:gd name="connsiteX12" fmla="*/ 383096 w 397954"/>
                <a:gd name="connsiteY12" fmla="*/ 118396 h 389477"/>
                <a:gd name="connsiteX13" fmla="*/ 397955 w 397954"/>
                <a:gd name="connsiteY13" fmla="*/ 193643 h 389477"/>
                <a:gd name="connsiteX14" fmla="*/ 397955 w 397954"/>
                <a:gd name="connsiteY14" fmla="*/ 195072 h 389477"/>
                <a:gd name="connsiteX15" fmla="*/ 382714 w 397954"/>
                <a:gd name="connsiteY15" fmla="*/ 270034 h 389477"/>
                <a:gd name="connsiteX16" fmla="*/ 340995 w 397954"/>
                <a:gd name="connsiteY16" fmla="*/ 331851 h 389477"/>
                <a:gd name="connsiteX17" fmla="*/ 277749 w 397954"/>
                <a:gd name="connsiteY17" fmla="*/ 373856 h 389477"/>
                <a:gd name="connsiteX18" fmla="*/ 197834 w 397954"/>
                <a:gd name="connsiteY18" fmla="*/ 389382 h 389477"/>
                <a:gd name="connsiteX19" fmla="*/ 199263 w 397954"/>
                <a:gd name="connsiteY19" fmla="*/ 315278 h 389477"/>
                <a:gd name="connsiteX20" fmla="*/ 245936 w 397954"/>
                <a:gd name="connsiteY20" fmla="*/ 305753 h 389477"/>
                <a:gd name="connsiteX21" fmla="*/ 281369 w 397954"/>
                <a:gd name="connsiteY21" fmla="*/ 279940 h 389477"/>
                <a:gd name="connsiteX22" fmla="*/ 303848 w 397954"/>
                <a:gd name="connsiteY22" fmla="*/ 242125 h 389477"/>
                <a:gd name="connsiteX23" fmla="*/ 311563 w 397954"/>
                <a:gd name="connsiteY23" fmla="*/ 196501 h 389477"/>
                <a:gd name="connsiteX24" fmla="*/ 311563 w 397954"/>
                <a:gd name="connsiteY24" fmla="*/ 195072 h 389477"/>
                <a:gd name="connsiteX25" fmla="*/ 303181 w 397954"/>
                <a:gd name="connsiteY25" fmla="*/ 148400 h 389477"/>
                <a:gd name="connsiteX26" fmla="*/ 279654 w 397954"/>
                <a:gd name="connsiteY26" fmla="*/ 110204 h 389477"/>
                <a:gd name="connsiteX27" fmla="*/ 243840 w 397954"/>
                <a:gd name="connsiteY27" fmla="*/ 84392 h 389477"/>
                <a:gd name="connsiteX28" fmla="*/ 197834 w 397954"/>
                <a:gd name="connsiteY28" fmla="*/ 74867 h 389477"/>
                <a:gd name="connsiteX29" fmla="*/ 151829 w 397954"/>
                <a:gd name="connsiteY29" fmla="*/ 84392 h 389477"/>
                <a:gd name="connsiteX30" fmla="*/ 116396 w 397954"/>
                <a:gd name="connsiteY30" fmla="*/ 109823 h 389477"/>
                <a:gd name="connsiteX31" fmla="*/ 93916 w 397954"/>
                <a:gd name="connsiteY31" fmla="*/ 147638 h 389477"/>
                <a:gd name="connsiteX32" fmla="*/ 86201 w 397954"/>
                <a:gd name="connsiteY32" fmla="*/ 193548 h 389477"/>
                <a:gd name="connsiteX33" fmla="*/ 86201 w 397954"/>
                <a:gd name="connsiteY33" fmla="*/ 194977 h 389477"/>
                <a:gd name="connsiteX34" fmla="*/ 94583 w 397954"/>
                <a:gd name="connsiteY34" fmla="*/ 241268 h 389477"/>
                <a:gd name="connsiteX35" fmla="*/ 118110 w 397954"/>
                <a:gd name="connsiteY35" fmla="*/ 279463 h 389477"/>
                <a:gd name="connsiteX36" fmla="*/ 153924 w 397954"/>
                <a:gd name="connsiteY36" fmla="*/ 305562 h 389477"/>
                <a:gd name="connsiteX37" fmla="*/ 199263 w 397954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954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8" y="332899"/>
                  </a:cubicBezTo>
                  <a:cubicBezTo>
                    <a:pt x="38576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9" y="143066"/>
                    <a:pt x="15240" y="119444"/>
                  </a:cubicBezTo>
                  <a:cubicBezTo>
                    <a:pt x="25337" y="95917"/>
                    <a:pt x="39243" y="75248"/>
                    <a:pt x="56960" y="57626"/>
                  </a:cubicBezTo>
                  <a:cubicBezTo>
                    <a:pt x="74676" y="39910"/>
                    <a:pt x="95631" y="25908"/>
                    <a:pt x="119825" y="15526"/>
                  </a:cubicBezTo>
                  <a:cubicBezTo>
                    <a:pt x="144113" y="5144"/>
                    <a:pt x="170593" y="0"/>
                    <a:pt x="199358" y="0"/>
                  </a:cubicBezTo>
                  <a:cubicBezTo>
                    <a:pt x="228124" y="0"/>
                    <a:pt x="254604" y="5048"/>
                    <a:pt x="278892" y="15240"/>
                  </a:cubicBezTo>
                  <a:cubicBezTo>
                    <a:pt x="303181" y="25337"/>
                    <a:pt x="324136" y="39243"/>
                    <a:pt x="341757" y="56959"/>
                  </a:cubicBezTo>
                  <a:cubicBezTo>
                    <a:pt x="359379" y="74676"/>
                    <a:pt x="373189" y="95155"/>
                    <a:pt x="383096" y="118396"/>
                  </a:cubicBezTo>
                  <a:cubicBezTo>
                    <a:pt x="393002" y="141732"/>
                    <a:pt x="397955" y="166783"/>
                    <a:pt x="397955" y="193643"/>
                  </a:cubicBezTo>
                  <a:lnTo>
                    <a:pt x="397955" y="195072"/>
                  </a:lnTo>
                  <a:cubicBezTo>
                    <a:pt x="397955" y="221456"/>
                    <a:pt x="392906" y="246412"/>
                    <a:pt x="382714" y="270034"/>
                  </a:cubicBezTo>
                  <a:cubicBezTo>
                    <a:pt x="372618" y="293561"/>
                    <a:pt x="358712" y="314230"/>
                    <a:pt x="340995" y="331851"/>
                  </a:cubicBezTo>
                  <a:cubicBezTo>
                    <a:pt x="323279" y="349472"/>
                    <a:pt x="302229" y="363569"/>
                    <a:pt x="277749" y="373856"/>
                  </a:cubicBezTo>
                  <a:cubicBezTo>
                    <a:pt x="253270" y="384238"/>
                    <a:pt x="226600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6" y="305753"/>
                  </a:cubicBezTo>
                  <a:cubicBezTo>
                    <a:pt x="259747" y="299371"/>
                    <a:pt x="271558" y="290798"/>
                    <a:pt x="281369" y="279940"/>
                  </a:cubicBezTo>
                  <a:cubicBezTo>
                    <a:pt x="291179" y="269081"/>
                    <a:pt x="298704" y="256508"/>
                    <a:pt x="303848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706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7" y="99346"/>
                    <a:pt x="257651" y="90773"/>
                    <a:pt x="243840" y="84392"/>
                  </a:cubicBezTo>
                  <a:cubicBezTo>
                    <a:pt x="230029" y="78010"/>
                    <a:pt x="214694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6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9059" y="226886"/>
                    <a:pt x="94583" y="241268"/>
                  </a:cubicBezTo>
                  <a:cubicBezTo>
                    <a:pt x="100203" y="255651"/>
                    <a:pt x="108014" y="268319"/>
                    <a:pt x="118110" y="279463"/>
                  </a:cubicBezTo>
                  <a:cubicBezTo>
                    <a:pt x="128207" y="290608"/>
                    <a:pt x="140113" y="299275"/>
                    <a:pt x="153924" y="305562"/>
                  </a:cubicBezTo>
                  <a:cubicBezTo>
                    <a:pt x="167735" y="311944"/>
                    <a:pt x="182785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7" name="Freeform: Shape 31">
              <a:extLst>
                <a:ext uri="{FF2B5EF4-FFF2-40B4-BE49-F238E27FC236}">
                  <a16:creationId xmlns:a16="http://schemas.microsoft.com/office/drawing/2014/main" id="{98EDFCF5-AF92-A54B-520F-A3EB8BB6997D}"/>
                </a:ext>
              </a:extLst>
            </p:cNvPr>
            <p:cNvSpPr/>
            <p:nvPr/>
          </p:nvSpPr>
          <p:spPr>
            <a:xfrm>
              <a:off x="168041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1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7 w 296894"/>
                <a:gd name="connsiteY23" fmla="*/ 42863 h 386714"/>
                <a:gd name="connsiteX24" fmla="*/ 254318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7 w 296894"/>
                <a:gd name="connsiteY30" fmla="*/ 124587 h 386714"/>
                <a:gd name="connsiteX31" fmla="*/ 122682 w 296894"/>
                <a:gd name="connsiteY31" fmla="*/ 138017 h 386714"/>
                <a:gd name="connsiteX32" fmla="*/ 149543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6" y="348901"/>
                    <a:pt x="0" y="330327"/>
                  </a:cubicBezTo>
                  <a:lnTo>
                    <a:pt x="38195" y="272224"/>
                  </a:lnTo>
                  <a:cubicBezTo>
                    <a:pt x="58484" y="287274"/>
                    <a:pt x="79057" y="298704"/>
                    <a:pt x="100013" y="306514"/>
                  </a:cubicBezTo>
                  <a:cubicBezTo>
                    <a:pt x="120968" y="314325"/>
                    <a:pt x="141161" y="318135"/>
                    <a:pt x="160401" y="318135"/>
                  </a:cubicBezTo>
                  <a:cubicBezTo>
                    <a:pt x="179641" y="318135"/>
                    <a:pt x="192977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1" y="241078"/>
                    <a:pt x="176498" y="237553"/>
                    <a:pt x="166401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2" y="40195"/>
                    <a:pt x="56864" y="30385"/>
                  </a:cubicBezTo>
                  <a:cubicBezTo>
                    <a:pt x="68866" y="20479"/>
                    <a:pt x="82962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8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7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3" y="142018"/>
                    <a:pt x="139351" y="145732"/>
                    <a:pt x="149543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8" name="Freeform: Shape 32">
              <a:extLst>
                <a:ext uri="{FF2B5EF4-FFF2-40B4-BE49-F238E27FC236}">
                  <a16:creationId xmlns:a16="http://schemas.microsoft.com/office/drawing/2014/main" id="{1B45AD09-ED44-278A-02F1-763D81019C8D}"/>
                </a:ext>
              </a:extLst>
            </p:cNvPr>
            <p:cNvSpPr/>
            <p:nvPr/>
          </p:nvSpPr>
          <p:spPr>
            <a:xfrm>
              <a:off x="32663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4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80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5 w 202977"/>
                <a:gd name="connsiteY27" fmla="*/ 211169 h 239267"/>
                <a:gd name="connsiteX28" fmla="*/ 122968 w 202977"/>
                <a:gd name="connsiteY28" fmla="*/ 206788 h 239267"/>
                <a:gd name="connsiteX29" fmla="*/ 147257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9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9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3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6" y="36862"/>
                    <a:pt x="122492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9" y="43053"/>
                    <a:pt x="30671" y="48196"/>
                  </a:cubicBezTo>
                  <a:lnTo>
                    <a:pt x="20384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80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5" y="211169"/>
                  </a:moveTo>
                  <a:cubicBezTo>
                    <a:pt x="103823" y="211169"/>
                    <a:pt x="113728" y="209740"/>
                    <a:pt x="122968" y="206788"/>
                  </a:cubicBezTo>
                  <a:cubicBezTo>
                    <a:pt x="132207" y="203835"/>
                    <a:pt x="140208" y="199644"/>
                    <a:pt x="147257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9" y="121444"/>
                  </a:cubicBezTo>
                  <a:cubicBezTo>
                    <a:pt x="129445" y="119348"/>
                    <a:pt x="116776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244" y="190500"/>
                    <a:pt x="47435" y="195358"/>
                    <a:pt x="52769" y="199263"/>
                  </a:cubicBezTo>
                  <a:cubicBezTo>
                    <a:pt x="58103" y="203073"/>
                    <a:pt x="64294" y="206026"/>
                    <a:pt x="71247" y="208121"/>
                  </a:cubicBezTo>
                  <a:cubicBezTo>
                    <a:pt x="78200" y="210217"/>
                    <a:pt x="85535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89" name="Freeform: Shape 33">
              <a:extLst>
                <a:ext uri="{FF2B5EF4-FFF2-40B4-BE49-F238E27FC236}">
                  <a16:creationId xmlns:a16="http://schemas.microsoft.com/office/drawing/2014/main" id="{D5CDAE40-0B16-F3C5-BC41-C5EBADEB5983}"/>
                </a:ext>
              </a:extLst>
            </p:cNvPr>
            <p:cNvSpPr/>
            <p:nvPr/>
          </p:nvSpPr>
          <p:spPr>
            <a:xfrm>
              <a:off x="390927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9" y="303276"/>
                    <a:pt x="71438" y="300895"/>
                  </a:cubicBezTo>
                  <a:cubicBezTo>
                    <a:pt x="63437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2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0" name="Freeform: Shape 34">
              <a:extLst>
                <a:ext uri="{FF2B5EF4-FFF2-40B4-BE49-F238E27FC236}">
                  <a16:creationId xmlns:a16="http://schemas.microsoft.com/office/drawing/2014/main" id="{15297050-5C18-B2F1-7EB6-653A009215D4}"/>
                </a:ext>
              </a:extLst>
            </p:cNvPr>
            <p:cNvSpPr/>
            <p:nvPr/>
          </p:nvSpPr>
          <p:spPr>
            <a:xfrm>
              <a:off x="441545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191 w 39242"/>
                <a:gd name="connsiteY5" fmla="*/ 88392 h 319182"/>
                <a:gd name="connsiteX6" fmla="*/ 36576 w 39242"/>
                <a:gd name="connsiteY6" fmla="*/ 88392 h 319182"/>
                <a:gd name="connsiteX7" fmla="*/ 36576 w 39242"/>
                <a:gd name="connsiteY7" fmla="*/ 319183 h 319182"/>
                <a:gd name="connsiteX8" fmla="*/ 2191 w 39242"/>
                <a:gd name="connsiteY8" fmla="*/ 319183 h 319182"/>
                <a:gd name="connsiteX9" fmla="*/ 2191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191" y="88392"/>
                  </a:moveTo>
                  <a:lnTo>
                    <a:pt x="36576" y="88392"/>
                  </a:lnTo>
                  <a:lnTo>
                    <a:pt x="36576" y="319183"/>
                  </a:lnTo>
                  <a:lnTo>
                    <a:pt x="2191" y="319183"/>
                  </a:lnTo>
                  <a:lnTo>
                    <a:pt x="2191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1" name="Freeform: Shape 35">
              <a:extLst>
                <a:ext uri="{FF2B5EF4-FFF2-40B4-BE49-F238E27FC236}">
                  <a16:creationId xmlns:a16="http://schemas.microsoft.com/office/drawing/2014/main" id="{1DAF2F3A-C610-A86C-F38C-C49E75340CB4}"/>
                </a:ext>
              </a:extLst>
            </p:cNvPr>
            <p:cNvSpPr/>
            <p:nvPr/>
          </p:nvSpPr>
          <p:spPr>
            <a:xfrm>
              <a:off x="465776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8" y="303276"/>
                    <a:pt x="71438" y="300895"/>
                  </a:cubicBezTo>
                  <a:cubicBezTo>
                    <a:pt x="63436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1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2" name="Freeform: Shape 36">
              <a:extLst>
                <a:ext uri="{FF2B5EF4-FFF2-40B4-BE49-F238E27FC236}">
                  <a16:creationId xmlns:a16="http://schemas.microsoft.com/office/drawing/2014/main" id="{3242B949-E8BC-434A-DDA9-7879A7B0C885}"/>
                </a:ext>
              </a:extLst>
            </p:cNvPr>
            <p:cNvSpPr/>
            <p:nvPr/>
          </p:nvSpPr>
          <p:spPr>
            <a:xfrm>
              <a:off x="515245" y="963397"/>
              <a:ext cx="50594" cy="59238"/>
            </a:xfrm>
            <a:custGeom>
              <a:avLst/>
              <a:gdLst>
                <a:gd name="connsiteX0" fmla="*/ 88392 w 201263"/>
                <a:gd name="connsiteY0" fmla="*/ 235648 h 235648"/>
                <a:gd name="connsiteX1" fmla="*/ 51149 w 201263"/>
                <a:gd name="connsiteY1" fmla="*/ 228981 h 235648"/>
                <a:gd name="connsiteX2" fmla="*/ 23431 w 201263"/>
                <a:gd name="connsiteY2" fmla="*/ 210026 h 235648"/>
                <a:gd name="connsiteX3" fmla="*/ 6001 w 201263"/>
                <a:gd name="connsiteY3" fmla="*/ 180784 h 235648"/>
                <a:gd name="connsiteX4" fmla="*/ 0 w 201263"/>
                <a:gd name="connsiteY4" fmla="*/ 143256 h 235648"/>
                <a:gd name="connsiteX5" fmla="*/ 0 w 201263"/>
                <a:gd name="connsiteY5" fmla="*/ 0 h 235648"/>
                <a:gd name="connsiteX6" fmla="*/ 34385 w 201263"/>
                <a:gd name="connsiteY6" fmla="*/ 0 h 235648"/>
                <a:gd name="connsiteX7" fmla="*/ 34385 w 201263"/>
                <a:gd name="connsiteY7" fmla="*/ 134493 h 235648"/>
                <a:gd name="connsiteX8" fmla="*/ 50864 w 201263"/>
                <a:gd name="connsiteY8" fmla="*/ 185261 h 235648"/>
                <a:gd name="connsiteX9" fmla="*/ 98203 w 201263"/>
                <a:gd name="connsiteY9" fmla="*/ 203930 h 235648"/>
                <a:gd name="connsiteX10" fmla="*/ 125635 w 201263"/>
                <a:gd name="connsiteY10" fmla="*/ 198787 h 235648"/>
                <a:gd name="connsiteX11" fmla="*/ 147542 w 201263"/>
                <a:gd name="connsiteY11" fmla="*/ 184118 h 235648"/>
                <a:gd name="connsiteX12" fmla="*/ 162020 w 201263"/>
                <a:gd name="connsiteY12" fmla="*/ 161163 h 235648"/>
                <a:gd name="connsiteX13" fmla="*/ 167354 w 201263"/>
                <a:gd name="connsiteY13" fmla="*/ 131826 h 235648"/>
                <a:gd name="connsiteX14" fmla="*/ 167354 w 201263"/>
                <a:gd name="connsiteY14" fmla="*/ 0 h 235648"/>
                <a:gd name="connsiteX15" fmla="*/ 201263 w 201263"/>
                <a:gd name="connsiteY15" fmla="*/ 0 h 235648"/>
                <a:gd name="connsiteX16" fmla="*/ 201263 w 201263"/>
                <a:gd name="connsiteY16" fmla="*/ 230791 h 235648"/>
                <a:gd name="connsiteX17" fmla="*/ 167354 w 201263"/>
                <a:gd name="connsiteY17" fmla="*/ 230791 h 235648"/>
                <a:gd name="connsiteX18" fmla="*/ 167354 w 201263"/>
                <a:gd name="connsiteY18" fmla="*/ 190595 h 235648"/>
                <a:gd name="connsiteX19" fmla="*/ 136969 w 201263"/>
                <a:gd name="connsiteY19" fmla="*/ 222504 h 235648"/>
                <a:gd name="connsiteX20" fmla="*/ 88297 w 201263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263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1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864" y="185261"/>
                  </a:cubicBezTo>
                  <a:cubicBezTo>
                    <a:pt x="61913" y="197739"/>
                    <a:pt x="77629" y="203930"/>
                    <a:pt x="98203" y="203930"/>
                  </a:cubicBezTo>
                  <a:cubicBezTo>
                    <a:pt x="108014" y="203930"/>
                    <a:pt x="117158" y="202216"/>
                    <a:pt x="125635" y="198787"/>
                  </a:cubicBezTo>
                  <a:cubicBezTo>
                    <a:pt x="134112" y="195358"/>
                    <a:pt x="141351" y="190500"/>
                    <a:pt x="147542" y="184118"/>
                  </a:cubicBezTo>
                  <a:cubicBezTo>
                    <a:pt x="153638" y="177736"/>
                    <a:pt x="158496" y="170116"/>
                    <a:pt x="162020" y="161163"/>
                  </a:cubicBezTo>
                  <a:cubicBezTo>
                    <a:pt x="165640" y="152305"/>
                    <a:pt x="167354" y="142494"/>
                    <a:pt x="167354" y="131826"/>
                  </a:cubicBezTo>
                  <a:lnTo>
                    <a:pt x="167354" y="0"/>
                  </a:lnTo>
                  <a:lnTo>
                    <a:pt x="201263" y="0"/>
                  </a:lnTo>
                  <a:lnTo>
                    <a:pt x="201263" y="230791"/>
                  </a:lnTo>
                  <a:lnTo>
                    <a:pt x="167354" y="230791"/>
                  </a:lnTo>
                  <a:lnTo>
                    <a:pt x="167354" y="190595"/>
                  </a:lnTo>
                  <a:cubicBezTo>
                    <a:pt x="159639" y="203073"/>
                    <a:pt x="149447" y="213741"/>
                    <a:pt x="136969" y="222504"/>
                  </a:cubicBezTo>
                  <a:cubicBezTo>
                    <a:pt x="124492" y="231267"/>
                    <a:pt x="108299" y="235648"/>
                    <a:pt x="88297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3" name="Freeform: Shape 37">
              <a:extLst>
                <a:ext uri="{FF2B5EF4-FFF2-40B4-BE49-F238E27FC236}">
                  <a16:creationId xmlns:a16="http://schemas.microsoft.com/office/drawing/2014/main" id="{6968A012-17AD-6B8B-C2CB-6B35D38253B7}"/>
                </a:ext>
              </a:extLst>
            </p:cNvPr>
            <p:cNvSpPr/>
            <p:nvPr/>
          </p:nvSpPr>
          <p:spPr>
            <a:xfrm>
              <a:off x="581905" y="939453"/>
              <a:ext cx="58567" cy="83182"/>
            </a:xfrm>
            <a:custGeom>
              <a:avLst/>
              <a:gdLst>
                <a:gd name="connsiteX0" fmla="*/ 110204 w 232981"/>
                <a:gd name="connsiteY0" fmla="*/ 330898 h 330898"/>
                <a:gd name="connsiteX1" fmla="*/ 69628 w 232981"/>
                <a:gd name="connsiteY1" fmla="*/ 322897 h 330898"/>
                <a:gd name="connsiteX2" fmla="*/ 34385 w 232981"/>
                <a:gd name="connsiteY2" fmla="*/ 299466 h 330898"/>
                <a:gd name="connsiteX3" fmla="*/ 9334 w 232981"/>
                <a:gd name="connsiteY3" fmla="*/ 261938 h 330898"/>
                <a:gd name="connsiteX4" fmla="*/ 0 w 232981"/>
                <a:gd name="connsiteY4" fmla="*/ 211264 h 330898"/>
                <a:gd name="connsiteX5" fmla="*/ 0 w 232981"/>
                <a:gd name="connsiteY5" fmla="*/ 210407 h 330898"/>
                <a:gd name="connsiteX6" fmla="*/ 9334 w 232981"/>
                <a:gd name="connsiteY6" fmla="*/ 159925 h 330898"/>
                <a:gd name="connsiteX7" fmla="*/ 34385 w 232981"/>
                <a:gd name="connsiteY7" fmla="*/ 122206 h 330898"/>
                <a:gd name="connsiteX8" fmla="*/ 69628 w 232981"/>
                <a:gd name="connsiteY8" fmla="*/ 98488 h 330898"/>
                <a:gd name="connsiteX9" fmla="*/ 110204 w 232981"/>
                <a:gd name="connsiteY9" fmla="*/ 90202 h 330898"/>
                <a:gd name="connsiteX10" fmla="*/ 139636 w 232981"/>
                <a:gd name="connsiteY10" fmla="*/ 94202 h 330898"/>
                <a:gd name="connsiteX11" fmla="*/ 163735 w 232981"/>
                <a:gd name="connsiteY11" fmla="*/ 104870 h 330898"/>
                <a:gd name="connsiteX12" fmla="*/ 183166 w 232981"/>
                <a:gd name="connsiteY12" fmla="*/ 120491 h 330898"/>
                <a:gd name="connsiteX13" fmla="*/ 198596 w 232981"/>
                <a:gd name="connsiteY13" fmla="*/ 139255 h 330898"/>
                <a:gd name="connsiteX14" fmla="*/ 198596 w 232981"/>
                <a:gd name="connsiteY14" fmla="*/ 0 h 330898"/>
                <a:gd name="connsiteX15" fmla="*/ 232981 w 232981"/>
                <a:gd name="connsiteY15" fmla="*/ 0 h 330898"/>
                <a:gd name="connsiteX16" fmla="*/ 232981 w 232981"/>
                <a:gd name="connsiteY16" fmla="*/ 325850 h 330898"/>
                <a:gd name="connsiteX17" fmla="*/ 198596 w 232981"/>
                <a:gd name="connsiteY17" fmla="*/ 325850 h 330898"/>
                <a:gd name="connsiteX18" fmla="*/ 198596 w 232981"/>
                <a:gd name="connsiteY18" fmla="*/ 279463 h 330898"/>
                <a:gd name="connsiteX19" fmla="*/ 182785 w 232981"/>
                <a:gd name="connsiteY19" fmla="*/ 299085 h 330898"/>
                <a:gd name="connsiteX20" fmla="*/ 163354 w 232981"/>
                <a:gd name="connsiteY20" fmla="*/ 315658 h 330898"/>
                <a:gd name="connsiteX21" fmla="*/ 139446 w 232981"/>
                <a:gd name="connsiteY21" fmla="*/ 326803 h 330898"/>
                <a:gd name="connsiteX22" fmla="*/ 110204 w 232981"/>
                <a:gd name="connsiteY22" fmla="*/ 330803 h 330898"/>
                <a:gd name="connsiteX23" fmla="*/ 116491 w 232981"/>
                <a:gd name="connsiteY23" fmla="*/ 300133 h 330898"/>
                <a:gd name="connsiteX24" fmla="*/ 147542 w 232981"/>
                <a:gd name="connsiteY24" fmla="*/ 293656 h 330898"/>
                <a:gd name="connsiteX25" fmla="*/ 174307 w 232981"/>
                <a:gd name="connsiteY25" fmla="*/ 275368 h 330898"/>
                <a:gd name="connsiteX26" fmla="*/ 193072 w 232981"/>
                <a:gd name="connsiteY26" fmla="*/ 247269 h 330898"/>
                <a:gd name="connsiteX27" fmla="*/ 200025 w 232981"/>
                <a:gd name="connsiteY27" fmla="*/ 210883 h 330898"/>
                <a:gd name="connsiteX28" fmla="*/ 200025 w 232981"/>
                <a:gd name="connsiteY28" fmla="*/ 210026 h 330898"/>
                <a:gd name="connsiteX29" fmla="*/ 193072 w 232981"/>
                <a:gd name="connsiteY29" fmla="*/ 173641 h 330898"/>
                <a:gd name="connsiteX30" fmla="*/ 174307 w 232981"/>
                <a:gd name="connsiteY30" fmla="*/ 145732 h 330898"/>
                <a:gd name="connsiteX31" fmla="*/ 147542 w 232981"/>
                <a:gd name="connsiteY31" fmla="*/ 127635 h 330898"/>
                <a:gd name="connsiteX32" fmla="*/ 116491 w 232981"/>
                <a:gd name="connsiteY32" fmla="*/ 121158 h 330898"/>
                <a:gd name="connsiteX33" fmla="*/ 84772 w 232981"/>
                <a:gd name="connsiteY33" fmla="*/ 127159 h 330898"/>
                <a:gd name="connsiteX34" fmla="*/ 59150 w 232981"/>
                <a:gd name="connsiteY34" fmla="*/ 144589 h 330898"/>
                <a:gd name="connsiteX35" fmla="*/ 41719 w 232981"/>
                <a:gd name="connsiteY35" fmla="*/ 172498 h 330898"/>
                <a:gd name="connsiteX36" fmla="*/ 35242 w 232981"/>
                <a:gd name="connsiteY36" fmla="*/ 210026 h 330898"/>
                <a:gd name="connsiteX37" fmla="*/ 35242 w 232981"/>
                <a:gd name="connsiteY37" fmla="*/ 210883 h 330898"/>
                <a:gd name="connsiteX38" fmla="*/ 41719 w 232981"/>
                <a:gd name="connsiteY38" fmla="*/ 247936 h 330898"/>
                <a:gd name="connsiteX39" fmla="*/ 59341 w 232981"/>
                <a:gd name="connsiteY39" fmla="*/ 276034 h 330898"/>
                <a:gd name="connsiteX40" fmla="*/ 85249 w 232981"/>
                <a:gd name="connsiteY40" fmla="*/ 293941 h 330898"/>
                <a:gd name="connsiteX41" fmla="*/ 116491 w 23298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30898">
                  <a:moveTo>
                    <a:pt x="110204" y="330898"/>
                  </a:moveTo>
                  <a:cubicBezTo>
                    <a:pt x="96202" y="330898"/>
                    <a:pt x="82677" y="328231"/>
                    <a:pt x="69628" y="322897"/>
                  </a:cubicBezTo>
                  <a:cubicBezTo>
                    <a:pt x="56578" y="317563"/>
                    <a:pt x="44767" y="309753"/>
                    <a:pt x="34385" y="299466"/>
                  </a:cubicBezTo>
                  <a:cubicBezTo>
                    <a:pt x="24003" y="289179"/>
                    <a:pt x="15621" y="276701"/>
                    <a:pt x="9334" y="261938"/>
                  </a:cubicBezTo>
                  <a:cubicBezTo>
                    <a:pt x="3048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334" y="159925"/>
                  </a:cubicBezTo>
                  <a:cubicBezTo>
                    <a:pt x="15621" y="145066"/>
                    <a:pt x="23908" y="132493"/>
                    <a:pt x="34385" y="122206"/>
                  </a:cubicBezTo>
                  <a:cubicBezTo>
                    <a:pt x="44767" y="111919"/>
                    <a:pt x="56578" y="104013"/>
                    <a:pt x="69628" y="98488"/>
                  </a:cubicBezTo>
                  <a:cubicBezTo>
                    <a:pt x="82677" y="92964"/>
                    <a:pt x="96298" y="90202"/>
                    <a:pt x="110204" y="90202"/>
                  </a:cubicBezTo>
                  <a:cubicBezTo>
                    <a:pt x="120967" y="90202"/>
                    <a:pt x="130778" y="91535"/>
                    <a:pt x="139636" y="94202"/>
                  </a:cubicBezTo>
                  <a:cubicBezTo>
                    <a:pt x="148590" y="96869"/>
                    <a:pt x="156591" y="100489"/>
                    <a:pt x="163735" y="104870"/>
                  </a:cubicBezTo>
                  <a:cubicBezTo>
                    <a:pt x="170878" y="109347"/>
                    <a:pt x="177356" y="114586"/>
                    <a:pt x="183166" y="120491"/>
                  </a:cubicBezTo>
                  <a:cubicBezTo>
                    <a:pt x="188976" y="126492"/>
                    <a:pt x="194119" y="132683"/>
                    <a:pt x="198596" y="139255"/>
                  </a:cubicBezTo>
                  <a:lnTo>
                    <a:pt x="198596" y="0"/>
                  </a:lnTo>
                  <a:lnTo>
                    <a:pt x="232981" y="0"/>
                  </a:lnTo>
                  <a:lnTo>
                    <a:pt x="232981" y="325850"/>
                  </a:lnTo>
                  <a:lnTo>
                    <a:pt x="198596" y="325850"/>
                  </a:lnTo>
                  <a:lnTo>
                    <a:pt x="198596" y="279463"/>
                  </a:lnTo>
                  <a:cubicBezTo>
                    <a:pt x="193834" y="286321"/>
                    <a:pt x="188595" y="292894"/>
                    <a:pt x="182785" y="299085"/>
                  </a:cubicBezTo>
                  <a:cubicBezTo>
                    <a:pt x="176974" y="305371"/>
                    <a:pt x="170498" y="310896"/>
                    <a:pt x="163354" y="315658"/>
                  </a:cubicBezTo>
                  <a:cubicBezTo>
                    <a:pt x="156210" y="320421"/>
                    <a:pt x="148209" y="324136"/>
                    <a:pt x="139446" y="326803"/>
                  </a:cubicBezTo>
                  <a:cubicBezTo>
                    <a:pt x="130683" y="329470"/>
                    <a:pt x="120967" y="330803"/>
                    <a:pt x="110204" y="330803"/>
                  </a:cubicBezTo>
                  <a:close/>
                  <a:moveTo>
                    <a:pt x="116491" y="300133"/>
                  </a:moveTo>
                  <a:cubicBezTo>
                    <a:pt x="127159" y="300133"/>
                    <a:pt x="137541" y="297942"/>
                    <a:pt x="147542" y="293656"/>
                  </a:cubicBezTo>
                  <a:cubicBezTo>
                    <a:pt x="157544" y="289369"/>
                    <a:pt x="166402" y="283273"/>
                    <a:pt x="174307" y="275368"/>
                  </a:cubicBezTo>
                  <a:cubicBezTo>
                    <a:pt x="182213" y="267462"/>
                    <a:pt x="188404" y="258127"/>
                    <a:pt x="193072" y="247269"/>
                  </a:cubicBezTo>
                  <a:cubicBezTo>
                    <a:pt x="197644" y="236410"/>
                    <a:pt x="200025" y="224314"/>
                    <a:pt x="200025" y="210883"/>
                  </a:cubicBezTo>
                  <a:lnTo>
                    <a:pt x="200025" y="210026"/>
                  </a:lnTo>
                  <a:cubicBezTo>
                    <a:pt x="200025" y="196596"/>
                    <a:pt x="197739" y="184499"/>
                    <a:pt x="193072" y="173641"/>
                  </a:cubicBezTo>
                  <a:cubicBezTo>
                    <a:pt x="188500" y="162782"/>
                    <a:pt x="182213" y="153448"/>
                    <a:pt x="174307" y="145732"/>
                  </a:cubicBezTo>
                  <a:cubicBezTo>
                    <a:pt x="166402" y="138017"/>
                    <a:pt x="157448" y="132016"/>
                    <a:pt x="147542" y="127635"/>
                  </a:cubicBezTo>
                  <a:cubicBezTo>
                    <a:pt x="137541" y="123349"/>
                    <a:pt x="127254" y="121158"/>
                    <a:pt x="116491" y="121158"/>
                  </a:cubicBezTo>
                  <a:cubicBezTo>
                    <a:pt x="105156" y="121158"/>
                    <a:pt x="94583" y="123158"/>
                    <a:pt x="84772" y="127159"/>
                  </a:cubicBezTo>
                  <a:cubicBezTo>
                    <a:pt x="74962" y="131159"/>
                    <a:pt x="66389" y="136969"/>
                    <a:pt x="59150" y="144589"/>
                  </a:cubicBezTo>
                  <a:cubicBezTo>
                    <a:pt x="51816" y="152114"/>
                    <a:pt x="46101" y="161449"/>
                    <a:pt x="41719" y="172498"/>
                  </a:cubicBezTo>
                  <a:cubicBezTo>
                    <a:pt x="37433" y="183451"/>
                    <a:pt x="35242" y="196024"/>
                    <a:pt x="35242" y="210026"/>
                  </a:cubicBezTo>
                  <a:lnTo>
                    <a:pt x="35242" y="210883"/>
                  </a:lnTo>
                  <a:cubicBezTo>
                    <a:pt x="35242" y="224599"/>
                    <a:pt x="37433" y="236982"/>
                    <a:pt x="41719" y="247936"/>
                  </a:cubicBezTo>
                  <a:cubicBezTo>
                    <a:pt x="46006" y="258984"/>
                    <a:pt x="51911" y="268319"/>
                    <a:pt x="59341" y="276034"/>
                  </a:cubicBezTo>
                  <a:cubicBezTo>
                    <a:pt x="66770" y="283750"/>
                    <a:pt x="75438" y="289750"/>
                    <a:pt x="85249" y="293941"/>
                  </a:cubicBezTo>
                  <a:cubicBezTo>
                    <a:pt x="95059" y="298132"/>
                    <a:pt x="105442" y="300228"/>
                    <a:pt x="11649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4" name="Freeform: Shape 38">
              <a:extLst>
                <a:ext uri="{FF2B5EF4-FFF2-40B4-BE49-F238E27FC236}">
                  <a16:creationId xmlns:a16="http://schemas.microsoft.com/office/drawing/2014/main" id="{0F846ED5-ABB2-9001-6CC8-7BFBFB09F03E}"/>
                </a:ext>
              </a:extLst>
            </p:cNvPr>
            <p:cNvSpPr/>
            <p:nvPr/>
          </p:nvSpPr>
          <p:spPr>
            <a:xfrm>
              <a:off x="656204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6963 w 218217"/>
                <a:gd name="connsiteY3" fmla="*/ 206026 h 241077"/>
                <a:gd name="connsiteX4" fmla="*/ 116015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8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1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452 w 218217"/>
                <a:gd name="connsiteY25" fmla="*/ 106299 h 241077"/>
                <a:gd name="connsiteX26" fmla="*/ 176784 w 218217"/>
                <a:gd name="connsiteY26" fmla="*/ 76771 h 241077"/>
                <a:gd name="connsiteX27" fmla="*/ 162306 w 218217"/>
                <a:gd name="connsiteY27" fmla="*/ 52101 h 241077"/>
                <a:gd name="connsiteX28" fmla="*/ 140018 w 218217"/>
                <a:gd name="connsiteY28" fmla="*/ 35242 h 241077"/>
                <a:gd name="connsiteX29" fmla="*/ 109919 w 218217"/>
                <a:gd name="connsiteY29" fmla="*/ 29051 h 241077"/>
                <a:gd name="connsiteX30" fmla="*/ 82201 w 218217"/>
                <a:gd name="connsiteY30" fmla="*/ 34766 h 241077"/>
                <a:gd name="connsiteX31" fmla="*/ 59436 w 218217"/>
                <a:gd name="connsiteY31" fmla="*/ 50959 h 241077"/>
                <a:gd name="connsiteX32" fmla="*/ 43148 w 218217"/>
                <a:gd name="connsiteY32" fmla="*/ 75628 h 241077"/>
                <a:gd name="connsiteX33" fmla="*/ 34862 w 218217"/>
                <a:gd name="connsiteY33" fmla="*/ 106204 h 241077"/>
                <a:gd name="connsiteX34" fmla="*/ 183547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724" y="202597"/>
                    <a:pt x="86963" y="206026"/>
                  </a:cubicBezTo>
                  <a:cubicBezTo>
                    <a:pt x="96203" y="209455"/>
                    <a:pt x="105823" y="211169"/>
                    <a:pt x="116015" y="211169"/>
                  </a:cubicBezTo>
                  <a:cubicBezTo>
                    <a:pt x="132112" y="211169"/>
                    <a:pt x="145828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7" y="221361"/>
                    <a:pt x="170498" y="229267"/>
                  </a:cubicBezTo>
                  <a:cubicBezTo>
                    <a:pt x="155639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679" y="0"/>
                    <a:pt x="110681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452" y="106299"/>
                  </a:moveTo>
                  <a:cubicBezTo>
                    <a:pt x="182594" y="95917"/>
                    <a:pt x="180308" y="86106"/>
                    <a:pt x="176784" y="76771"/>
                  </a:cubicBezTo>
                  <a:cubicBezTo>
                    <a:pt x="173165" y="67437"/>
                    <a:pt x="168402" y="59245"/>
                    <a:pt x="162306" y="52101"/>
                  </a:cubicBezTo>
                  <a:cubicBezTo>
                    <a:pt x="156210" y="44958"/>
                    <a:pt x="148781" y="39338"/>
                    <a:pt x="140018" y="35242"/>
                  </a:cubicBezTo>
                  <a:cubicBezTo>
                    <a:pt x="131254" y="31147"/>
                    <a:pt x="121158" y="29051"/>
                    <a:pt x="109919" y="29051"/>
                  </a:cubicBezTo>
                  <a:cubicBezTo>
                    <a:pt x="100108" y="29051"/>
                    <a:pt x="90869" y="30956"/>
                    <a:pt x="82201" y="34766"/>
                  </a:cubicBezTo>
                  <a:cubicBezTo>
                    <a:pt x="73533" y="38671"/>
                    <a:pt x="66008" y="44005"/>
                    <a:pt x="59436" y="50959"/>
                  </a:cubicBezTo>
                  <a:cubicBezTo>
                    <a:pt x="52864" y="57912"/>
                    <a:pt x="47435" y="66103"/>
                    <a:pt x="43148" y="75628"/>
                  </a:cubicBezTo>
                  <a:cubicBezTo>
                    <a:pt x="38862" y="85058"/>
                    <a:pt x="36100" y="95345"/>
                    <a:pt x="34862" y="106204"/>
                  </a:cubicBezTo>
                  <a:lnTo>
                    <a:pt x="183547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5" name="Freeform: Shape 39">
              <a:extLst>
                <a:ext uri="{FF2B5EF4-FFF2-40B4-BE49-F238E27FC236}">
                  <a16:creationId xmlns:a16="http://schemas.microsoft.com/office/drawing/2014/main" id="{C3ADB819-291C-0F41-E028-EDC01EEFC516}"/>
                </a:ext>
              </a:extLst>
            </p:cNvPr>
            <p:cNvSpPr/>
            <p:nvPr/>
          </p:nvSpPr>
          <p:spPr>
            <a:xfrm>
              <a:off x="721380" y="962368"/>
              <a:ext cx="44656" cy="60195"/>
            </a:xfrm>
            <a:custGeom>
              <a:avLst/>
              <a:gdLst>
                <a:gd name="connsiteX0" fmla="*/ 95536 w 177641"/>
                <a:gd name="connsiteY0" fmla="*/ 239268 h 239458"/>
                <a:gd name="connsiteX1" fmla="*/ 45053 w 177641"/>
                <a:gd name="connsiteY1" fmla="*/ 230124 h 239458"/>
                <a:gd name="connsiteX2" fmla="*/ 0 w 177641"/>
                <a:gd name="connsiteY2" fmla="*/ 205359 h 239458"/>
                <a:gd name="connsiteX3" fmla="*/ 17431 w 177641"/>
                <a:gd name="connsiteY3" fmla="*/ 180785 h 239458"/>
                <a:gd name="connsiteX4" fmla="*/ 56483 w 177641"/>
                <a:gd name="connsiteY4" fmla="*/ 202692 h 239458"/>
                <a:gd name="connsiteX5" fmla="*/ 97346 w 177641"/>
                <a:gd name="connsiteY5" fmla="*/ 210217 h 239458"/>
                <a:gd name="connsiteX6" fmla="*/ 131731 w 177641"/>
                <a:gd name="connsiteY6" fmla="*/ 200406 h 239458"/>
                <a:gd name="connsiteX7" fmla="*/ 145161 w 177641"/>
                <a:gd name="connsiteY7" fmla="*/ 173641 h 239458"/>
                <a:gd name="connsiteX8" fmla="*/ 145161 w 177641"/>
                <a:gd name="connsiteY8" fmla="*/ 172784 h 239458"/>
                <a:gd name="connsiteX9" fmla="*/ 140494 w 177641"/>
                <a:gd name="connsiteY9" fmla="*/ 158020 h 239458"/>
                <a:gd name="connsiteX10" fmla="*/ 127730 w 177641"/>
                <a:gd name="connsiteY10" fmla="*/ 147066 h 239458"/>
                <a:gd name="connsiteX11" fmla="*/ 109157 w 177641"/>
                <a:gd name="connsiteY11" fmla="*/ 138779 h 239458"/>
                <a:gd name="connsiteX12" fmla="*/ 87535 w 177641"/>
                <a:gd name="connsiteY12" fmla="*/ 132112 h 239458"/>
                <a:gd name="connsiteX13" fmla="*/ 60484 w 177641"/>
                <a:gd name="connsiteY13" fmla="*/ 123444 h 239458"/>
                <a:gd name="connsiteX14" fmla="*/ 35909 w 177641"/>
                <a:gd name="connsiteY14" fmla="*/ 111633 h 239458"/>
                <a:gd name="connsiteX15" fmla="*/ 18098 w 177641"/>
                <a:gd name="connsiteY15" fmla="*/ 93726 h 239458"/>
                <a:gd name="connsiteX16" fmla="*/ 11144 w 177641"/>
                <a:gd name="connsiteY16" fmla="*/ 66961 h 239458"/>
                <a:gd name="connsiteX17" fmla="*/ 11144 w 177641"/>
                <a:gd name="connsiteY17" fmla="*/ 66008 h 239458"/>
                <a:gd name="connsiteX18" fmla="*/ 16954 w 177641"/>
                <a:gd name="connsiteY18" fmla="*/ 39053 h 239458"/>
                <a:gd name="connsiteX19" fmla="*/ 33242 w 177641"/>
                <a:gd name="connsiteY19" fmla="*/ 18098 h 239458"/>
                <a:gd name="connsiteX20" fmla="*/ 58293 w 177641"/>
                <a:gd name="connsiteY20" fmla="*/ 4667 h 239458"/>
                <a:gd name="connsiteX21" fmla="*/ 89725 w 177641"/>
                <a:gd name="connsiteY21" fmla="*/ 0 h 239458"/>
                <a:gd name="connsiteX22" fmla="*/ 133064 w 177641"/>
                <a:gd name="connsiteY22" fmla="*/ 6953 h 239458"/>
                <a:gd name="connsiteX23" fmla="*/ 172784 w 177641"/>
                <a:gd name="connsiteY23" fmla="*/ 25527 h 239458"/>
                <a:gd name="connsiteX24" fmla="*/ 157163 w 177641"/>
                <a:gd name="connsiteY24" fmla="*/ 51435 h 239458"/>
                <a:gd name="connsiteX25" fmla="*/ 123444 w 177641"/>
                <a:gd name="connsiteY25" fmla="*/ 35147 h 239458"/>
                <a:gd name="connsiteX26" fmla="*/ 88868 w 177641"/>
                <a:gd name="connsiteY26" fmla="*/ 29146 h 239458"/>
                <a:gd name="connsiteX27" fmla="*/ 56293 w 177641"/>
                <a:gd name="connsiteY27" fmla="*/ 38767 h 239458"/>
                <a:gd name="connsiteX28" fmla="*/ 44196 w 177641"/>
                <a:gd name="connsiteY28" fmla="*/ 62675 h 239458"/>
                <a:gd name="connsiteX29" fmla="*/ 44196 w 177641"/>
                <a:gd name="connsiteY29" fmla="*/ 63627 h 239458"/>
                <a:gd name="connsiteX30" fmla="*/ 49149 w 177641"/>
                <a:gd name="connsiteY30" fmla="*/ 77724 h 239458"/>
                <a:gd name="connsiteX31" fmla="*/ 62294 w 177641"/>
                <a:gd name="connsiteY31" fmla="*/ 88202 h 239458"/>
                <a:gd name="connsiteX32" fmla="*/ 81248 w 177641"/>
                <a:gd name="connsiteY32" fmla="*/ 96203 h 239458"/>
                <a:gd name="connsiteX33" fmla="*/ 103537 w 177641"/>
                <a:gd name="connsiteY33" fmla="*/ 103346 h 239458"/>
                <a:gd name="connsiteX34" fmla="*/ 130112 w 177641"/>
                <a:gd name="connsiteY34" fmla="*/ 112300 h 239458"/>
                <a:gd name="connsiteX35" fmla="*/ 154019 w 177641"/>
                <a:gd name="connsiteY35" fmla="*/ 124778 h 239458"/>
                <a:gd name="connsiteX36" fmla="*/ 171164 w 177641"/>
                <a:gd name="connsiteY36" fmla="*/ 143066 h 239458"/>
                <a:gd name="connsiteX37" fmla="*/ 177641 w 177641"/>
                <a:gd name="connsiteY37" fmla="*/ 169450 h 239458"/>
                <a:gd name="connsiteX38" fmla="*/ 177641 w 177641"/>
                <a:gd name="connsiteY38" fmla="*/ 170307 h 239458"/>
                <a:gd name="connsiteX39" fmla="*/ 171164 w 177641"/>
                <a:gd name="connsiteY39" fmla="*/ 199549 h 239458"/>
                <a:gd name="connsiteX40" fmla="*/ 153734 w 177641"/>
                <a:gd name="connsiteY40" fmla="*/ 221171 h 239458"/>
                <a:gd name="connsiteX41" fmla="*/ 127825 w 177641"/>
                <a:gd name="connsiteY41" fmla="*/ 234791 h 239458"/>
                <a:gd name="connsiteX42" fmla="*/ 95441 w 177641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641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8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2" y="162211"/>
                    <a:pt x="140494" y="158020"/>
                  </a:cubicBezTo>
                  <a:cubicBezTo>
                    <a:pt x="137350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157" y="138779"/>
                  </a:cubicBezTo>
                  <a:cubicBezTo>
                    <a:pt x="102203" y="136398"/>
                    <a:pt x="94964" y="134207"/>
                    <a:pt x="87535" y="132112"/>
                  </a:cubicBezTo>
                  <a:cubicBezTo>
                    <a:pt x="78581" y="129445"/>
                    <a:pt x="69628" y="126492"/>
                    <a:pt x="60484" y="123444"/>
                  </a:cubicBezTo>
                  <a:cubicBezTo>
                    <a:pt x="51435" y="120301"/>
                    <a:pt x="43244" y="116396"/>
                    <a:pt x="35909" y="111633"/>
                  </a:cubicBezTo>
                  <a:cubicBezTo>
                    <a:pt x="28575" y="106871"/>
                    <a:pt x="22670" y="100870"/>
                    <a:pt x="18098" y="93726"/>
                  </a:cubicBezTo>
                  <a:cubicBezTo>
                    <a:pt x="13525" y="86582"/>
                    <a:pt x="11144" y="77629"/>
                    <a:pt x="11144" y="66961"/>
                  </a:cubicBezTo>
                  <a:lnTo>
                    <a:pt x="11144" y="66008"/>
                  </a:lnTo>
                  <a:cubicBezTo>
                    <a:pt x="11144" y="56198"/>
                    <a:pt x="13049" y="47149"/>
                    <a:pt x="16954" y="39053"/>
                  </a:cubicBezTo>
                  <a:cubicBezTo>
                    <a:pt x="20860" y="30861"/>
                    <a:pt x="26289" y="23908"/>
                    <a:pt x="33242" y="18098"/>
                  </a:cubicBezTo>
                  <a:cubicBezTo>
                    <a:pt x="40196" y="12287"/>
                    <a:pt x="48578" y="7811"/>
                    <a:pt x="58293" y="4667"/>
                  </a:cubicBezTo>
                  <a:cubicBezTo>
                    <a:pt x="67913" y="1524"/>
                    <a:pt x="78486" y="0"/>
                    <a:pt x="89725" y="0"/>
                  </a:cubicBezTo>
                  <a:cubicBezTo>
                    <a:pt x="104013" y="0"/>
                    <a:pt x="118396" y="2286"/>
                    <a:pt x="133064" y="6953"/>
                  </a:cubicBezTo>
                  <a:cubicBezTo>
                    <a:pt x="147638" y="11621"/>
                    <a:pt x="160877" y="17717"/>
                    <a:pt x="172784" y="25527"/>
                  </a:cubicBezTo>
                  <a:lnTo>
                    <a:pt x="157163" y="51435"/>
                  </a:lnTo>
                  <a:cubicBezTo>
                    <a:pt x="146399" y="44577"/>
                    <a:pt x="135255" y="39148"/>
                    <a:pt x="123444" y="35147"/>
                  </a:cubicBezTo>
                  <a:cubicBezTo>
                    <a:pt x="111728" y="31147"/>
                    <a:pt x="100203" y="29146"/>
                    <a:pt x="88868" y="29146"/>
                  </a:cubicBezTo>
                  <a:cubicBezTo>
                    <a:pt x="75152" y="29146"/>
                    <a:pt x="64294" y="32385"/>
                    <a:pt x="56293" y="38767"/>
                  </a:cubicBezTo>
                  <a:cubicBezTo>
                    <a:pt x="48292" y="45149"/>
                    <a:pt x="44196" y="53150"/>
                    <a:pt x="44196" y="62675"/>
                  </a:cubicBezTo>
                  <a:lnTo>
                    <a:pt x="44196" y="63627"/>
                  </a:lnTo>
                  <a:cubicBezTo>
                    <a:pt x="44196" y="68961"/>
                    <a:pt x="45815" y="73628"/>
                    <a:pt x="49149" y="77724"/>
                  </a:cubicBezTo>
                  <a:cubicBezTo>
                    <a:pt x="52388" y="81725"/>
                    <a:pt x="56769" y="85249"/>
                    <a:pt x="62294" y="88202"/>
                  </a:cubicBezTo>
                  <a:cubicBezTo>
                    <a:pt x="67818" y="91154"/>
                    <a:pt x="74104" y="93821"/>
                    <a:pt x="81248" y="96203"/>
                  </a:cubicBezTo>
                  <a:cubicBezTo>
                    <a:pt x="88392" y="98584"/>
                    <a:pt x="95821" y="100965"/>
                    <a:pt x="103537" y="103346"/>
                  </a:cubicBezTo>
                  <a:cubicBezTo>
                    <a:pt x="112490" y="106013"/>
                    <a:pt x="121349" y="108966"/>
                    <a:pt x="130112" y="112300"/>
                  </a:cubicBezTo>
                  <a:cubicBezTo>
                    <a:pt x="138875" y="115538"/>
                    <a:pt x="146875" y="119729"/>
                    <a:pt x="154019" y="124778"/>
                  </a:cubicBezTo>
                  <a:cubicBezTo>
                    <a:pt x="161163" y="129826"/>
                    <a:pt x="166878" y="135922"/>
                    <a:pt x="171164" y="143066"/>
                  </a:cubicBezTo>
                  <a:cubicBezTo>
                    <a:pt x="175450" y="150209"/>
                    <a:pt x="177641" y="158972"/>
                    <a:pt x="177641" y="169450"/>
                  </a:cubicBezTo>
                  <a:lnTo>
                    <a:pt x="177641" y="170307"/>
                  </a:lnTo>
                  <a:cubicBezTo>
                    <a:pt x="177641" y="181356"/>
                    <a:pt x="175450" y="191071"/>
                    <a:pt x="171164" y="199549"/>
                  </a:cubicBezTo>
                  <a:cubicBezTo>
                    <a:pt x="166878" y="208026"/>
                    <a:pt x="161068" y="215265"/>
                    <a:pt x="153734" y="221171"/>
                  </a:cubicBezTo>
                  <a:cubicBezTo>
                    <a:pt x="146495" y="227171"/>
                    <a:pt x="137827" y="231648"/>
                    <a:pt x="127825" y="234791"/>
                  </a:cubicBezTo>
                  <a:cubicBezTo>
                    <a:pt x="117824" y="237935"/>
                    <a:pt x="107061" y="239459"/>
                    <a:pt x="95441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6" name="Freeform: Shape 40">
              <a:extLst>
                <a:ext uri="{FF2B5EF4-FFF2-40B4-BE49-F238E27FC236}">
                  <a16:creationId xmlns:a16="http://schemas.microsoft.com/office/drawing/2014/main" id="{A15520D5-CC3D-D5F4-FA4B-BDAE8C8722EF}"/>
                </a:ext>
              </a:extLst>
            </p:cNvPr>
            <p:cNvSpPr/>
            <p:nvPr/>
          </p:nvSpPr>
          <p:spPr>
            <a:xfrm>
              <a:off x="812368" y="962128"/>
              <a:ext cx="58567" cy="77196"/>
            </a:xfrm>
            <a:custGeom>
              <a:avLst/>
              <a:gdLst>
                <a:gd name="connsiteX0" fmla="*/ 198596 w 232981"/>
                <a:gd name="connsiteY0" fmla="*/ 189357 h 307085"/>
                <a:gd name="connsiteX1" fmla="*/ 182785 w 232981"/>
                <a:gd name="connsiteY1" fmla="*/ 208978 h 307085"/>
                <a:gd name="connsiteX2" fmla="*/ 163354 w 232981"/>
                <a:gd name="connsiteY2" fmla="*/ 225552 h 307085"/>
                <a:gd name="connsiteX3" fmla="*/ 139446 w 232981"/>
                <a:gd name="connsiteY3" fmla="*/ 236696 h 307085"/>
                <a:gd name="connsiteX4" fmla="*/ 110204 w 232981"/>
                <a:gd name="connsiteY4" fmla="*/ 240697 h 307085"/>
                <a:gd name="connsiteX5" fmla="*/ 69628 w 232981"/>
                <a:gd name="connsiteY5" fmla="*/ 232696 h 307085"/>
                <a:gd name="connsiteX6" fmla="*/ 34385 w 232981"/>
                <a:gd name="connsiteY6" fmla="*/ 209264 h 307085"/>
                <a:gd name="connsiteX7" fmla="*/ 9335 w 232981"/>
                <a:gd name="connsiteY7" fmla="*/ 171736 h 307085"/>
                <a:gd name="connsiteX8" fmla="*/ 0 w 232981"/>
                <a:gd name="connsiteY8" fmla="*/ 121063 h 307085"/>
                <a:gd name="connsiteX9" fmla="*/ 0 w 232981"/>
                <a:gd name="connsiteY9" fmla="*/ 120205 h 307085"/>
                <a:gd name="connsiteX10" fmla="*/ 9335 w 232981"/>
                <a:gd name="connsiteY10" fmla="*/ 69723 h 307085"/>
                <a:gd name="connsiteX11" fmla="*/ 34385 w 232981"/>
                <a:gd name="connsiteY11" fmla="*/ 32004 h 307085"/>
                <a:gd name="connsiteX12" fmla="*/ 69628 w 232981"/>
                <a:gd name="connsiteY12" fmla="*/ 8287 h 307085"/>
                <a:gd name="connsiteX13" fmla="*/ 110204 w 232981"/>
                <a:gd name="connsiteY13" fmla="*/ 0 h 307085"/>
                <a:gd name="connsiteX14" fmla="*/ 139637 w 232981"/>
                <a:gd name="connsiteY14" fmla="*/ 4000 h 307085"/>
                <a:gd name="connsiteX15" fmla="*/ 163735 w 232981"/>
                <a:gd name="connsiteY15" fmla="*/ 14668 h 307085"/>
                <a:gd name="connsiteX16" fmla="*/ 183166 w 232981"/>
                <a:gd name="connsiteY16" fmla="*/ 30289 h 307085"/>
                <a:gd name="connsiteX17" fmla="*/ 198596 w 232981"/>
                <a:gd name="connsiteY17" fmla="*/ 49054 h 307085"/>
                <a:gd name="connsiteX18" fmla="*/ 198596 w 232981"/>
                <a:gd name="connsiteY18" fmla="*/ 4858 h 307085"/>
                <a:gd name="connsiteX19" fmla="*/ 232982 w 232981"/>
                <a:gd name="connsiteY19" fmla="*/ 4858 h 307085"/>
                <a:gd name="connsiteX20" fmla="*/ 232982 w 232981"/>
                <a:gd name="connsiteY20" fmla="*/ 307086 h 307085"/>
                <a:gd name="connsiteX21" fmla="*/ 198596 w 232981"/>
                <a:gd name="connsiteY21" fmla="*/ 307086 h 307085"/>
                <a:gd name="connsiteX22" fmla="*/ 198596 w 232981"/>
                <a:gd name="connsiteY22" fmla="*/ 189262 h 307085"/>
                <a:gd name="connsiteX23" fmla="*/ 116491 w 232981"/>
                <a:gd name="connsiteY23" fmla="*/ 209931 h 307085"/>
                <a:gd name="connsiteX24" fmla="*/ 147542 w 232981"/>
                <a:gd name="connsiteY24" fmla="*/ 203454 h 307085"/>
                <a:gd name="connsiteX25" fmla="*/ 174308 w 232981"/>
                <a:gd name="connsiteY25" fmla="*/ 185166 h 307085"/>
                <a:gd name="connsiteX26" fmla="*/ 193072 w 232981"/>
                <a:gd name="connsiteY26" fmla="*/ 157067 h 307085"/>
                <a:gd name="connsiteX27" fmla="*/ 200025 w 232981"/>
                <a:gd name="connsiteY27" fmla="*/ 120682 h 307085"/>
                <a:gd name="connsiteX28" fmla="*/ 200025 w 232981"/>
                <a:gd name="connsiteY28" fmla="*/ 119824 h 307085"/>
                <a:gd name="connsiteX29" fmla="*/ 193072 w 232981"/>
                <a:gd name="connsiteY29" fmla="*/ 83439 h 307085"/>
                <a:gd name="connsiteX30" fmla="*/ 174308 w 232981"/>
                <a:gd name="connsiteY30" fmla="*/ 55531 h 307085"/>
                <a:gd name="connsiteX31" fmla="*/ 147542 w 232981"/>
                <a:gd name="connsiteY31" fmla="*/ 37433 h 307085"/>
                <a:gd name="connsiteX32" fmla="*/ 116491 w 232981"/>
                <a:gd name="connsiteY32" fmla="*/ 30956 h 307085"/>
                <a:gd name="connsiteX33" fmla="*/ 84773 w 232981"/>
                <a:gd name="connsiteY33" fmla="*/ 36957 h 307085"/>
                <a:gd name="connsiteX34" fmla="*/ 59150 w 232981"/>
                <a:gd name="connsiteY34" fmla="*/ 54388 h 307085"/>
                <a:gd name="connsiteX35" fmla="*/ 41720 w 232981"/>
                <a:gd name="connsiteY35" fmla="*/ 82296 h 307085"/>
                <a:gd name="connsiteX36" fmla="*/ 35242 w 232981"/>
                <a:gd name="connsiteY36" fmla="*/ 119824 h 307085"/>
                <a:gd name="connsiteX37" fmla="*/ 35242 w 232981"/>
                <a:gd name="connsiteY37" fmla="*/ 120682 h 307085"/>
                <a:gd name="connsiteX38" fmla="*/ 41720 w 232981"/>
                <a:gd name="connsiteY38" fmla="*/ 157734 h 307085"/>
                <a:gd name="connsiteX39" fmla="*/ 59341 w 232981"/>
                <a:gd name="connsiteY39" fmla="*/ 185833 h 307085"/>
                <a:gd name="connsiteX40" fmla="*/ 85249 w 232981"/>
                <a:gd name="connsiteY40" fmla="*/ 203740 h 307085"/>
                <a:gd name="connsiteX41" fmla="*/ 116491 w 232981"/>
                <a:gd name="connsiteY41" fmla="*/ 210026 h 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07085">
                  <a:moveTo>
                    <a:pt x="198596" y="189357"/>
                  </a:moveTo>
                  <a:cubicBezTo>
                    <a:pt x="193834" y="196215"/>
                    <a:pt x="188595" y="202787"/>
                    <a:pt x="182785" y="208978"/>
                  </a:cubicBezTo>
                  <a:cubicBezTo>
                    <a:pt x="176975" y="215265"/>
                    <a:pt x="170498" y="220789"/>
                    <a:pt x="163354" y="225552"/>
                  </a:cubicBezTo>
                  <a:cubicBezTo>
                    <a:pt x="156210" y="230314"/>
                    <a:pt x="148209" y="234029"/>
                    <a:pt x="139446" y="236696"/>
                  </a:cubicBezTo>
                  <a:cubicBezTo>
                    <a:pt x="130683" y="239363"/>
                    <a:pt x="120967" y="240697"/>
                    <a:pt x="110204" y="240697"/>
                  </a:cubicBezTo>
                  <a:cubicBezTo>
                    <a:pt x="96203" y="240697"/>
                    <a:pt x="82677" y="238030"/>
                    <a:pt x="69628" y="232696"/>
                  </a:cubicBezTo>
                  <a:cubicBezTo>
                    <a:pt x="56579" y="227362"/>
                    <a:pt x="44767" y="219551"/>
                    <a:pt x="34385" y="209264"/>
                  </a:cubicBezTo>
                  <a:cubicBezTo>
                    <a:pt x="24003" y="198977"/>
                    <a:pt x="15621" y="186499"/>
                    <a:pt x="9335" y="171736"/>
                  </a:cubicBezTo>
                  <a:cubicBezTo>
                    <a:pt x="3048" y="156972"/>
                    <a:pt x="0" y="140113"/>
                    <a:pt x="0" y="121063"/>
                  </a:cubicBezTo>
                  <a:lnTo>
                    <a:pt x="0" y="120205"/>
                  </a:lnTo>
                  <a:cubicBezTo>
                    <a:pt x="0" y="101441"/>
                    <a:pt x="3143" y="84677"/>
                    <a:pt x="9335" y="69723"/>
                  </a:cubicBezTo>
                  <a:cubicBezTo>
                    <a:pt x="15621" y="54864"/>
                    <a:pt x="23908" y="42291"/>
                    <a:pt x="34385" y="32004"/>
                  </a:cubicBezTo>
                  <a:cubicBezTo>
                    <a:pt x="44767" y="21717"/>
                    <a:pt x="56579" y="13811"/>
                    <a:pt x="69628" y="8287"/>
                  </a:cubicBezTo>
                  <a:cubicBezTo>
                    <a:pt x="82677" y="2762"/>
                    <a:pt x="96298" y="0"/>
                    <a:pt x="110204" y="0"/>
                  </a:cubicBezTo>
                  <a:cubicBezTo>
                    <a:pt x="120967" y="0"/>
                    <a:pt x="130778" y="1333"/>
                    <a:pt x="139637" y="4000"/>
                  </a:cubicBezTo>
                  <a:cubicBezTo>
                    <a:pt x="148590" y="6667"/>
                    <a:pt x="156591" y="10287"/>
                    <a:pt x="163735" y="14668"/>
                  </a:cubicBezTo>
                  <a:cubicBezTo>
                    <a:pt x="170879" y="19145"/>
                    <a:pt x="177356" y="24384"/>
                    <a:pt x="183166" y="30289"/>
                  </a:cubicBezTo>
                  <a:cubicBezTo>
                    <a:pt x="188976" y="36290"/>
                    <a:pt x="194120" y="42481"/>
                    <a:pt x="198596" y="49054"/>
                  </a:cubicBezTo>
                  <a:lnTo>
                    <a:pt x="198596" y="4858"/>
                  </a:lnTo>
                  <a:lnTo>
                    <a:pt x="232982" y="4858"/>
                  </a:lnTo>
                  <a:lnTo>
                    <a:pt x="232982" y="307086"/>
                  </a:lnTo>
                  <a:lnTo>
                    <a:pt x="198596" y="307086"/>
                  </a:lnTo>
                  <a:lnTo>
                    <a:pt x="198596" y="189262"/>
                  </a:lnTo>
                  <a:close/>
                  <a:moveTo>
                    <a:pt x="116491" y="209931"/>
                  </a:moveTo>
                  <a:cubicBezTo>
                    <a:pt x="127159" y="209931"/>
                    <a:pt x="137541" y="207740"/>
                    <a:pt x="147542" y="203454"/>
                  </a:cubicBezTo>
                  <a:cubicBezTo>
                    <a:pt x="157544" y="199168"/>
                    <a:pt x="166402" y="193072"/>
                    <a:pt x="174308" y="185166"/>
                  </a:cubicBezTo>
                  <a:cubicBezTo>
                    <a:pt x="182213" y="177260"/>
                    <a:pt x="188404" y="167926"/>
                    <a:pt x="193072" y="157067"/>
                  </a:cubicBezTo>
                  <a:cubicBezTo>
                    <a:pt x="197739" y="146209"/>
                    <a:pt x="200025" y="134112"/>
                    <a:pt x="200025" y="120682"/>
                  </a:cubicBezTo>
                  <a:lnTo>
                    <a:pt x="200025" y="119824"/>
                  </a:lnTo>
                  <a:cubicBezTo>
                    <a:pt x="200025" y="106394"/>
                    <a:pt x="197739" y="94297"/>
                    <a:pt x="193072" y="83439"/>
                  </a:cubicBezTo>
                  <a:cubicBezTo>
                    <a:pt x="188500" y="72580"/>
                    <a:pt x="182213" y="63246"/>
                    <a:pt x="174308" y="55531"/>
                  </a:cubicBezTo>
                  <a:cubicBezTo>
                    <a:pt x="166402" y="47815"/>
                    <a:pt x="157544" y="41815"/>
                    <a:pt x="147542" y="37433"/>
                  </a:cubicBezTo>
                  <a:cubicBezTo>
                    <a:pt x="137541" y="33147"/>
                    <a:pt x="127254" y="30956"/>
                    <a:pt x="116491" y="30956"/>
                  </a:cubicBezTo>
                  <a:cubicBezTo>
                    <a:pt x="105156" y="30956"/>
                    <a:pt x="94583" y="32956"/>
                    <a:pt x="84773" y="36957"/>
                  </a:cubicBezTo>
                  <a:cubicBezTo>
                    <a:pt x="74962" y="40957"/>
                    <a:pt x="66389" y="46767"/>
                    <a:pt x="59150" y="54388"/>
                  </a:cubicBezTo>
                  <a:cubicBezTo>
                    <a:pt x="51816" y="61913"/>
                    <a:pt x="46101" y="71247"/>
                    <a:pt x="41720" y="82296"/>
                  </a:cubicBezTo>
                  <a:cubicBezTo>
                    <a:pt x="37433" y="93250"/>
                    <a:pt x="35242" y="105823"/>
                    <a:pt x="35242" y="119824"/>
                  </a:cubicBezTo>
                  <a:lnTo>
                    <a:pt x="35242" y="120682"/>
                  </a:lnTo>
                  <a:cubicBezTo>
                    <a:pt x="35242" y="134398"/>
                    <a:pt x="37433" y="146780"/>
                    <a:pt x="41720" y="157734"/>
                  </a:cubicBezTo>
                  <a:cubicBezTo>
                    <a:pt x="46006" y="168783"/>
                    <a:pt x="51911" y="178117"/>
                    <a:pt x="59341" y="185833"/>
                  </a:cubicBezTo>
                  <a:cubicBezTo>
                    <a:pt x="66770" y="193548"/>
                    <a:pt x="75438" y="199549"/>
                    <a:pt x="85249" y="203740"/>
                  </a:cubicBezTo>
                  <a:cubicBezTo>
                    <a:pt x="95060" y="207931"/>
                    <a:pt x="105442" y="210026"/>
                    <a:pt x="116491" y="210026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7" name="Freeform: Shape 41">
              <a:extLst>
                <a:ext uri="{FF2B5EF4-FFF2-40B4-BE49-F238E27FC236}">
                  <a16:creationId xmlns:a16="http://schemas.microsoft.com/office/drawing/2014/main" id="{67C124BB-1B83-F513-2E87-97EDBC2AEF30}"/>
                </a:ext>
              </a:extLst>
            </p:cNvPr>
            <p:cNvSpPr/>
            <p:nvPr/>
          </p:nvSpPr>
          <p:spPr>
            <a:xfrm>
              <a:off x="889324" y="963397"/>
              <a:ext cx="50618" cy="59238"/>
            </a:xfrm>
            <a:custGeom>
              <a:avLst/>
              <a:gdLst>
                <a:gd name="connsiteX0" fmla="*/ 88392 w 201358"/>
                <a:gd name="connsiteY0" fmla="*/ 235648 h 235648"/>
                <a:gd name="connsiteX1" fmla="*/ 51149 w 201358"/>
                <a:gd name="connsiteY1" fmla="*/ 228981 h 235648"/>
                <a:gd name="connsiteX2" fmla="*/ 23432 w 201358"/>
                <a:gd name="connsiteY2" fmla="*/ 210026 h 235648"/>
                <a:gd name="connsiteX3" fmla="*/ 6001 w 201358"/>
                <a:gd name="connsiteY3" fmla="*/ 180784 h 235648"/>
                <a:gd name="connsiteX4" fmla="*/ 0 w 201358"/>
                <a:gd name="connsiteY4" fmla="*/ 143256 h 235648"/>
                <a:gd name="connsiteX5" fmla="*/ 0 w 201358"/>
                <a:gd name="connsiteY5" fmla="*/ 0 h 235648"/>
                <a:gd name="connsiteX6" fmla="*/ 34385 w 201358"/>
                <a:gd name="connsiteY6" fmla="*/ 0 h 235648"/>
                <a:gd name="connsiteX7" fmla="*/ 34385 w 201358"/>
                <a:gd name="connsiteY7" fmla="*/ 134493 h 235648"/>
                <a:gd name="connsiteX8" fmla="*/ 50959 w 201358"/>
                <a:gd name="connsiteY8" fmla="*/ 185261 h 235648"/>
                <a:gd name="connsiteX9" fmla="*/ 98298 w 201358"/>
                <a:gd name="connsiteY9" fmla="*/ 203930 h 235648"/>
                <a:gd name="connsiteX10" fmla="*/ 125730 w 201358"/>
                <a:gd name="connsiteY10" fmla="*/ 198787 h 235648"/>
                <a:gd name="connsiteX11" fmla="*/ 147638 w 201358"/>
                <a:gd name="connsiteY11" fmla="*/ 184118 h 235648"/>
                <a:gd name="connsiteX12" fmla="*/ 162116 w 201358"/>
                <a:gd name="connsiteY12" fmla="*/ 161163 h 235648"/>
                <a:gd name="connsiteX13" fmla="*/ 167450 w 201358"/>
                <a:gd name="connsiteY13" fmla="*/ 131826 h 235648"/>
                <a:gd name="connsiteX14" fmla="*/ 167450 w 201358"/>
                <a:gd name="connsiteY14" fmla="*/ 0 h 235648"/>
                <a:gd name="connsiteX15" fmla="*/ 201359 w 201358"/>
                <a:gd name="connsiteY15" fmla="*/ 0 h 235648"/>
                <a:gd name="connsiteX16" fmla="*/ 201359 w 201358"/>
                <a:gd name="connsiteY16" fmla="*/ 230791 h 235648"/>
                <a:gd name="connsiteX17" fmla="*/ 167450 w 201358"/>
                <a:gd name="connsiteY17" fmla="*/ 230791 h 235648"/>
                <a:gd name="connsiteX18" fmla="*/ 167450 w 201358"/>
                <a:gd name="connsiteY18" fmla="*/ 190595 h 235648"/>
                <a:gd name="connsiteX19" fmla="*/ 137065 w 201358"/>
                <a:gd name="connsiteY19" fmla="*/ 222504 h 235648"/>
                <a:gd name="connsiteX20" fmla="*/ 88392 w 201358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358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2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959" y="185261"/>
                  </a:cubicBezTo>
                  <a:cubicBezTo>
                    <a:pt x="61913" y="197739"/>
                    <a:pt x="77724" y="203930"/>
                    <a:pt x="98298" y="203930"/>
                  </a:cubicBezTo>
                  <a:cubicBezTo>
                    <a:pt x="108109" y="203930"/>
                    <a:pt x="117253" y="202216"/>
                    <a:pt x="125730" y="198787"/>
                  </a:cubicBezTo>
                  <a:cubicBezTo>
                    <a:pt x="134207" y="195358"/>
                    <a:pt x="141446" y="190500"/>
                    <a:pt x="147638" y="184118"/>
                  </a:cubicBezTo>
                  <a:cubicBezTo>
                    <a:pt x="153734" y="177736"/>
                    <a:pt x="158591" y="170116"/>
                    <a:pt x="162116" y="161163"/>
                  </a:cubicBezTo>
                  <a:cubicBezTo>
                    <a:pt x="165735" y="152305"/>
                    <a:pt x="167450" y="142494"/>
                    <a:pt x="167450" y="131826"/>
                  </a:cubicBezTo>
                  <a:lnTo>
                    <a:pt x="167450" y="0"/>
                  </a:lnTo>
                  <a:lnTo>
                    <a:pt x="201359" y="0"/>
                  </a:lnTo>
                  <a:lnTo>
                    <a:pt x="201359" y="230791"/>
                  </a:lnTo>
                  <a:lnTo>
                    <a:pt x="167450" y="230791"/>
                  </a:lnTo>
                  <a:lnTo>
                    <a:pt x="167450" y="190595"/>
                  </a:lnTo>
                  <a:cubicBezTo>
                    <a:pt x="159734" y="203073"/>
                    <a:pt x="149543" y="213741"/>
                    <a:pt x="137065" y="222504"/>
                  </a:cubicBezTo>
                  <a:cubicBezTo>
                    <a:pt x="124587" y="231267"/>
                    <a:pt x="108395" y="235648"/>
                    <a:pt x="88392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8" name="Freeform: Shape 42">
              <a:extLst>
                <a:ext uri="{FF2B5EF4-FFF2-40B4-BE49-F238E27FC236}">
                  <a16:creationId xmlns:a16="http://schemas.microsoft.com/office/drawing/2014/main" id="{EEF0D7CB-E9CC-1B90-FDE3-6D3BFDABFB1A}"/>
                </a:ext>
              </a:extLst>
            </p:cNvPr>
            <p:cNvSpPr/>
            <p:nvPr/>
          </p:nvSpPr>
          <p:spPr>
            <a:xfrm>
              <a:off x="955769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7059 w 218217"/>
                <a:gd name="connsiteY3" fmla="*/ 206026 h 241077"/>
                <a:gd name="connsiteX4" fmla="*/ 116110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7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0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356 w 218217"/>
                <a:gd name="connsiteY25" fmla="*/ 106299 h 241077"/>
                <a:gd name="connsiteX26" fmla="*/ 176689 w 218217"/>
                <a:gd name="connsiteY26" fmla="*/ 76771 h 241077"/>
                <a:gd name="connsiteX27" fmla="*/ 162211 w 218217"/>
                <a:gd name="connsiteY27" fmla="*/ 52101 h 241077"/>
                <a:gd name="connsiteX28" fmla="*/ 139922 w 218217"/>
                <a:gd name="connsiteY28" fmla="*/ 35242 h 241077"/>
                <a:gd name="connsiteX29" fmla="*/ 109823 w 218217"/>
                <a:gd name="connsiteY29" fmla="*/ 29051 h 241077"/>
                <a:gd name="connsiteX30" fmla="*/ 82105 w 218217"/>
                <a:gd name="connsiteY30" fmla="*/ 34766 h 241077"/>
                <a:gd name="connsiteX31" fmla="*/ 59341 w 218217"/>
                <a:gd name="connsiteY31" fmla="*/ 50959 h 241077"/>
                <a:gd name="connsiteX32" fmla="*/ 43053 w 218217"/>
                <a:gd name="connsiteY32" fmla="*/ 75628 h 241077"/>
                <a:gd name="connsiteX33" fmla="*/ 34766 w 218217"/>
                <a:gd name="connsiteY33" fmla="*/ 106204 h 241077"/>
                <a:gd name="connsiteX34" fmla="*/ 183356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819" y="202597"/>
                    <a:pt x="87059" y="206026"/>
                  </a:cubicBezTo>
                  <a:cubicBezTo>
                    <a:pt x="96298" y="209455"/>
                    <a:pt x="105918" y="211169"/>
                    <a:pt x="116110" y="211169"/>
                  </a:cubicBezTo>
                  <a:cubicBezTo>
                    <a:pt x="132207" y="211169"/>
                    <a:pt x="145923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6" y="221361"/>
                    <a:pt x="170497" y="229267"/>
                  </a:cubicBezTo>
                  <a:cubicBezTo>
                    <a:pt x="155638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583" y="0"/>
                    <a:pt x="110680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356" y="106299"/>
                  </a:moveTo>
                  <a:cubicBezTo>
                    <a:pt x="182499" y="95917"/>
                    <a:pt x="180213" y="86106"/>
                    <a:pt x="176689" y="76771"/>
                  </a:cubicBezTo>
                  <a:cubicBezTo>
                    <a:pt x="173069" y="67437"/>
                    <a:pt x="168307" y="59245"/>
                    <a:pt x="162211" y="52101"/>
                  </a:cubicBezTo>
                  <a:cubicBezTo>
                    <a:pt x="156115" y="44958"/>
                    <a:pt x="148685" y="39338"/>
                    <a:pt x="139922" y="35242"/>
                  </a:cubicBezTo>
                  <a:cubicBezTo>
                    <a:pt x="131159" y="31147"/>
                    <a:pt x="121063" y="29051"/>
                    <a:pt x="109823" y="29051"/>
                  </a:cubicBezTo>
                  <a:cubicBezTo>
                    <a:pt x="100013" y="29051"/>
                    <a:pt x="90773" y="30956"/>
                    <a:pt x="82105" y="34766"/>
                  </a:cubicBezTo>
                  <a:cubicBezTo>
                    <a:pt x="73438" y="38671"/>
                    <a:pt x="65913" y="44005"/>
                    <a:pt x="59341" y="50959"/>
                  </a:cubicBezTo>
                  <a:cubicBezTo>
                    <a:pt x="52769" y="57912"/>
                    <a:pt x="47339" y="66103"/>
                    <a:pt x="43053" y="75628"/>
                  </a:cubicBezTo>
                  <a:cubicBezTo>
                    <a:pt x="38767" y="85058"/>
                    <a:pt x="36004" y="95345"/>
                    <a:pt x="34766" y="106204"/>
                  </a:cubicBezTo>
                  <a:lnTo>
                    <a:pt x="183356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9" name="Freeform: Shape 43">
              <a:extLst>
                <a:ext uri="{FF2B5EF4-FFF2-40B4-BE49-F238E27FC236}">
                  <a16:creationId xmlns:a16="http://schemas.microsoft.com/office/drawing/2014/main" id="{80A5C00A-66A9-6542-D940-A29C729A2AF9}"/>
                </a:ext>
              </a:extLst>
            </p:cNvPr>
            <p:cNvSpPr/>
            <p:nvPr/>
          </p:nvSpPr>
          <p:spPr>
            <a:xfrm>
              <a:off x="1054610" y="962368"/>
              <a:ext cx="44680" cy="60195"/>
            </a:xfrm>
            <a:custGeom>
              <a:avLst/>
              <a:gdLst>
                <a:gd name="connsiteX0" fmla="*/ 95536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1 w 177736"/>
                <a:gd name="connsiteY3" fmla="*/ 180785 h 239458"/>
                <a:gd name="connsiteX4" fmla="*/ 56483 w 177736"/>
                <a:gd name="connsiteY4" fmla="*/ 202692 h 239458"/>
                <a:gd name="connsiteX5" fmla="*/ 97346 w 177736"/>
                <a:gd name="connsiteY5" fmla="*/ 210217 h 239458"/>
                <a:gd name="connsiteX6" fmla="*/ 131731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730 w 177736"/>
                <a:gd name="connsiteY10" fmla="*/ 147066 h 239458"/>
                <a:gd name="connsiteX11" fmla="*/ 109252 w 177736"/>
                <a:gd name="connsiteY11" fmla="*/ 138779 h 239458"/>
                <a:gd name="connsiteX12" fmla="*/ 87630 w 177736"/>
                <a:gd name="connsiteY12" fmla="*/ 132112 h 239458"/>
                <a:gd name="connsiteX13" fmla="*/ 60674 w 177736"/>
                <a:gd name="connsiteY13" fmla="*/ 123444 h 239458"/>
                <a:gd name="connsiteX14" fmla="*/ 36100 w 177736"/>
                <a:gd name="connsiteY14" fmla="*/ 111633 h 239458"/>
                <a:gd name="connsiteX15" fmla="*/ 18193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60 w 177736"/>
                <a:gd name="connsiteY22" fmla="*/ 6953 h 239458"/>
                <a:gd name="connsiteX23" fmla="*/ 172879 w 177736"/>
                <a:gd name="connsiteY23" fmla="*/ 25527 h 239458"/>
                <a:gd name="connsiteX24" fmla="*/ 157258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4 w 177736"/>
                <a:gd name="connsiteY32" fmla="*/ 96203 h 239458"/>
                <a:gd name="connsiteX33" fmla="*/ 103632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60 w 177736"/>
                <a:gd name="connsiteY36" fmla="*/ 143066 h 239458"/>
                <a:gd name="connsiteX37" fmla="*/ 177737 w 177736"/>
                <a:gd name="connsiteY37" fmla="*/ 169450 h 239458"/>
                <a:gd name="connsiteX38" fmla="*/ 177737 w 177736"/>
                <a:gd name="connsiteY38" fmla="*/ 170307 h 239458"/>
                <a:gd name="connsiteX39" fmla="*/ 171260 w 177736"/>
                <a:gd name="connsiteY39" fmla="*/ 199549 h 239458"/>
                <a:gd name="connsiteX40" fmla="*/ 153829 w 177736"/>
                <a:gd name="connsiteY40" fmla="*/ 221171 h 239458"/>
                <a:gd name="connsiteX41" fmla="*/ 127921 w 177736"/>
                <a:gd name="connsiteY41" fmla="*/ 234791 h 239458"/>
                <a:gd name="connsiteX42" fmla="*/ 95536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9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637" y="162211"/>
                    <a:pt x="140494" y="158020"/>
                  </a:cubicBezTo>
                  <a:cubicBezTo>
                    <a:pt x="137351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252" y="138779"/>
                  </a:cubicBezTo>
                  <a:cubicBezTo>
                    <a:pt x="102299" y="136398"/>
                    <a:pt x="95060" y="134207"/>
                    <a:pt x="87630" y="132112"/>
                  </a:cubicBezTo>
                  <a:cubicBezTo>
                    <a:pt x="78677" y="129445"/>
                    <a:pt x="69723" y="126492"/>
                    <a:pt x="60674" y="123444"/>
                  </a:cubicBezTo>
                  <a:cubicBezTo>
                    <a:pt x="51626" y="120301"/>
                    <a:pt x="43434" y="116396"/>
                    <a:pt x="36100" y="111633"/>
                  </a:cubicBezTo>
                  <a:cubicBezTo>
                    <a:pt x="28766" y="106871"/>
                    <a:pt x="22860" y="100870"/>
                    <a:pt x="18193" y="93726"/>
                  </a:cubicBezTo>
                  <a:cubicBezTo>
                    <a:pt x="13621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5" y="47149"/>
                    <a:pt x="17050" y="39053"/>
                  </a:cubicBezTo>
                  <a:cubicBezTo>
                    <a:pt x="20860" y="30861"/>
                    <a:pt x="26289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9" y="1524"/>
                    <a:pt x="78581" y="0"/>
                    <a:pt x="89821" y="0"/>
                  </a:cubicBezTo>
                  <a:cubicBezTo>
                    <a:pt x="104108" y="0"/>
                    <a:pt x="118491" y="2286"/>
                    <a:pt x="133160" y="6953"/>
                  </a:cubicBezTo>
                  <a:cubicBezTo>
                    <a:pt x="147733" y="11621"/>
                    <a:pt x="160972" y="17717"/>
                    <a:pt x="172879" y="25527"/>
                  </a:cubicBezTo>
                  <a:lnTo>
                    <a:pt x="157258" y="51435"/>
                  </a:lnTo>
                  <a:cubicBezTo>
                    <a:pt x="146495" y="44577"/>
                    <a:pt x="135350" y="39148"/>
                    <a:pt x="123539" y="35147"/>
                  </a:cubicBezTo>
                  <a:cubicBezTo>
                    <a:pt x="111824" y="31147"/>
                    <a:pt x="100298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387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1" y="73628"/>
                    <a:pt x="49244" y="77724"/>
                  </a:cubicBezTo>
                  <a:cubicBezTo>
                    <a:pt x="52483" y="81725"/>
                    <a:pt x="56960" y="85249"/>
                    <a:pt x="62389" y="88202"/>
                  </a:cubicBezTo>
                  <a:cubicBezTo>
                    <a:pt x="67913" y="91154"/>
                    <a:pt x="74200" y="93821"/>
                    <a:pt x="81344" y="96203"/>
                  </a:cubicBezTo>
                  <a:cubicBezTo>
                    <a:pt x="88487" y="98584"/>
                    <a:pt x="95917" y="100965"/>
                    <a:pt x="103632" y="103346"/>
                  </a:cubicBezTo>
                  <a:cubicBezTo>
                    <a:pt x="112586" y="106013"/>
                    <a:pt x="121444" y="108966"/>
                    <a:pt x="130207" y="112300"/>
                  </a:cubicBezTo>
                  <a:cubicBezTo>
                    <a:pt x="138970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60" y="143066"/>
                  </a:cubicBezTo>
                  <a:cubicBezTo>
                    <a:pt x="175546" y="150209"/>
                    <a:pt x="177737" y="158972"/>
                    <a:pt x="177737" y="169450"/>
                  </a:cubicBezTo>
                  <a:lnTo>
                    <a:pt x="177737" y="170307"/>
                  </a:lnTo>
                  <a:cubicBezTo>
                    <a:pt x="177737" y="181356"/>
                    <a:pt x="175546" y="191071"/>
                    <a:pt x="171260" y="199549"/>
                  </a:cubicBezTo>
                  <a:cubicBezTo>
                    <a:pt x="166973" y="208026"/>
                    <a:pt x="161163" y="215265"/>
                    <a:pt x="153829" y="221171"/>
                  </a:cubicBezTo>
                  <a:cubicBezTo>
                    <a:pt x="146495" y="227171"/>
                    <a:pt x="137922" y="231648"/>
                    <a:pt x="127921" y="234791"/>
                  </a:cubicBezTo>
                  <a:cubicBezTo>
                    <a:pt x="117920" y="237935"/>
                    <a:pt x="107156" y="239459"/>
                    <a:pt x="95536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0" name="Freeform: Shape 44">
              <a:extLst>
                <a:ext uri="{FF2B5EF4-FFF2-40B4-BE49-F238E27FC236}">
                  <a16:creationId xmlns:a16="http://schemas.microsoft.com/office/drawing/2014/main" id="{9624FB3F-715B-4931-F7F0-B4E8CB064E37}"/>
                </a:ext>
              </a:extLst>
            </p:cNvPr>
            <p:cNvSpPr/>
            <p:nvPr/>
          </p:nvSpPr>
          <p:spPr>
            <a:xfrm>
              <a:off x="111092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4 w 202977"/>
                <a:gd name="connsiteY30" fmla="*/ 174593 h 239267"/>
                <a:gd name="connsiteX31" fmla="*/ 169735 w 202977"/>
                <a:gd name="connsiteY31" fmla="*/ 149447 h 239267"/>
                <a:gd name="connsiteX32" fmla="*/ 169735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0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1" y="33147"/>
                    <a:pt x="63436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8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09" y="188595"/>
                    <a:pt x="159734" y="182118"/>
                    <a:pt x="163734" y="174593"/>
                  </a:cubicBezTo>
                  <a:cubicBezTo>
                    <a:pt x="167735" y="167068"/>
                    <a:pt x="169735" y="158687"/>
                    <a:pt x="169735" y="149447"/>
                  </a:cubicBezTo>
                  <a:lnTo>
                    <a:pt x="169735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872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1" name="Freeform: Shape 45">
              <a:extLst>
                <a:ext uri="{FF2B5EF4-FFF2-40B4-BE49-F238E27FC236}">
                  <a16:creationId xmlns:a16="http://schemas.microsoft.com/office/drawing/2014/main" id="{5D48DE06-680A-6A29-038C-CD50F42F099D}"/>
                </a:ext>
              </a:extLst>
            </p:cNvPr>
            <p:cNvSpPr/>
            <p:nvPr/>
          </p:nvSpPr>
          <p:spPr>
            <a:xfrm>
              <a:off x="1181059" y="939477"/>
              <a:ext cx="8644" cy="81913"/>
            </a:xfrm>
            <a:custGeom>
              <a:avLst/>
              <a:gdLst>
                <a:gd name="connsiteX0" fmla="*/ 0 w 34385"/>
                <a:gd name="connsiteY0" fmla="*/ 0 h 325850"/>
                <a:gd name="connsiteX1" fmla="*/ 34385 w 34385"/>
                <a:gd name="connsiteY1" fmla="*/ 0 h 325850"/>
                <a:gd name="connsiteX2" fmla="*/ 34385 w 34385"/>
                <a:gd name="connsiteY2" fmla="*/ 325850 h 325850"/>
                <a:gd name="connsiteX3" fmla="*/ 0 w 34385"/>
                <a:gd name="connsiteY3" fmla="*/ 325850 h 325850"/>
                <a:gd name="connsiteX4" fmla="*/ 0 w 34385"/>
                <a:gd name="connsiteY4" fmla="*/ 0 h 32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85" h="325850">
                  <a:moveTo>
                    <a:pt x="0" y="0"/>
                  </a:moveTo>
                  <a:lnTo>
                    <a:pt x="34385" y="0"/>
                  </a:lnTo>
                  <a:lnTo>
                    <a:pt x="34385" y="325850"/>
                  </a:lnTo>
                  <a:lnTo>
                    <a:pt x="0" y="325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2" name="Freeform: Shape 46">
              <a:extLst>
                <a:ext uri="{FF2B5EF4-FFF2-40B4-BE49-F238E27FC236}">
                  <a16:creationId xmlns:a16="http://schemas.microsoft.com/office/drawing/2014/main" id="{B6C8B835-06D3-BA0B-45FB-025D4BB37590}"/>
                </a:ext>
              </a:extLst>
            </p:cNvPr>
            <p:cNvSpPr/>
            <p:nvPr/>
          </p:nvSpPr>
          <p:spPr>
            <a:xfrm>
              <a:off x="1204046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4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4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3" name="Freeform: Shape 47">
              <a:extLst>
                <a:ext uri="{FF2B5EF4-FFF2-40B4-BE49-F238E27FC236}">
                  <a16:creationId xmlns:a16="http://schemas.microsoft.com/office/drawing/2014/main" id="{0E5C4F09-A424-6CF4-8F1E-DA796CEDFE29}"/>
                </a:ext>
              </a:extLst>
            </p:cNvPr>
            <p:cNvSpPr/>
            <p:nvPr/>
          </p:nvSpPr>
          <p:spPr>
            <a:xfrm>
              <a:off x="127125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8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338 w 202977"/>
                <a:gd name="connsiteY36" fmla="*/ 164497 h 239267"/>
                <a:gd name="connsiteX37" fmla="*/ 35338 w 202977"/>
                <a:gd name="connsiteY37" fmla="*/ 165449 h 239267"/>
                <a:gd name="connsiteX38" fmla="*/ 40005 w 202977"/>
                <a:gd name="connsiteY38" fmla="*/ 184785 h 239267"/>
                <a:gd name="connsiteX39" fmla="*/ 52673 w 202977"/>
                <a:gd name="connsiteY39" fmla="*/ 199263 h 239267"/>
                <a:gd name="connsiteX40" fmla="*/ 71152 w 202977"/>
                <a:gd name="connsiteY40" fmla="*/ 208121 h 239267"/>
                <a:gd name="connsiteX41" fmla="*/ 93154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438" y="239268"/>
                    <a:pt x="64961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491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390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04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824" y="209740"/>
                    <a:pt x="122968" y="206788"/>
                  </a:cubicBezTo>
                  <a:cubicBezTo>
                    <a:pt x="132112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777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338" y="150590"/>
                    <a:pt x="35338" y="164497"/>
                  </a:cubicBezTo>
                  <a:lnTo>
                    <a:pt x="35338" y="165449"/>
                  </a:lnTo>
                  <a:cubicBezTo>
                    <a:pt x="35338" y="172498"/>
                    <a:pt x="36862" y="178975"/>
                    <a:pt x="40005" y="184785"/>
                  </a:cubicBezTo>
                  <a:cubicBezTo>
                    <a:pt x="43148" y="190500"/>
                    <a:pt x="47339" y="195358"/>
                    <a:pt x="52673" y="199263"/>
                  </a:cubicBezTo>
                  <a:cubicBezTo>
                    <a:pt x="58007" y="203073"/>
                    <a:pt x="64198" y="206026"/>
                    <a:pt x="71152" y="208121"/>
                  </a:cubicBezTo>
                  <a:cubicBezTo>
                    <a:pt x="78105" y="210217"/>
                    <a:pt x="85439" y="211169"/>
                    <a:pt x="93154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4" name="Freeform: Shape 48">
              <a:extLst>
                <a:ext uri="{FF2B5EF4-FFF2-40B4-BE49-F238E27FC236}">
                  <a16:creationId xmlns:a16="http://schemas.microsoft.com/office/drawing/2014/main" id="{0B4EEDF1-7424-868E-63E2-C27AF9ADD3EB}"/>
                </a:ext>
              </a:extLst>
            </p:cNvPr>
            <p:cNvSpPr/>
            <p:nvPr/>
          </p:nvSpPr>
          <p:spPr>
            <a:xfrm>
              <a:off x="1340599" y="962080"/>
              <a:ext cx="87995" cy="59238"/>
            </a:xfrm>
            <a:custGeom>
              <a:avLst/>
              <a:gdLst>
                <a:gd name="connsiteX0" fmla="*/ 0 w 350043"/>
                <a:gd name="connsiteY0" fmla="*/ 5144 h 235648"/>
                <a:gd name="connsiteX1" fmla="*/ 34385 w 350043"/>
                <a:gd name="connsiteY1" fmla="*/ 5144 h 235648"/>
                <a:gd name="connsiteX2" fmla="*/ 34385 w 350043"/>
                <a:gd name="connsiteY2" fmla="*/ 44005 h 235648"/>
                <a:gd name="connsiteX3" fmla="*/ 47149 w 350043"/>
                <a:gd name="connsiteY3" fmla="*/ 27432 h 235648"/>
                <a:gd name="connsiteX4" fmla="*/ 62960 w 350043"/>
                <a:gd name="connsiteY4" fmla="*/ 13335 h 235648"/>
                <a:gd name="connsiteX5" fmla="*/ 83058 w 350043"/>
                <a:gd name="connsiteY5" fmla="*/ 3715 h 235648"/>
                <a:gd name="connsiteX6" fmla="*/ 108966 w 350043"/>
                <a:gd name="connsiteY6" fmla="*/ 95 h 235648"/>
                <a:gd name="connsiteX7" fmla="*/ 155448 w 350043"/>
                <a:gd name="connsiteY7" fmla="*/ 13240 h 235648"/>
                <a:gd name="connsiteX8" fmla="*/ 183166 w 350043"/>
                <a:gd name="connsiteY8" fmla="*/ 46006 h 235648"/>
                <a:gd name="connsiteX9" fmla="*/ 197168 w 350043"/>
                <a:gd name="connsiteY9" fmla="*/ 28194 h 235648"/>
                <a:gd name="connsiteX10" fmla="*/ 214789 w 350043"/>
                <a:gd name="connsiteY10" fmla="*/ 13430 h 235648"/>
                <a:gd name="connsiteX11" fmla="*/ 236887 w 350043"/>
                <a:gd name="connsiteY11" fmla="*/ 3620 h 235648"/>
                <a:gd name="connsiteX12" fmla="*/ 264319 w 350043"/>
                <a:gd name="connsiteY12" fmla="*/ 0 h 235648"/>
                <a:gd name="connsiteX13" fmla="*/ 327279 w 350043"/>
                <a:gd name="connsiteY13" fmla="*/ 24765 h 235648"/>
                <a:gd name="connsiteX14" fmla="*/ 350044 w 350043"/>
                <a:gd name="connsiteY14" fmla="*/ 92773 h 235648"/>
                <a:gd name="connsiteX15" fmla="*/ 350044 w 350043"/>
                <a:gd name="connsiteY15" fmla="*/ 235648 h 235648"/>
                <a:gd name="connsiteX16" fmla="*/ 315659 w 350043"/>
                <a:gd name="connsiteY16" fmla="*/ 235648 h 235648"/>
                <a:gd name="connsiteX17" fmla="*/ 315659 w 350043"/>
                <a:gd name="connsiteY17" fmla="*/ 101155 h 235648"/>
                <a:gd name="connsiteX18" fmla="*/ 299847 w 350043"/>
                <a:gd name="connsiteY18" fmla="*/ 49721 h 235648"/>
                <a:gd name="connsiteX19" fmla="*/ 255937 w 350043"/>
                <a:gd name="connsiteY19" fmla="*/ 31718 h 235648"/>
                <a:gd name="connsiteX20" fmla="*/ 231362 w 350043"/>
                <a:gd name="connsiteY20" fmla="*/ 36386 h 235648"/>
                <a:gd name="connsiteX21" fmla="*/ 211074 w 350043"/>
                <a:gd name="connsiteY21" fmla="*/ 50197 h 235648"/>
                <a:gd name="connsiteX22" fmla="*/ 197263 w 350043"/>
                <a:gd name="connsiteY22" fmla="*/ 72676 h 235648"/>
                <a:gd name="connsiteX23" fmla="*/ 192119 w 350043"/>
                <a:gd name="connsiteY23" fmla="*/ 102965 h 235648"/>
                <a:gd name="connsiteX24" fmla="*/ 192119 w 350043"/>
                <a:gd name="connsiteY24" fmla="*/ 235648 h 235648"/>
                <a:gd name="connsiteX25" fmla="*/ 158210 w 350043"/>
                <a:gd name="connsiteY25" fmla="*/ 235648 h 235648"/>
                <a:gd name="connsiteX26" fmla="*/ 158210 w 350043"/>
                <a:gd name="connsiteY26" fmla="*/ 100298 h 235648"/>
                <a:gd name="connsiteX27" fmla="*/ 142399 w 350043"/>
                <a:gd name="connsiteY27" fmla="*/ 49721 h 235648"/>
                <a:gd name="connsiteX28" fmla="*/ 98870 w 350043"/>
                <a:gd name="connsiteY28" fmla="*/ 31718 h 235648"/>
                <a:gd name="connsiteX29" fmla="*/ 73438 w 350043"/>
                <a:gd name="connsiteY29" fmla="*/ 37052 h 235648"/>
                <a:gd name="connsiteX30" fmla="*/ 53150 w 350043"/>
                <a:gd name="connsiteY30" fmla="*/ 52197 h 235648"/>
                <a:gd name="connsiteX31" fmla="*/ 39529 w 350043"/>
                <a:gd name="connsiteY31" fmla="*/ 75152 h 235648"/>
                <a:gd name="connsiteX32" fmla="*/ 34576 w 350043"/>
                <a:gd name="connsiteY32" fmla="*/ 104299 h 235648"/>
                <a:gd name="connsiteX33" fmla="*/ 34576 w 350043"/>
                <a:gd name="connsiteY33" fmla="*/ 235648 h 235648"/>
                <a:gd name="connsiteX34" fmla="*/ 190 w 350043"/>
                <a:gd name="connsiteY34" fmla="*/ 235648 h 235648"/>
                <a:gd name="connsiteX35" fmla="*/ 190 w 350043"/>
                <a:gd name="connsiteY35" fmla="*/ 485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043" h="235648">
                  <a:moveTo>
                    <a:pt x="0" y="5144"/>
                  </a:moveTo>
                  <a:lnTo>
                    <a:pt x="34385" y="5144"/>
                  </a:lnTo>
                  <a:lnTo>
                    <a:pt x="34385" y="44005"/>
                  </a:lnTo>
                  <a:cubicBezTo>
                    <a:pt x="38290" y="38386"/>
                    <a:pt x="42481" y="32861"/>
                    <a:pt x="47149" y="27432"/>
                  </a:cubicBezTo>
                  <a:cubicBezTo>
                    <a:pt x="51721" y="22098"/>
                    <a:pt x="57055" y="17431"/>
                    <a:pt x="62960" y="13335"/>
                  </a:cubicBezTo>
                  <a:cubicBezTo>
                    <a:pt x="68866" y="9335"/>
                    <a:pt x="75629" y="6096"/>
                    <a:pt x="83058" y="3715"/>
                  </a:cubicBezTo>
                  <a:cubicBezTo>
                    <a:pt x="90488" y="1334"/>
                    <a:pt x="99155" y="95"/>
                    <a:pt x="108966" y="95"/>
                  </a:cubicBezTo>
                  <a:cubicBezTo>
                    <a:pt x="127730" y="95"/>
                    <a:pt x="143161" y="4477"/>
                    <a:pt x="155448" y="13240"/>
                  </a:cubicBezTo>
                  <a:cubicBezTo>
                    <a:pt x="167640" y="22003"/>
                    <a:pt x="176879" y="32956"/>
                    <a:pt x="183166" y="46006"/>
                  </a:cubicBezTo>
                  <a:cubicBezTo>
                    <a:pt x="187357" y="39719"/>
                    <a:pt x="192024" y="33814"/>
                    <a:pt x="197168" y="28194"/>
                  </a:cubicBezTo>
                  <a:cubicBezTo>
                    <a:pt x="202406" y="22574"/>
                    <a:pt x="208217" y="17621"/>
                    <a:pt x="214789" y="13430"/>
                  </a:cubicBezTo>
                  <a:cubicBezTo>
                    <a:pt x="221361" y="9239"/>
                    <a:pt x="228695" y="6001"/>
                    <a:pt x="236887" y="3620"/>
                  </a:cubicBezTo>
                  <a:cubicBezTo>
                    <a:pt x="245078" y="1238"/>
                    <a:pt x="254222" y="0"/>
                    <a:pt x="264319" y="0"/>
                  </a:cubicBezTo>
                  <a:cubicBezTo>
                    <a:pt x="291084" y="0"/>
                    <a:pt x="312039" y="8287"/>
                    <a:pt x="327279" y="24765"/>
                  </a:cubicBezTo>
                  <a:cubicBezTo>
                    <a:pt x="342519" y="41243"/>
                    <a:pt x="350044" y="63913"/>
                    <a:pt x="350044" y="92773"/>
                  </a:cubicBezTo>
                  <a:lnTo>
                    <a:pt x="350044" y="235648"/>
                  </a:lnTo>
                  <a:lnTo>
                    <a:pt x="315659" y="235648"/>
                  </a:lnTo>
                  <a:lnTo>
                    <a:pt x="315659" y="101155"/>
                  </a:lnTo>
                  <a:cubicBezTo>
                    <a:pt x="315659" y="78867"/>
                    <a:pt x="310420" y="61722"/>
                    <a:pt x="299847" y="49721"/>
                  </a:cubicBezTo>
                  <a:cubicBezTo>
                    <a:pt x="289274" y="37719"/>
                    <a:pt x="274606" y="31718"/>
                    <a:pt x="255937" y="31718"/>
                  </a:cubicBezTo>
                  <a:cubicBezTo>
                    <a:pt x="247269" y="31718"/>
                    <a:pt x="239078" y="33242"/>
                    <a:pt x="231362" y="36386"/>
                  </a:cubicBezTo>
                  <a:cubicBezTo>
                    <a:pt x="223647" y="39529"/>
                    <a:pt x="216884" y="44101"/>
                    <a:pt x="211074" y="50197"/>
                  </a:cubicBezTo>
                  <a:cubicBezTo>
                    <a:pt x="205264" y="56293"/>
                    <a:pt x="200692" y="63818"/>
                    <a:pt x="197263" y="72676"/>
                  </a:cubicBezTo>
                  <a:cubicBezTo>
                    <a:pt x="193834" y="81629"/>
                    <a:pt x="192119" y="91726"/>
                    <a:pt x="192119" y="102965"/>
                  </a:cubicBezTo>
                  <a:lnTo>
                    <a:pt x="192119" y="235648"/>
                  </a:lnTo>
                  <a:lnTo>
                    <a:pt x="158210" y="235648"/>
                  </a:lnTo>
                  <a:lnTo>
                    <a:pt x="158210" y="100298"/>
                  </a:lnTo>
                  <a:cubicBezTo>
                    <a:pt x="158210" y="78677"/>
                    <a:pt x="152971" y="61817"/>
                    <a:pt x="142399" y="49721"/>
                  </a:cubicBezTo>
                  <a:cubicBezTo>
                    <a:pt x="131826" y="37719"/>
                    <a:pt x="117348" y="31718"/>
                    <a:pt x="98870" y="31718"/>
                  </a:cubicBezTo>
                  <a:cubicBezTo>
                    <a:pt x="89630" y="31718"/>
                    <a:pt x="81153" y="33528"/>
                    <a:pt x="73438" y="37052"/>
                  </a:cubicBezTo>
                  <a:cubicBezTo>
                    <a:pt x="65722" y="40672"/>
                    <a:pt x="58960" y="45720"/>
                    <a:pt x="53150" y="52197"/>
                  </a:cubicBezTo>
                  <a:cubicBezTo>
                    <a:pt x="47339" y="58769"/>
                    <a:pt x="42767" y="66389"/>
                    <a:pt x="39529" y="75152"/>
                  </a:cubicBezTo>
                  <a:cubicBezTo>
                    <a:pt x="36290" y="83915"/>
                    <a:pt x="34576" y="93631"/>
                    <a:pt x="34576" y="104299"/>
                  </a:cubicBezTo>
                  <a:lnTo>
                    <a:pt x="34576" y="235648"/>
                  </a:lnTo>
                  <a:lnTo>
                    <a:pt x="190" y="235648"/>
                  </a:lnTo>
                  <a:lnTo>
                    <a:pt x="190" y="485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5" name="Freeform: Shape 49">
              <a:extLst>
                <a:ext uri="{FF2B5EF4-FFF2-40B4-BE49-F238E27FC236}">
                  <a16:creationId xmlns:a16="http://schemas.microsoft.com/office/drawing/2014/main" id="{CB031385-10A0-CC51-E5FC-681B438620A9}"/>
                </a:ext>
              </a:extLst>
            </p:cNvPr>
            <p:cNvSpPr/>
            <p:nvPr/>
          </p:nvSpPr>
          <p:spPr>
            <a:xfrm>
              <a:off x="1475237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3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3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6" name="Freeform: Shape 50">
              <a:extLst>
                <a:ext uri="{FF2B5EF4-FFF2-40B4-BE49-F238E27FC236}">
                  <a16:creationId xmlns:a16="http://schemas.microsoft.com/office/drawing/2014/main" id="{D6D8DB3E-A046-A2D2-D2D3-5B52207CA813}"/>
                </a:ext>
              </a:extLst>
            </p:cNvPr>
            <p:cNvSpPr/>
            <p:nvPr/>
          </p:nvSpPr>
          <p:spPr>
            <a:xfrm>
              <a:off x="1547069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286 w 39242"/>
                <a:gd name="connsiteY5" fmla="*/ 88392 h 319182"/>
                <a:gd name="connsiteX6" fmla="*/ 36671 w 39242"/>
                <a:gd name="connsiteY6" fmla="*/ 88392 h 319182"/>
                <a:gd name="connsiteX7" fmla="*/ 36671 w 39242"/>
                <a:gd name="connsiteY7" fmla="*/ 319183 h 319182"/>
                <a:gd name="connsiteX8" fmla="*/ 2286 w 39242"/>
                <a:gd name="connsiteY8" fmla="*/ 319183 h 319182"/>
                <a:gd name="connsiteX9" fmla="*/ 2286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286" y="88392"/>
                  </a:moveTo>
                  <a:lnTo>
                    <a:pt x="36671" y="88392"/>
                  </a:lnTo>
                  <a:lnTo>
                    <a:pt x="36671" y="319183"/>
                  </a:lnTo>
                  <a:lnTo>
                    <a:pt x="2286" y="319183"/>
                  </a:lnTo>
                  <a:lnTo>
                    <a:pt x="2286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7" name="Freeform: Shape 51">
              <a:extLst>
                <a:ext uri="{FF2B5EF4-FFF2-40B4-BE49-F238E27FC236}">
                  <a16:creationId xmlns:a16="http://schemas.microsoft.com/office/drawing/2014/main" id="{6A619102-F21E-DB40-5A8A-89B28EEB580B}"/>
                </a:ext>
              </a:extLst>
            </p:cNvPr>
            <p:cNvSpPr/>
            <p:nvPr/>
          </p:nvSpPr>
          <p:spPr>
            <a:xfrm>
              <a:off x="1572953" y="939453"/>
              <a:ext cx="58615" cy="83182"/>
            </a:xfrm>
            <a:custGeom>
              <a:avLst/>
              <a:gdLst>
                <a:gd name="connsiteX0" fmla="*/ 110394 w 233171"/>
                <a:gd name="connsiteY0" fmla="*/ 330898 h 330898"/>
                <a:gd name="connsiteX1" fmla="*/ 69723 w 233171"/>
                <a:gd name="connsiteY1" fmla="*/ 322897 h 330898"/>
                <a:gd name="connsiteX2" fmla="*/ 34480 w 233171"/>
                <a:gd name="connsiteY2" fmla="*/ 299466 h 330898"/>
                <a:gd name="connsiteX3" fmla="*/ 9430 w 233171"/>
                <a:gd name="connsiteY3" fmla="*/ 261938 h 330898"/>
                <a:gd name="connsiteX4" fmla="*/ 0 w 233171"/>
                <a:gd name="connsiteY4" fmla="*/ 211264 h 330898"/>
                <a:gd name="connsiteX5" fmla="*/ 0 w 233171"/>
                <a:gd name="connsiteY5" fmla="*/ 210407 h 330898"/>
                <a:gd name="connsiteX6" fmla="*/ 9430 w 233171"/>
                <a:gd name="connsiteY6" fmla="*/ 159925 h 330898"/>
                <a:gd name="connsiteX7" fmla="*/ 34480 w 233171"/>
                <a:gd name="connsiteY7" fmla="*/ 122206 h 330898"/>
                <a:gd name="connsiteX8" fmla="*/ 69723 w 233171"/>
                <a:gd name="connsiteY8" fmla="*/ 98488 h 330898"/>
                <a:gd name="connsiteX9" fmla="*/ 110394 w 233171"/>
                <a:gd name="connsiteY9" fmla="*/ 90202 h 330898"/>
                <a:gd name="connsiteX10" fmla="*/ 139827 w 233171"/>
                <a:gd name="connsiteY10" fmla="*/ 94202 h 330898"/>
                <a:gd name="connsiteX11" fmla="*/ 163925 w 233171"/>
                <a:gd name="connsiteY11" fmla="*/ 104870 h 330898"/>
                <a:gd name="connsiteX12" fmla="*/ 183356 w 233171"/>
                <a:gd name="connsiteY12" fmla="*/ 120491 h 330898"/>
                <a:gd name="connsiteX13" fmla="*/ 198787 w 233171"/>
                <a:gd name="connsiteY13" fmla="*/ 139255 h 330898"/>
                <a:gd name="connsiteX14" fmla="*/ 198787 w 233171"/>
                <a:gd name="connsiteY14" fmla="*/ 0 h 330898"/>
                <a:gd name="connsiteX15" fmla="*/ 233172 w 233171"/>
                <a:gd name="connsiteY15" fmla="*/ 0 h 330898"/>
                <a:gd name="connsiteX16" fmla="*/ 233172 w 233171"/>
                <a:gd name="connsiteY16" fmla="*/ 325850 h 330898"/>
                <a:gd name="connsiteX17" fmla="*/ 198787 w 233171"/>
                <a:gd name="connsiteY17" fmla="*/ 325850 h 330898"/>
                <a:gd name="connsiteX18" fmla="*/ 198787 w 233171"/>
                <a:gd name="connsiteY18" fmla="*/ 279463 h 330898"/>
                <a:gd name="connsiteX19" fmla="*/ 182975 w 233171"/>
                <a:gd name="connsiteY19" fmla="*/ 299085 h 330898"/>
                <a:gd name="connsiteX20" fmla="*/ 163544 w 233171"/>
                <a:gd name="connsiteY20" fmla="*/ 315658 h 330898"/>
                <a:gd name="connsiteX21" fmla="*/ 139636 w 233171"/>
                <a:gd name="connsiteY21" fmla="*/ 326803 h 330898"/>
                <a:gd name="connsiteX22" fmla="*/ 110394 w 233171"/>
                <a:gd name="connsiteY22" fmla="*/ 330803 h 330898"/>
                <a:gd name="connsiteX23" fmla="*/ 116681 w 233171"/>
                <a:gd name="connsiteY23" fmla="*/ 300133 h 330898"/>
                <a:gd name="connsiteX24" fmla="*/ 147733 w 233171"/>
                <a:gd name="connsiteY24" fmla="*/ 293656 h 330898"/>
                <a:gd name="connsiteX25" fmla="*/ 174498 w 233171"/>
                <a:gd name="connsiteY25" fmla="*/ 275368 h 330898"/>
                <a:gd name="connsiteX26" fmla="*/ 193262 w 233171"/>
                <a:gd name="connsiteY26" fmla="*/ 247269 h 330898"/>
                <a:gd name="connsiteX27" fmla="*/ 200216 w 233171"/>
                <a:gd name="connsiteY27" fmla="*/ 210883 h 330898"/>
                <a:gd name="connsiteX28" fmla="*/ 200216 w 233171"/>
                <a:gd name="connsiteY28" fmla="*/ 210026 h 330898"/>
                <a:gd name="connsiteX29" fmla="*/ 193262 w 233171"/>
                <a:gd name="connsiteY29" fmla="*/ 173641 h 330898"/>
                <a:gd name="connsiteX30" fmla="*/ 174498 w 233171"/>
                <a:gd name="connsiteY30" fmla="*/ 145732 h 330898"/>
                <a:gd name="connsiteX31" fmla="*/ 147733 w 233171"/>
                <a:gd name="connsiteY31" fmla="*/ 127635 h 330898"/>
                <a:gd name="connsiteX32" fmla="*/ 116681 w 233171"/>
                <a:gd name="connsiteY32" fmla="*/ 121158 h 330898"/>
                <a:gd name="connsiteX33" fmla="*/ 84963 w 233171"/>
                <a:gd name="connsiteY33" fmla="*/ 127159 h 330898"/>
                <a:gd name="connsiteX34" fmla="*/ 59341 w 233171"/>
                <a:gd name="connsiteY34" fmla="*/ 144589 h 330898"/>
                <a:gd name="connsiteX35" fmla="*/ 41910 w 233171"/>
                <a:gd name="connsiteY35" fmla="*/ 172498 h 330898"/>
                <a:gd name="connsiteX36" fmla="*/ 35433 w 233171"/>
                <a:gd name="connsiteY36" fmla="*/ 210026 h 330898"/>
                <a:gd name="connsiteX37" fmla="*/ 35433 w 233171"/>
                <a:gd name="connsiteY37" fmla="*/ 210883 h 330898"/>
                <a:gd name="connsiteX38" fmla="*/ 41910 w 233171"/>
                <a:gd name="connsiteY38" fmla="*/ 247936 h 330898"/>
                <a:gd name="connsiteX39" fmla="*/ 59531 w 233171"/>
                <a:gd name="connsiteY39" fmla="*/ 276034 h 330898"/>
                <a:gd name="connsiteX40" fmla="*/ 85439 w 233171"/>
                <a:gd name="connsiteY40" fmla="*/ 293941 h 330898"/>
                <a:gd name="connsiteX41" fmla="*/ 116681 w 23317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3171" h="330898">
                  <a:moveTo>
                    <a:pt x="110394" y="330898"/>
                  </a:moveTo>
                  <a:cubicBezTo>
                    <a:pt x="96393" y="330898"/>
                    <a:pt x="82868" y="328231"/>
                    <a:pt x="69723" y="322897"/>
                  </a:cubicBezTo>
                  <a:cubicBezTo>
                    <a:pt x="56674" y="317563"/>
                    <a:pt x="44863" y="309753"/>
                    <a:pt x="34480" y="299466"/>
                  </a:cubicBezTo>
                  <a:cubicBezTo>
                    <a:pt x="24003" y="289179"/>
                    <a:pt x="15716" y="276701"/>
                    <a:pt x="9430" y="261938"/>
                  </a:cubicBezTo>
                  <a:cubicBezTo>
                    <a:pt x="3143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430" y="159925"/>
                  </a:cubicBezTo>
                  <a:cubicBezTo>
                    <a:pt x="15716" y="145066"/>
                    <a:pt x="24003" y="132493"/>
                    <a:pt x="34480" y="122206"/>
                  </a:cubicBezTo>
                  <a:cubicBezTo>
                    <a:pt x="44863" y="111919"/>
                    <a:pt x="56674" y="104013"/>
                    <a:pt x="69723" y="98488"/>
                  </a:cubicBezTo>
                  <a:cubicBezTo>
                    <a:pt x="82868" y="92964"/>
                    <a:pt x="96393" y="90202"/>
                    <a:pt x="110394" y="90202"/>
                  </a:cubicBezTo>
                  <a:cubicBezTo>
                    <a:pt x="121158" y="90202"/>
                    <a:pt x="130969" y="91535"/>
                    <a:pt x="139827" y="94202"/>
                  </a:cubicBezTo>
                  <a:cubicBezTo>
                    <a:pt x="148780" y="96869"/>
                    <a:pt x="156782" y="100489"/>
                    <a:pt x="163925" y="104870"/>
                  </a:cubicBezTo>
                  <a:cubicBezTo>
                    <a:pt x="171069" y="109347"/>
                    <a:pt x="177546" y="114586"/>
                    <a:pt x="183356" y="120491"/>
                  </a:cubicBezTo>
                  <a:cubicBezTo>
                    <a:pt x="189166" y="126492"/>
                    <a:pt x="194310" y="132683"/>
                    <a:pt x="198787" y="139255"/>
                  </a:cubicBezTo>
                  <a:lnTo>
                    <a:pt x="198787" y="0"/>
                  </a:lnTo>
                  <a:lnTo>
                    <a:pt x="233172" y="0"/>
                  </a:lnTo>
                  <a:lnTo>
                    <a:pt x="233172" y="325850"/>
                  </a:lnTo>
                  <a:lnTo>
                    <a:pt x="198787" y="325850"/>
                  </a:lnTo>
                  <a:lnTo>
                    <a:pt x="198787" y="279463"/>
                  </a:lnTo>
                  <a:cubicBezTo>
                    <a:pt x="194024" y="286321"/>
                    <a:pt x="188786" y="292894"/>
                    <a:pt x="182975" y="299085"/>
                  </a:cubicBezTo>
                  <a:cubicBezTo>
                    <a:pt x="177165" y="305371"/>
                    <a:pt x="170688" y="310896"/>
                    <a:pt x="163544" y="315658"/>
                  </a:cubicBezTo>
                  <a:cubicBezTo>
                    <a:pt x="156400" y="320421"/>
                    <a:pt x="148494" y="324136"/>
                    <a:pt x="139636" y="326803"/>
                  </a:cubicBezTo>
                  <a:cubicBezTo>
                    <a:pt x="130873" y="329470"/>
                    <a:pt x="121158" y="330803"/>
                    <a:pt x="110394" y="330803"/>
                  </a:cubicBezTo>
                  <a:close/>
                  <a:moveTo>
                    <a:pt x="116681" y="300133"/>
                  </a:moveTo>
                  <a:cubicBezTo>
                    <a:pt x="127445" y="300133"/>
                    <a:pt x="137732" y="297942"/>
                    <a:pt x="147733" y="293656"/>
                  </a:cubicBezTo>
                  <a:cubicBezTo>
                    <a:pt x="157734" y="289369"/>
                    <a:pt x="166592" y="283273"/>
                    <a:pt x="174498" y="275368"/>
                  </a:cubicBezTo>
                  <a:cubicBezTo>
                    <a:pt x="182404" y="267462"/>
                    <a:pt x="188595" y="258127"/>
                    <a:pt x="193262" y="247269"/>
                  </a:cubicBezTo>
                  <a:cubicBezTo>
                    <a:pt x="197834" y="236410"/>
                    <a:pt x="200216" y="224314"/>
                    <a:pt x="200216" y="210883"/>
                  </a:cubicBezTo>
                  <a:lnTo>
                    <a:pt x="200216" y="210026"/>
                  </a:lnTo>
                  <a:cubicBezTo>
                    <a:pt x="200216" y="196596"/>
                    <a:pt x="197929" y="184499"/>
                    <a:pt x="193262" y="173641"/>
                  </a:cubicBezTo>
                  <a:cubicBezTo>
                    <a:pt x="188595" y="162782"/>
                    <a:pt x="182404" y="153448"/>
                    <a:pt x="174498" y="145732"/>
                  </a:cubicBezTo>
                  <a:cubicBezTo>
                    <a:pt x="166592" y="138017"/>
                    <a:pt x="157639" y="132016"/>
                    <a:pt x="147733" y="127635"/>
                  </a:cubicBezTo>
                  <a:cubicBezTo>
                    <a:pt x="137732" y="123349"/>
                    <a:pt x="127445" y="121158"/>
                    <a:pt x="116681" y="121158"/>
                  </a:cubicBezTo>
                  <a:cubicBezTo>
                    <a:pt x="105346" y="121158"/>
                    <a:pt x="94774" y="123158"/>
                    <a:pt x="84963" y="127159"/>
                  </a:cubicBezTo>
                  <a:cubicBezTo>
                    <a:pt x="75152" y="131159"/>
                    <a:pt x="66580" y="136969"/>
                    <a:pt x="59341" y="144589"/>
                  </a:cubicBezTo>
                  <a:cubicBezTo>
                    <a:pt x="52007" y="152114"/>
                    <a:pt x="46291" y="161449"/>
                    <a:pt x="41910" y="172498"/>
                  </a:cubicBezTo>
                  <a:cubicBezTo>
                    <a:pt x="37624" y="183451"/>
                    <a:pt x="35433" y="196024"/>
                    <a:pt x="35433" y="210026"/>
                  </a:cubicBezTo>
                  <a:lnTo>
                    <a:pt x="35433" y="210883"/>
                  </a:lnTo>
                  <a:cubicBezTo>
                    <a:pt x="35433" y="224599"/>
                    <a:pt x="37624" y="236982"/>
                    <a:pt x="41910" y="247936"/>
                  </a:cubicBezTo>
                  <a:cubicBezTo>
                    <a:pt x="46196" y="258984"/>
                    <a:pt x="52101" y="268319"/>
                    <a:pt x="59531" y="276034"/>
                  </a:cubicBezTo>
                  <a:cubicBezTo>
                    <a:pt x="66960" y="283750"/>
                    <a:pt x="75629" y="289750"/>
                    <a:pt x="85439" y="293941"/>
                  </a:cubicBezTo>
                  <a:cubicBezTo>
                    <a:pt x="95250" y="298132"/>
                    <a:pt x="105632" y="300228"/>
                    <a:pt x="11668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8" name="Freeform: Shape 52">
              <a:extLst>
                <a:ext uri="{FF2B5EF4-FFF2-40B4-BE49-F238E27FC236}">
                  <a16:creationId xmlns:a16="http://schemas.microsoft.com/office/drawing/2014/main" id="{6ECD125D-6364-7F2F-65E1-53AF8541E9FE}"/>
                </a:ext>
              </a:extLst>
            </p:cNvPr>
            <p:cNvSpPr/>
            <p:nvPr/>
          </p:nvSpPr>
          <p:spPr>
            <a:xfrm>
              <a:off x="1646462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0 w 202977"/>
                <a:gd name="connsiteY16" fmla="*/ 48196 h 239267"/>
                <a:gd name="connsiteX17" fmla="*/ 20383 w 202977"/>
                <a:gd name="connsiteY17" fmla="*/ 19907 h 239267"/>
                <a:gd name="connsiteX18" fmla="*/ 59245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0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1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675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0" y="33147"/>
                    <a:pt x="63436" y="36100"/>
                  </a:cubicBezTo>
                  <a:cubicBezTo>
                    <a:pt x="52292" y="39053"/>
                    <a:pt x="41338" y="43053"/>
                    <a:pt x="30670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5" y="5429"/>
                  </a:cubicBezTo>
                  <a:cubicBezTo>
                    <a:pt x="72294" y="1810"/>
                    <a:pt x="87344" y="0"/>
                    <a:pt x="104299" y="0"/>
                  </a:cubicBezTo>
                  <a:cubicBezTo>
                    <a:pt x="137064" y="0"/>
                    <a:pt x="161925" y="8477"/>
                    <a:pt x="178879" y="25432"/>
                  </a:cubicBezTo>
                  <a:cubicBezTo>
                    <a:pt x="194976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0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9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4" y="119348"/>
                    <a:pt x="116871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9" name="Freeform: Shape 53">
              <a:extLst>
                <a:ext uri="{FF2B5EF4-FFF2-40B4-BE49-F238E27FC236}">
                  <a16:creationId xmlns:a16="http://schemas.microsoft.com/office/drawing/2014/main" id="{90EB5BC4-3AA8-F865-D147-D0D6DA29EDA1}"/>
                </a:ext>
              </a:extLst>
            </p:cNvPr>
            <p:cNvSpPr/>
            <p:nvPr/>
          </p:nvSpPr>
          <p:spPr>
            <a:xfrm>
              <a:off x="1710991" y="962368"/>
              <a:ext cx="44680" cy="60195"/>
            </a:xfrm>
            <a:custGeom>
              <a:avLst/>
              <a:gdLst>
                <a:gd name="connsiteX0" fmla="*/ 95535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0 w 177736"/>
                <a:gd name="connsiteY3" fmla="*/ 180785 h 239458"/>
                <a:gd name="connsiteX4" fmla="*/ 56483 w 177736"/>
                <a:gd name="connsiteY4" fmla="*/ 202692 h 239458"/>
                <a:gd name="connsiteX5" fmla="*/ 97345 w 177736"/>
                <a:gd name="connsiteY5" fmla="*/ 210217 h 239458"/>
                <a:gd name="connsiteX6" fmla="*/ 131730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825 w 177736"/>
                <a:gd name="connsiteY10" fmla="*/ 147066 h 239458"/>
                <a:gd name="connsiteX11" fmla="*/ 109251 w 177736"/>
                <a:gd name="connsiteY11" fmla="*/ 138779 h 239458"/>
                <a:gd name="connsiteX12" fmla="*/ 87630 w 177736"/>
                <a:gd name="connsiteY12" fmla="*/ 132112 h 239458"/>
                <a:gd name="connsiteX13" fmla="*/ 60579 w 177736"/>
                <a:gd name="connsiteY13" fmla="*/ 123444 h 239458"/>
                <a:gd name="connsiteX14" fmla="*/ 36004 w 177736"/>
                <a:gd name="connsiteY14" fmla="*/ 111633 h 239458"/>
                <a:gd name="connsiteX15" fmla="*/ 18192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59 w 177736"/>
                <a:gd name="connsiteY22" fmla="*/ 6953 h 239458"/>
                <a:gd name="connsiteX23" fmla="*/ 172878 w 177736"/>
                <a:gd name="connsiteY23" fmla="*/ 25527 h 239458"/>
                <a:gd name="connsiteX24" fmla="*/ 157257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3 w 177736"/>
                <a:gd name="connsiteY32" fmla="*/ 96203 h 239458"/>
                <a:gd name="connsiteX33" fmla="*/ 103631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59 w 177736"/>
                <a:gd name="connsiteY36" fmla="*/ 143066 h 239458"/>
                <a:gd name="connsiteX37" fmla="*/ 177736 w 177736"/>
                <a:gd name="connsiteY37" fmla="*/ 169450 h 239458"/>
                <a:gd name="connsiteX38" fmla="*/ 177736 w 177736"/>
                <a:gd name="connsiteY38" fmla="*/ 170307 h 239458"/>
                <a:gd name="connsiteX39" fmla="*/ 171259 w 177736"/>
                <a:gd name="connsiteY39" fmla="*/ 199549 h 239458"/>
                <a:gd name="connsiteX40" fmla="*/ 153828 w 177736"/>
                <a:gd name="connsiteY40" fmla="*/ 221171 h 239458"/>
                <a:gd name="connsiteX41" fmla="*/ 127921 w 177736"/>
                <a:gd name="connsiteY41" fmla="*/ 234791 h 239458"/>
                <a:gd name="connsiteX42" fmla="*/ 95535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5" y="239268"/>
                  </a:moveTo>
                  <a:cubicBezTo>
                    <a:pt x="78867" y="239268"/>
                    <a:pt x="62007" y="236220"/>
                    <a:pt x="45053" y="230124"/>
                  </a:cubicBezTo>
                  <a:cubicBezTo>
                    <a:pt x="28098" y="224028"/>
                    <a:pt x="13049" y="215741"/>
                    <a:pt x="0" y="205359"/>
                  </a:cubicBezTo>
                  <a:lnTo>
                    <a:pt x="17430" y="180785"/>
                  </a:lnTo>
                  <a:cubicBezTo>
                    <a:pt x="29908" y="190310"/>
                    <a:pt x="42957" y="197644"/>
                    <a:pt x="56483" y="202692"/>
                  </a:cubicBezTo>
                  <a:cubicBezTo>
                    <a:pt x="70009" y="207740"/>
                    <a:pt x="83629" y="210217"/>
                    <a:pt x="97345" y="210217"/>
                  </a:cubicBezTo>
                  <a:cubicBezTo>
                    <a:pt x="111061" y="210217"/>
                    <a:pt x="122777" y="206978"/>
                    <a:pt x="131730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1" y="162211"/>
                    <a:pt x="140494" y="158020"/>
                  </a:cubicBezTo>
                  <a:cubicBezTo>
                    <a:pt x="137350" y="153829"/>
                    <a:pt x="133159" y="150209"/>
                    <a:pt x="127825" y="147066"/>
                  </a:cubicBezTo>
                  <a:cubicBezTo>
                    <a:pt x="122491" y="143923"/>
                    <a:pt x="116300" y="141161"/>
                    <a:pt x="109251" y="138779"/>
                  </a:cubicBezTo>
                  <a:cubicBezTo>
                    <a:pt x="102298" y="136398"/>
                    <a:pt x="95059" y="134207"/>
                    <a:pt x="87630" y="132112"/>
                  </a:cubicBezTo>
                  <a:cubicBezTo>
                    <a:pt x="78676" y="129445"/>
                    <a:pt x="69722" y="126492"/>
                    <a:pt x="60579" y="123444"/>
                  </a:cubicBezTo>
                  <a:cubicBezTo>
                    <a:pt x="51530" y="120301"/>
                    <a:pt x="43339" y="116396"/>
                    <a:pt x="36004" y="111633"/>
                  </a:cubicBezTo>
                  <a:cubicBezTo>
                    <a:pt x="28670" y="106871"/>
                    <a:pt x="22764" y="100870"/>
                    <a:pt x="18192" y="93726"/>
                  </a:cubicBezTo>
                  <a:cubicBezTo>
                    <a:pt x="13525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4" y="47149"/>
                    <a:pt x="17050" y="39053"/>
                  </a:cubicBezTo>
                  <a:cubicBezTo>
                    <a:pt x="20955" y="30861"/>
                    <a:pt x="26384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8" y="1524"/>
                    <a:pt x="78581" y="0"/>
                    <a:pt x="89821" y="0"/>
                  </a:cubicBezTo>
                  <a:cubicBezTo>
                    <a:pt x="104108" y="0"/>
                    <a:pt x="118586" y="2286"/>
                    <a:pt x="133159" y="6953"/>
                  </a:cubicBezTo>
                  <a:cubicBezTo>
                    <a:pt x="147732" y="11621"/>
                    <a:pt x="160972" y="17717"/>
                    <a:pt x="172878" y="25527"/>
                  </a:cubicBezTo>
                  <a:lnTo>
                    <a:pt x="157257" y="51435"/>
                  </a:lnTo>
                  <a:cubicBezTo>
                    <a:pt x="146494" y="44577"/>
                    <a:pt x="135255" y="39148"/>
                    <a:pt x="123539" y="35147"/>
                  </a:cubicBezTo>
                  <a:cubicBezTo>
                    <a:pt x="111823" y="31147"/>
                    <a:pt x="100203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291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0" y="73628"/>
                    <a:pt x="49244" y="77724"/>
                  </a:cubicBezTo>
                  <a:cubicBezTo>
                    <a:pt x="52482" y="81725"/>
                    <a:pt x="56864" y="85249"/>
                    <a:pt x="62389" y="88202"/>
                  </a:cubicBezTo>
                  <a:cubicBezTo>
                    <a:pt x="67913" y="91154"/>
                    <a:pt x="74200" y="93821"/>
                    <a:pt x="81343" y="96203"/>
                  </a:cubicBezTo>
                  <a:cubicBezTo>
                    <a:pt x="88487" y="98584"/>
                    <a:pt x="95916" y="100965"/>
                    <a:pt x="103631" y="103346"/>
                  </a:cubicBezTo>
                  <a:cubicBezTo>
                    <a:pt x="112585" y="106013"/>
                    <a:pt x="121444" y="108966"/>
                    <a:pt x="130207" y="112300"/>
                  </a:cubicBezTo>
                  <a:cubicBezTo>
                    <a:pt x="138969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59" y="143066"/>
                  </a:cubicBezTo>
                  <a:cubicBezTo>
                    <a:pt x="175546" y="150209"/>
                    <a:pt x="177736" y="158972"/>
                    <a:pt x="177736" y="169450"/>
                  </a:cubicBezTo>
                  <a:lnTo>
                    <a:pt x="177736" y="170307"/>
                  </a:lnTo>
                  <a:cubicBezTo>
                    <a:pt x="177736" y="181356"/>
                    <a:pt x="175546" y="191071"/>
                    <a:pt x="171259" y="199549"/>
                  </a:cubicBezTo>
                  <a:cubicBezTo>
                    <a:pt x="166973" y="208026"/>
                    <a:pt x="161163" y="215265"/>
                    <a:pt x="153828" y="221171"/>
                  </a:cubicBezTo>
                  <a:cubicBezTo>
                    <a:pt x="146589" y="227171"/>
                    <a:pt x="137922" y="231648"/>
                    <a:pt x="127921" y="234791"/>
                  </a:cubicBezTo>
                  <a:cubicBezTo>
                    <a:pt x="117919" y="237935"/>
                    <a:pt x="107156" y="239459"/>
                    <a:pt x="95535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10" name="Freeform: Shape 54">
              <a:extLst>
                <a:ext uri="{FF2B5EF4-FFF2-40B4-BE49-F238E27FC236}">
                  <a16:creationId xmlns:a16="http://schemas.microsoft.com/office/drawing/2014/main" id="{319966B1-674A-0A00-65B9-D45E2762E7B5}"/>
                </a:ext>
              </a:extLst>
            </p:cNvPr>
            <p:cNvSpPr/>
            <p:nvPr/>
          </p:nvSpPr>
          <p:spPr>
            <a:xfrm>
              <a:off x="310020" y="885052"/>
              <a:ext cx="1459036" cy="16186"/>
            </a:xfrm>
            <a:custGeom>
              <a:avLst/>
              <a:gdLst>
                <a:gd name="connsiteX0" fmla="*/ 0 w 5804058"/>
                <a:gd name="connsiteY0" fmla="*/ 0 h 64388"/>
                <a:gd name="connsiteX1" fmla="*/ 5804059 w 5804058"/>
                <a:gd name="connsiteY1" fmla="*/ 0 h 64388"/>
                <a:gd name="connsiteX2" fmla="*/ 5804059 w 5804058"/>
                <a:gd name="connsiteY2" fmla="*/ 64389 h 64388"/>
                <a:gd name="connsiteX3" fmla="*/ 0 w 5804058"/>
                <a:gd name="connsiteY3" fmla="*/ 64389 h 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058" h="64388">
                  <a:moveTo>
                    <a:pt x="0" y="0"/>
                  </a:moveTo>
                  <a:lnTo>
                    <a:pt x="5804059" y="0"/>
                  </a:lnTo>
                  <a:lnTo>
                    <a:pt x="5804059" y="64389"/>
                  </a:lnTo>
                  <a:lnTo>
                    <a:pt x="0" y="64389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11" name="Freeform: Shape 55">
              <a:extLst>
                <a:ext uri="{FF2B5EF4-FFF2-40B4-BE49-F238E27FC236}">
                  <a16:creationId xmlns:a16="http://schemas.microsoft.com/office/drawing/2014/main" id="{BF4841CB-9DA4-6426-14D5-EEDFDA016E7F}"/>
                </a:ext>
              </a:extLst>
            </p:cNvPr>
            <p:cNvSpPr/>
            <p:nvPr/>
          </p:nvSpPr>
          <p:spPr>
            <a:xfrm>
              <a:off x="1962333" y="306921"/>
              <a:ext cx="273418" cy="601046"/>
            </a:xfrm>
            <a:custGeom>
              <a:avLst/>
              <a:gdLst>
                <a:gd name="connsiteX0" fmla="*/ 0 w 1087659"/>
                <a:gd name="connsiteY0" fmla="*/ 210979 h 2390965"/>
                <a:gd name="connsiteX1" fmla="*/ 125063 w 1087659"/>
                <a:gd name="connsiteY1" fmla="*/ 103442 h 2390965"/>
                <a:gd name="connsiteX2" fmla="*/ 250031 w 1087659"/>
                <a:gd name="connsiteY2" fmla="*/ 210979 h 2390965"/>
                <a:gd name="connsiteX3" fmla="*/ 250031 w 1087659"/>
                <a:gd name="connsiteY3" fmla="*/ 1922717 h 2390965"/>
                <a:gd name="connsiteX4" fmla="*/ 249841 w 1087659"/>
                <a:gd name="connsiteY4" fmla="*/ 1922717 h 2390965"/>
                <a:gd name="connsiteX5" fmla="*/ 249841 w 1087659"/>
                <a:gd name="connsiteY5" fmla="*/ 1925955 h 2390965"/>
                <a:gd name="connsiteX6" fmla="*/ 333756 w 1087659"/>
                <a:gd name="connsiteY6" fmla="*/ 2100263 h 2390965"/>
                <a:gd name="connsiteX7" fmla="*/ 335566 w 1087659"/>
                <a:gd name="connsiteY7" fmla="*/ 2101787 h 2390965"/>
                <a:gd name="connsiteX8" fmla="*/ 336042 w 1087659"/>
                <a:gd name="connsiteY8" fmla="*/ 2102168 h 2390965"/>
                <a:gd name="connsiteX9" fmla="*/ 543877 w 1087659"/>
                <a:gd name="connsiteY9" fmla="*/ 2175891 h 2390965"/>
                <a:gd name="connsiteX10" fmla="*/ 749998 w 1087659"/>
                <a:gd name="connsiteY10" fmla="*/ 2103692 h 2390965"/>
                <a:gd name="connsiteX11" fmla="*/ 751713 w 1087659"/>
                <a:gd name="connsiteY11" fmla="*/ 2102168 h 2390965"/>
                <a:gd name="connsiteX12" fmla="*/ 752189 w 1087659"/>
                <a:gd name="connsiteY12" fmla="*/ 2101787 h 2390965"/>
                <a:gd name="connsiteX13" fmla="*/ 837819 w 1087659"/>
                <a:gd name="connsiteY13" fmla="*/ 1922812 h 2390965"/>
                <a:gd name="connsiteX14" fmla="*/ 837819 w 1087659"/>
                <a:gd name="connsiteY14" fmla="*/ 107537 h 2390965"/>
                <a:gd name="connsiteX15" fmla="*/ 962787 w 1087659"/>
                <a:gd name="connsiteY15" fmla="*/ 0 h 2390965"/>
                <a:gd name="connsiteX16" fmla="*/ 1087660 w 1087659"/>
                <a:gd name="connsiteY16" fmla="*/ 107537 h 2390965"/>
                <a:gd name="connsiteX17" fmla="*/ 1087660 w 1087659"/>
                <a:gd name="connsiteY17" fmla="*/ 1922621 h 2390965"/>
                <a:gd name="connsiteX18" fmla="*/ 928307 w 1087659"/>
                <a:gd name="connsiteY18" fmla="*/ 2253234 h 2390965"/>
                <a:gd name="connsiteX19" fmla="*/ 928116 w 1087659"/>
                <a:gd name="connsiteY19" fmla="*/ 2253424 h 2390965"/>
                <a:gd name="connsiteX20" fmla="*/ 927830 w 1087659"/>
                <a:gd name="connsiteY20" fmla="*/ 2253710 h 2390965"/>
                <a:gd name="connsiteX21" fmla="*/ 927354 w 1087659"/>
                <a:gd name="connsiteY21" fmla="*/ 2254187 h 2390965"/>
                <a:gd name="connsiteX22" fmla="*/ 543783 w 1087659"/>
                <a:gd name="connsiteY22" fmla="*/ 2390966 h 2390965"/>
                <a:gd name="connsiteX23" fmla="*/ 159734 w 1087659"/>
                <a:gd name="connsiteY23" fmla="*/ 2253710 h 2390965"/>
                <a:gd name="connsiteX24" fmla="*/ 159734 w 1087659"/>
                <a:gd name="connsiteY24" fmla="*/ 2253424 h 2390965"/>
                <a:gd name="connsiteX25" fmla="*/ 159353 w 1087659"/>
                <a:gd name="connsiteY25" fmla="*/ 2253234 h 2390965"/>
                <a:gd name="connsiteX26" fmla="*/ 158877 w 1087659"/>
                <a:gd name="connsiteY26" fmla="*/ 2252948 h 2390965"/>
                <a:gd name="connsiteX27" fmla="*/ 0 w 1087659"/>
                <a:gd name="connsiteY27" fmla="*/ 1922621 h 2390965"/>
                <a:gd name="connsiteX28" fmla="*/ 0 w 1087659"/>
                <a:gd name="connsiteY28" fmla="*/ 1922621 h 2390965"/>
                <a:gd name="connsiteX29" fmla="*/ 0 w 1087659"/>
                <a:gd name="connsiteY29" fmla="*/ 210979 h 239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7659" h="2390965">
                  <a:moveTo>
                    <a:pt x="0" y="210979"/>
                  </a:moveTo>
                  <a:cubicBezTo>
                    <a:pt x="0" y="151638"/>
                    <a:pt x="56007" y="103442"/>
                    <a:pt x="125063" y="103442"/>
                  </a:cubicBezTo>
                  <a:cubicBezTo>
                    <a:pt x="194120" y="103442"/>
                    <a:pt x="250031" y="151638"/>
                    <a:pt x="250031" y="210979"/>
                  </a:cubicBezTo>
                  <a:lnTo>
                    <a:pt x="250031" y="1922717"/>
                  </a:lnTo>
                  <a:lnTo>
                    <a:pt x="249841" y="1922717"/>
                  </a:lnTo>
                  <a:lnTo>
                    <a:pt x="249841" y="1925955"/>
                  </a:lnTo>
                  <a:cubicBezTo>
                    <a:pt x="250793" y="1994059"/>
                    <a:pt x="282797" y="2055495"/>
                    <a:pt x="333756" y="2100263"/>
                  </a:cubicBezTo>
                  <a:lnTo>
                    <a:pt x="335566" y="2101787"/>
                  </a:lnTo>
                  <a:lnTo>
                    <a:pt x="336042" y="2102168"/>
                  </a:lnTo>
                  <a:cubicBezTo>
                    <a:pt x="388906" y="2147697"/>
                    <a:pt x="462343" y="2175891"/>
                    <a:pt x="543877" y="2175891"/>
                  </a:cubicBezTo>
                  <a:cubicBezTo>
                    <a:pt x="625411" y="2175891"/>
                    <a:pt x="697420" y="2148364"/>
                    <a:pt x="749998" y="2103692"/>
                  </a:cubicBezTo>
                  <a:lnTo>
                    <a:pt x="751713" y="2102168"/>
                  </a:lnTo>
                  <a:lnTo>
                    <a:pt x="752189" y="2101787"/>
                  </a:lnTo>
                  <a:cubicBezTo>
                    <a:pt x="805053" y="2056352"/>
                    <a:pt x="837819" y="1993011"/>
                    <a:pt x="837819" y="1922812"/>
                  </a:cubicBezTo>
                  <a:lnTo>
                    <a:pt x="837819" y="107537"/>
                  </a:lnTo>
                  <a:cubicBezTo>
                    <a:pt x="837819" y="48196"/>
                    <a:pt x="893731" y="0"/>
                    <a:pt x="962787" y="0"/>
                  </a:cubicBezTo>
                  <a:cubicBezTo>
                    <a:pt x="1031843" y="0"/>
                    <a:pt x="1087660" y="48196"/>
                    <a:pt x="1087660" y="107537"/>
                  </a:cubicBezTo>
                  <a:lnTo>
                    <a:pt x="1087660" y="1922621"/>
                  </a:lnTo>
                  <a:cubicBezTo>
                    <a:pt x="1087660" y="2051399"/>
                    <a:pt x="1026795" y="2168366"/>
                    <a:pt x="928307" y="2253234"/>
                  </a:cubicBezTo>
                  <a:lnTo>
                    <a:pt x="928116" y="2253424"/>
                  </a:lnTo>
                  <a:lnTo>
                    <a:pt x="927830" y="2253710"/>
                  </a:lnTo>
                  <a:lnTo>
                    <a:pt x="927354" y="2254187"/>
                  </a:lnTo>
                  <a:cubicBezTo>
                    <a:pt x="828770" y="2338673"/>
                    <a:pt x="693134" y="2390966"/>
                    <a:pt x="543783" y="2390966"/>
                  </a:cubicBezTo>
                  <a:cubicBezTo>
                    <a:pt x="394430" y="2390966"/>
                    <a:pt x="258413" y="2338483"/>
                    <a:pt x="159734" y="2253710"/>
                  </a:cubicBezTo>
                  <a:lnTo>
                    <a:pt x="159734" y="2253424"/>
                  </a:lnTo>
                  <a:cubicBezTo>
                    <a:pt x="159734" y="2253424"/>
                    <a:pt x="159353" y="2253234"/>
                    <a:pt x="159353" y="2253234"/>
                  </a:cubicBezTo>
                  <a:lnTo>
                    <a:pt x="158877" y="2252948"/>
                  </a:lnTo>
                  <a:cubicBezTo>
                    <a:pt x="60770" y="2167985"/>
                    <a:pt x="0" y="2051304"/>
                    <a:pt x="0" y="1922621"/>
                  </a:cubicBezTo>
                  <a:lnTo>
                    <a:pt x="0" y="1922621"/>
                  </a:lnTo>
                  <a:lnTo>
                    <a:pt x="0" y="210979"/>
                  </a:lnTo>
                  <a:close/>
                </a:path>
              </a:pathLst>
            </a:custGeom>
            <a:solidFill>
              <a:srgbClr val="8FC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12" name="Freeform: Shape 56">
              <a:extLst>
                <a:ext uri="{FF2B5EF4-FFF2-40B4-BE49-F238E27FC236}">
                  <a16:creationId xmlns:a16="http://schemas.microsoft.com/office/drawing/2014/main" id="{4B0059BE-E839-6D51-D18D-679CD9473A76}"/>
                </a:ext>
              </a:extLst>
            </p:cNvPr>
            <p:cNvSpPr/>
            <p:nvPr/>
          </p:nvSpPr>
          <p:spPr>
            <a:xfrm>
              <a:off x="2073290" y="252065"/>
              <a:ext cx="54018" cy="562280"/>
            </a:xfrm>
            <a:custGeom>
              <a:avLst/>
              <a:gdLst>
                <a:gd name="connsiteX0" fmla="*/ 0 w 214883"/>
                <a:gd name="connsiteY0" fmla="*/ 107537 h 2236755"/>
                <a:gd name="connsiteX1" fmla="*/ 107537 w 214883"/>
                <a:gd name="connsiteY1" fmla="*/ 0 h 2236755"/>
                <a:gd name="connsiteX2" fmla="*/ 214884 w 214883"/>
                <a:gd name="connsiteY2" fmla="*/ 107537 h 2236755"/>
                <a:gd name="connsiteX3" fmla="*/ 214884 w 214883"/>
                <a:gd name="connsiteY3" fmla="*/ 2129219 h 2236755"/>
                <a:gd name="connsiteX4" fmla="*/ 107537 w 214883"/>
                <a:gd name="connsiteY4" fmla="*/ 2236756 h 2236755"/>
                <a:gd name="connsiteX5" fmla="*/ 0 w 214883"/>
                <a:gd name="connsiteY5" fmla="*/ 2129219 h 2236755"/>
                <a:gd name="connsiteX6" fmla="*/ 0 w 214883"/>
                <a:gd name="connsiteY6" fmla="*/ 107537 h 223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83" h="2236755">
                  <a:moveTo>
                    <a:pt x="0" y="107537"/>
                  </a:moveTo>
                  <a:cubicBezTo>
                    <a:pt x="0" y="48197"/>
                    <a:pt x="48101" y="0"/>
                    <a:pt x="107537" y="0"/>
                  </a:cubicBezTo>
                  <a:cubicBezTo>
                    <a:pt x="166973" y="0"/>
                    <a:pt x="214884" y="48197"/>
                    <a:pt x="214884" y="107537"/>
                  </a:cubicBezTo>
                  <a:lnTo>
                    <a:pt x="214884" y="2129219"/>
                  </a:lnTo>
                  <a:cubicBezTo>
                    <a:pt x="214884" y="2188559"/>
                    <a:pt x="166782" y="2236756"/>
                    <a:pt x="107537" y="2236756"/>
                  </a:cubicBezTo>
                  <a:cubicBezTo>
                    <a:pt x="48291" y="2236756"/>
                    <a:pt x="0" y="2188559"/>
                    <a:pt x="0" y="2129219"/>
                  </a:cubicBezTo>
                  <a:lnTo>
                    <a:pt x="0" y="107537"/>
                  </a:lnTo>
                  <a:close/>
                </a:path>
              </a:pathLst>
            </a:custGeom>
            <a:solidFill>
              <a:srgbClr val="3698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13" name="Freeform: Shape 57">
              <a:extLst>
                <a:ext uri="{FF2B5EF4-FFF2-40B4-BE49-F238E27FC236}">
                  <a16:creationId xmlns:a16="http://schemas.microsoft.com/office/drawing/2014/main" id="{DC27FDFF-19CF-9D86-1CB8-AFF72E606FB4}"/>
                </a:ext>
              </a:extLst>
            </p:cNvPr>
            <p:cNvSpPr/>
            <p:nvPr/>
          </p:nvSpPr>
          <p:spPr>
            <a:xfrm>
              <a:off x="1855470" y="371091"/>
              <a:ext cx="485994" cy="649437"/>
            </a:xfrm>
            <a:custGeom>
              <a:avLst/>
              <a:gdLst>
                <a:gd name="connsiteX0" fmla="*/ 1933290 w 1933289"/>
                <a:gd name="connsiteY0" fmla="*/ 138017 h 2583465"/>
                <a:gd name="connsiteX1" fmla="*/ 1933290 w 1933289"/>
                <a:gd name="connsiteY1" fmla="*/ 1734122 h 2583465"/>
                <a:gd name="connsiteX2" fmla="*/ 1796606 w 1933289"/>
                <a:gd name="connsiteY2" fmla="*/ 2229136 h 2583465"/>
                <a:gd name="connsiteX3" fmla="*/ 977742 w 1933289"/>
                <a:gd name="connsiteY3" fmla="*/ 2583466 h 2583465"/>
                <a:gd name="connsiteX4" fmla="*/ 955357 w 1933289"/>
                <a:gd name="connsiteY4" fmla="*/ 2583466 h 2583465"/>
                <a:gd name="connsiteX5" fmla="*/ 136589 w 1933289"/>
                <a:gd name="connsiteY5" fmla="*/ 2229136 h 2583465"/>
                <a:gd name="connsiteX6" fmla="*/ 0 w 1933289"/>
                <a:gd name="connsiteY6" fmla="*/ 1734122 h 2583465"/>
                <a:gd name="connsiteX7" fmla="*/ 0 w 1933289"/>
                <a:gd name="connsiteY7" fmla="*/ 794194 h 2583465"/>
                <a:gd name="connsiteX8" fmla="*/ 137827 w 1933289"/>
                <a:gd name="connsiteY8" fmla="*/ 656273 h 2583465"/>
                <a:gd name="connsiteX9" fmla="*/ 275463 w 1933289"/>
                <a:gd name="connsiteY9" fmla="*/ 794194 h 2583465"/>
                <a:gd name="connsiteX10" fmla="*/ 275463 w 1933289"/>
                <a:gd name="connsiteY10" fmla="*/ 1734122 h 2583465"/>
                <a:gd name="connsiteX11" fmla="*/ 354235 w 1933289"/>
                <a:gd name="connsiteY11" fmla="*/ 2059686 h 2583465"/>
                <a:gd name="connsiteX12" fmla="*/ 958215 w 1933289"/>
                <a:gd name="connsiteY12" fmla="*/ 2307527 h 2583465"/>
                <a:gd name="connsiteX13" fmla="*/ 974789 w 1933289"/>
                <a:gd name="connsiteY13" fmla="*/ 2307527 h 2583465"/>
                <a:gd name="connsiteX14" fmla="*/ 1578959 w 1933289"/>
                <a:gd name="connsiteY14" fmla="*/ 2059686 h 2583465"/>
                <a:gd name="connsiteX15" fmla="*/ 1657636 w 1933289"/>
                <a:gd name="connsiteY15" fmla="*/ 1734122 h 2583465"/>
                <a:gd name="connsiteX16" fmla="*/ 1657636 w 1933289"/>
                <a:gd name="connsiteY16" fmla="*/ 138017 h 2583465"/>
                <a:gd name="connsiteX17" fmla="*/ 1795463 w 1933289"/>
                <a:gd name="connsiteY17" fmla="*/ 0 h 2583465"/>
                <a:gd name="connsiteX18" fmla="*/ 1933290 w 1933289"/>
                <a:gd name="connsiteY18" fmla="*/ 138017 h 258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3289" h="2583465">
                  <a:moveTo>
                    <a:pt x="1933290" y="138017"/>
                  </a:moveTo>
                  <a:lnTo>
                    <a:pt x="1933290" y="1734122"/>
                  </a:lnTo>
                  <a:cubicBezTo>
                    <a:pt x="1933290" y="1870996"/>
                    <a:pt x="1919002" y="2071211"/>
                    <a:pt x="1796606" y="2229136"/>
                  </a:cubicBezTo>
                  <a:cubicBezTo>
                    <a:pt x="1634395" y="2438305"/>
                    <a:pt x="1432084" y="2578703"/>
                    <a:pt x="977742" y="2583466"/>
                  </a:cubicBezTo>
                  <a:lnTo>
                    <a:pt x="955357" y="2583466"/>
                  </a:lnTo>
                  <a:cubicBezTo>
                    <a:pt x="501015" y="2578703"/>
                    <a:pt x="298704" y="2438400"/>
                    <a:pt x="136589" y="2229136"/>
                  </a:cubicBezTo>
                  <a:cubicBezTo>
                    <a:pt x="14192" y="2071211"/>
                    <a:pt x="0" y="1870996"/>
                    <a:pt x="0" y="1734122"/>
                  </a:cubicBezTo>
                  <a:lnTo>
                    <a:pt x="0" y="794194"/>
                  </a:lnTo>
                  <a:cubicBezTo>
                    <a:pt x="0" y="718185"/>
                    <a:pt x="61436" y="656273"/>
                    <a:pt x="137827" y="656273"/>
                  </a:cubicBezTo>
                  <a:cubicBezTo>
                    <a:pt x="214217" y="656273"/>
                    <a:pt x="275463" y="718185"/>
                    <a:pt x="275463" y="794194"/>
                  </a:cubicBezTo>
                  <a:lnTo>
                    <a:pt x="275463" y="1734122"/>
                  </a:lnTo>
                  <a:cubicBezTo>
                    <a:pt x="275463" y="1887188"/>
                    <a:pt x="300324" y="1990630"/>
                    <a:pt x="354235" y="2059686"/>
                  </a:cubicBezTo>
                  <a:cubicBezTo>
                    <a:pt x="476250" y="2217611"/>
                    <a:pt x="609791" y="2304479"/>
                    <a:pt x="958215" y="2307527"/>
                  </a:cubicBezTo>
                  <a:lnTo>
                    <a:pt x="974789" y="2307527"/>
                  </a:lnTo>
                  <a:cubicBezTo>
                    <a:pt x="1323499" y="2304479"/>
                    <a:pt x="1456563" y="2217611"/>
                    <a:pt x="1578959" y="2059686"/>
                  </a:cubicBezTo>
                  <a:cubicBezTo>
                    <a:pt x="1632490" y="1990630"/>
                    <a:pt x="1657636" y="1887093"/>
                    <a:pt x="1657636" y="1734122"/>
                  </a:cubicBezTo>
                  <a:lnTo>
                    <a:pt x="1657636" y="138017"/>
                  </a:lnTo>
                  <a:cubicBezTo>
                    <a:pt x="1657636" y="61531"/>
                    <a:pt x="1719453" y="0"/>
                    <a:pt x="1795463" y="0"/>
                  </a:cubicBezTo>
                  <a:cubicBezTo>
                    <a:pt x="1871472" y="0"/>
                    <a:pt x="1933290" y="61531"/>
                    <a:pt x="1933290" y="138017"/>
                  </a:cubicBezTo>
                </a:path>
              </a:pathLst>
            </a:custGeom>
            <a:solidFill>
              <a:srgbClr val="493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2092" y="8691014"/>
            <a:ext cx="11777389" cy="2023634"/>
          </a:xfrm>
          <a:custGeom>
            <a:avLst/>
            <a:gdLst/>
            <a:ahLst/>
            <a:cxnLst/>
            <a:rect l="l" t="t" r="r" b="b"/>
            <a:pathLst>
              <a:path w="11777389" h="2023634">
                <a:moveTo>
                  <a:pt x="0" y="0"/>
                </a:moveTo>
                <a:lnTo>
                  <a:pt x="11777389" y="0"/>
                </a:lnTo>
                <a:lnTo>
                  <a:pt x="11777389" y="2023634"/>
                </a:lnTo>
                <a:lnTo>
                  <a:pt x="0" y="202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246" r="-4125" b="-405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3339581" y="209550"/>
            <a:ext cx="12817927" cy="1285874"/>
            <a:chOff x="0" y="0"/>
            <a:chExt cx="2000542" cy="2006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0542" cy="200691"/>
            </a:xfrm>
            <a:custGeom>
              <a:avLst/>
              <a:gdLst/>
              <a:ahLst/>
              <a:cxnLst/>
              <a:rect l="l" t="t" r="r" b="b"/>
              <a:pathLst>
                <a:path w="2000542" h="200691">
                  <a:moveTo>
                    <a:pt x="28388" y="0"/>
                  </a:moveTo>
                  <a:lnTo>
                    <a:pt x="1972155" y="0"/>
                  </a:lnTo>
                  <a:cubicBezTo>
                    <a:pt x="1987833" y="0"/>
                    <a:pt x="2000542" y="12710"/>
                    <a:pt x="2000542" y="28388"/>
                  </a:cubicBezTo>
                  <a:lnTo>
                    <a:pt x="2000542" y="172304"/>
                  </a:lnTo>
                  <a:cubicBezTo>
                    <a:pt x="2000542" y="179832"/>
                    <a:pt x="1997551" y="187053"/>
                    <a:pt x="1992228" y="192377"/>
                  </a:cubicBezTo>
                  <a:cubicBezTo>
                    <a:pt x="1986904" y="197700"/>
                    <a:pt x="1979683" y="200691"/>
                    <a:pt x="1972155" y="200691"/>
                  </a:cubicBezTo>
                  <a:lnTo>
                    <a:pt x="28388" y="200691"/>
                  </a:lnTo>
                  <a:cubicBezTo>
                    <a:pt x="20859" y="200691"/>
                    <a:pt x="13638" y="197700"/>
                    <a:pt x="8315" y="192377"/>
                  </a:cubicBezTo>
                  <a:cubicBezTo>
                    <a:pt x="2991" y="187053"/>
                    <a:pt x="0" y="179832"/>
                    <a:pt x="0" y="172304"/>
                  </a:cubicBezTo>
                  <a:lnTo>
                    <a:pt x="0" y="28388"/>
                  </a:lnTo>
                  <a:cubicBezTo>
                    <a:pt x="0" y="20859"/>
                    <a:pt x="2991" y="13638"/>
                    <a:pt x="8315" y="8315"/>
                  </a:cubicBezTo>
                  <a:cubicBezTo>
                    <a:pt x="13638" y="2991"/>
                    <a:pt x="20859" y="0"/>
                    <a:pt x="283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87BB8">
                    <a:alpha val="100000"/>
                  </a:srgbClr>
                </a:gs>
                <a:gs pos="50000">
                  <a:srgbClr val="1A69A8">
                    <a:alpha val="100000"/>
                  </a:srgbClr>
                </a:gs>
                <a:gs pos="100000">
                  <a:srgbClr val="10599A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2000542" cy="314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30713" y="272416"/>
            <a:ext cx="12235664" cy="110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PACOTE DE CUIDADOS - </a:t>
            </a:r>
            <a:r>
              <a:rPr lang="en-US" sz="250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MANUTENÇÃO</a:t>
            </a: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CATETER VESICAL</a:t>
            </a:r>
          </a:p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IDEIAS DE MUDANÇAS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927430" y="1748789"/>
            <a:ext cx="9850539" cy="7625939"/>
            <a:chOff x="0" y="0"/>
            <a:chExt cx="13134053" cy="10167918"/>
          </a:xfrm>
        </p:grpSpPr>
        <p:sp>
          <p:nvSpPr>
            <p:cNvPr id="8" name="Freeform 8"/>
            <p:cNvSpPr/>
            <p:nvPr/>
          </p:nvSpPr>
          <p:spPr>
            <a:xfrm>
              <a:off x="619692" y="0"/>
              <a:ext cx="12514361" cy="10167918"/>
            </a:xfrm>
            <a:custGeom>
              <a:avLst/>
              <a:gdLst/>
              <a:ahLst/>
              <a:cxnLst/>
              <a:rect l="l" t="t" r="r" b="b"/>
              <a:pathLst>
                <a:path w="12514361" h="10167918">
                  <a:moveTo>
                    <a:pt x="0" y="0"/>
                  </a:moveTo>
                  <a:lnTo>
                    <a:pt x="12514361" y="0"/>
                  </a:lnTo>
                  <a:lnTo>
                    <a:pt x="12514361" y="10167918"/>
                  </a:lnTo>
                  <a:lnTo>
                    <a:pt x="0" y="101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407911"/>
              <a:ext cx="4764820" cy="1764008"/>
              <a:chOff x="0" y="0"/>
              <a:chExt cx="1081266" cy="40030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3319951"/>
              <a:ext cx="4764820" cy="1764008"/>
              <a:chOff x="0" y="0"/>
              <a:chExt cx="1081266" cy="40030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5879908"/>
              <a:ext cx="4764820" cy="1764008"/>
              <a:chOff x="0" y="0"/>
              <a:chExt cx="1081266" cy="40030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7841878"/>
              <a:ext cx="4764820" cy="1764008"/>
              <a:chOff x="0" y="0"/>
              <a:chExt cx="1081266" cy="4003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882101" y="2688383"/>
            <a:ext cx="5425774" cy="3235309"/>
            <a:chOff x="0" y="0"/>
            <a:chExt cx="846821" cy="5049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6821" cy="504947"/>
            </a:xfrm>
            <a:custGeom>
              <a:avLst/>
              <a:gdLst/>
              <a:ahLst/>
              <a:cxnLst/>
              <a:rect l="l" t="t" r="r" b="b"/>
              <a:pathLst>
                <a:path w="846821" h="504947">
                  <a:moveTo>
                    <a:pt x="67063" y="0"/>
                  </a:moveTo>
                  <a:lnTo>
                    <a:pt x="779758" y="0"/>
                  </a:lnTo>
                  <a:cubicBezTo>
                    <a:pt x="797544" y="0"/>
                    <a:pt x="814602" y="7066"/>
                    <a:pt x="827179" y="19642"/>
                  </a:cubicBezTo>
                  <a:cubicBezTo>
                    <a:pt x="839755" y="32219"/>
                    <a:pt x="846821" y="49277"/>
                    <a:pt x="846821" y="67063"/>
                  </a:cubicBezTo>
                  <a:lnTo>
                    <a:pt x="846821" y="437884"/>
                  </a:lnTo>
                  <a:cubicBezTo>
                    <a:pt x="846821" y="474922"/>
                    <a:pt x="816796" y="504947"/>
                    <a:pt x="779758" y="504947"/>
                  </a:cubicBezTo>
                  <a:lnTo>
                    <a:pt x="67063" y="504947"/>
                  </a:lnTo>
                  <a:cubicBezTo>
                    <a:pt x="49277" y="504947"/>
                    <a:pt x="32219" y="497881"/>
                    <a:pt x="19642" y="485304"/>
                  </a:cubicBezTo>
                  <a:cubicBezTo>
                    <a:pt x="7066" y="472728"/>
                    <a:pt x="0" y="455670"/>
                    <a:pt x="0" y="437884"/>
                  </a:cubicBezTo>
                  <a:lnTo>
                    <a:pt x="0" y="67063"/>
                  </a:lnTo>
                  <a:cubicBezTo>
                    <a:pt x="0" y="49277"/>
                    <a:pt x="7066" y="32219"/>
                    <a:pt x="19642" y="19642"/>
                  </a:cubicBezTo>
                  <a:cubicBezTo>
                    <a:pt x="32219" y="7066"/>
                    <a:pt x="49277" y="0"/>
                    <a:pt x="67063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14300"/>
              <a:ext cx="846821" cy="6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4995142" y="5181600"/>
            <a:ext cx="1484183" cy="1484183"/>
          </a:xfrm>
          <a:custGeom>
            <a:avLst/>
            <a:gdLst/>
            <a:ahLst/>
            <a:cxnLst/>
            <a:rect l="l" t="t" r="r" b="b"/>
            <a:pathLst>
              <a:path w="1484183" h="1484183">
                <a:moveTo>
                  <a:pt x="0" y="0"/>
                </a:moveTo>
                <a:lnTo>
                  <a:pt x="1484183" y="0"/>
                </a:lnTo>
                <a:lnTo>
                  <a:pt x="1484183" y="1484183"/>
                </a:lnTo>
                <a:lnTo>
                  <a:pt x="0" y="1484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TextBox 25"/>
          <p:cNvSpPr txBox="1"/>
          <p:nvPr/>
        </p:nvSpPr>
        <p:spPr>
          <a:xfrm>
            <a:off x="1148601" y="2957123"/>
            <a:ext cx="4867656" cy="269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2562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dos conceitos de mudança relacionados à manutenção do cateter vesical de demora você considera ser a maior dificuldade na sua Instituição?​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82101" y="7621420"/>
            <a:ext cx="5521024" cy="1484183"/>
            <a:chOff x="0" y="0"/>
            <a:chExt cx="861687" cy="23164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61687" cy="231642"/>
            </a:xfrm>
            <a:custGeom>
              <a:avLst/>
              <a:gdLst/>
              <a:ahLst/>
              <a:cxnLst/>
              <a:rect l="l" t="t" r="r" b="b"/>
              <a:pathLst>
                <a:path w="861687" h="231642">
                  <a:moveTo>
                    <a:pt x="65906" y="0"/>
                  </a:moveTo>
                  <a:lnTo>
                    <a:pt x="795781" y="0"/>
                  </a:lnTo>
                  <a:cubicBezTo>
                    <a:pt x="832180" y="0"/>
                    <a:pt x="861687" y="29507"/>
                    <a:pt x="861687" y="65906"/>
                  </a:cubicBezTo>
                  <a:lnTo>
                    <a:pt x="861687" y="165736"/>
                  </a:lnTo>
                  <a:cubicBezTo>
                    <a:pt x="861687" y="202135"/>
                    <a:pt x="832180" y="231642"/>
                    <a:pt x="795781" y="231642"/>
                  </a:cubicBezTo>
                  <a:lnTo>
                    <a:pt x="65906" y="231642"/>
                  </a:lnTo>
                  <a:cubicBezTo>
                    <a:pt x="29507" y="231642"/>
                    <a:pt x="0" y="202135"/>
                    <a:pt x="0" y="165736"/>
                  </a:cubicBezTo>
                  <a:lnTo>
                    <a:pt x="0" y="65906"/>
                  </a:lnTo>
                  <a:cubicBezTo>
                    <a:pt x="0" y="29507"/>
                    <a:pt x="29507" y="0"/>
                    <a:pt x="65906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14300"/>
              <a:ext cx="861687" cy="34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215604" y="5852836"/>
            <a:ext cx="1626192" cy="2057400"/>
          </a:xfrm>
          <a:custGeom>
            <a:avLst/>
            <a:gdLst/>
            <a:ahLst/>
            <a:cxnLst/>
            <a:rect l="l" t="t" r="r" b="b"/>
            <a:pathLst>
              <a:path w="1626192" h="2057400">
                <a:moveTo>
                  <a:pt x="0" y="0"/>
                </a:moveTo>
                <a:lnTo>
                  <a:pt x="1626192" y="0"/>
                </a:lnTo>
                <a:lnTo>
                  <a:pt x="16261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TextBox 31"/>
          <p:cNvSpPr txBox="1"/>
          <p:nvPr/>
        </p:nvSpPr>
        <p:spPr>
          <a:xfrm>
            <a:off x="1104454" y="7873926"/>
            <a:ext cx="520342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foram as ideias colhidas na oficina de prevenção da ITU-AC?​</a:t>
            </a:r>
          </a:p>
        </p:txBody>
      </p:sp>
      <p:grpSp>
        <p:nvGrpSpPr>
          <p:cNvPr id="76" name="Group 12">
            <a:extLst>
              <a:ext uri="{FF2B5EF4-FFF2-40B4-BE49-F238E27FC236}">
                <a16:creationId xmlns:a16="http://schemas.microsoft.com/office/drawing/2014/main" id="{4007AED1-CBB4-F3D6-9F5D-EC04BD58ACED}"/>
              </a:ext>
            </a:extLst>
          </p:cNvPr>
          <p:cNvGrpSpPr/>
          <p:nvPr/>
        </p:nvGrpSpPr>
        <p:grpSpPr>
          <a:xfrm>
            <a:off x="784123" y="452244"/>
            <a:ext cx="2134004" cy="850129"/>
            <a:chOff x="304800" y="249455"/>
            <a:chExt cx="2036664" cy="789869"/>
          </a:xfrm>
        </p:grpSpPr>
        <p:sp>
          <p:nvSpPr>
            <p:cNvPr id="33" name="Freeform: Shape 13">
              <a:extLst>
                <a:ext uri="{FF2B5EF4-FFF2-40B4-BE49-F238E27FC236}">
                  <a16:creationId xmlns:a16="http://schemas.microsoft.com/office/drawing/2014/main" id="{57D5E883-BE10-9C18-246E-CDEC32382762}"/>
                </a:ext>
              </a:extLst>
            </p:cNvPr>
            <p:cNvSpPr/>
            <p:nvPr/>
          </p:nvSpPr>
          <p:spPr>
            <a:xfrm>
              <a:off x="304800" y="346620"/>
              <a:ext cx="247894" cy="322815"/>
            </a:xfrm>
            <a:custGeom>
              <a:avLst/>
              <a:gdLst>
                <a:gd name="connsiteX0" fmla="*/ 529590 w 986123"/>
                <a:gd name="connsiteY0" fmla="*/ 1284160 h 1284160"/>
                <a:gd name="connsiteX1" fmla="*/ 249650 w 986123"/>
                <a:gd name="connsiteY1" fmla="*/ 1235107 h 1284160"/>
                <a:gd name="connsiteX2" fmla="*/ 0 w 986123"/>
                <a:gd name="connsiteY2" fmla="*/ 1084421 h 1284160"/>
                <a:gd name="connsiteX3" fmla="*/ 162306 w 986123"/>
                <a:gd name="connsiteY3" fmla="*/ 890016 h 1284160"/>
                <a:gd name="connsiteX4" fmla="*/ 337947 w 986123"/>
                <a:gd name="connsiteY4" fmla="*/ 1000601 h 1284160"/>
                <a:gd name="connsiteX5" fmla="*/ 535019 w 986123"/>
                <a:gd name="connsiteY5" fmla="*/ 1041654 h 1284160"/>
                <a:gd name="connsiteX6" fmla="*/ 667893 w 986123"/>
                <a:gd name="connsiteY6" fmla="*/ 1010412 h 1284160"/>
                <a:gd name="connsiteX7" fmla="*/ 715137 w 986123"/>
                <a:gd name="connsiteY7" fmla="*/ 923925 h 1284160"/>
                <a:gd name="connsiteX8" fmla="*/ 715137 w 986123"/>
                <a:gd name="connsiteY8" fmla="*/ 920305 h 1284160"/>
                <a:gd name="connsiteX9" fmla="*/ 705326 w 986123"/>
                <a:gd name="connsiteY9" fmla="*/ 873062 h 1284160"/>
                <a:gd name="connsiteX10" fmla="*/ 667798 w 986123"/>
                <a:gd name="connsiteY10" fmla="*/ 834676 h 1284160"/>
                <a:gd name="connsiteX11" fmla="*/ 590931 w 986123"/>
                <a:gd name="connsiteY11" fmla="*/ 798957 h 1284160"/>
                <a:gd name="connsiteX12" fmla="*/ 463106 w 986123"/>
                <a:gd name="connsiteY12" fmla="*/ 761524 h 1284160"/>
                <a:gd name="connsiteX13" fmla="*/ 291465 w 986123"/>
                <a:gd name="connsiteY13" fmla="*/ 709803 h 1284160"/>
                <a:gd name="connsiteX14" fmla="*/ 160973 w 986123"/>
                <a:gd name="connsiteY14" fmla="*/ 639318 h 1284160"/>
                <a:gd name="connsiteX15" fmla="*/ 77819 w 986123"/>
                <a:gd name="connsiteY15" fmla="*/ 535019 h 1284160"/>
                <a:gd name="connsiteX16" fmla="*/ 48292 w 986123"/>
                <a:gd name="connsiteY16" fmla="*/ 379857 h 1284160"/>
                <a:gd name="connsiteX17" fmla="*/ 48292 w 986123"/>
                <a:gd name="connsiteY17" fmla="*/ 376238 h 1284160"/>
                <a:gd name="connsiteX18" fmla="*/ 80201 w 986123"/>
                <a:gd name="connsiteY18" fmla="*/ 222028 h 1284160"/>
                <a:gd name="connsiteX19" fmla="*/ 169640 w 986123"/>
                <a:gd name="connsiteY19" fmla="*/ 103441 h 1284160"/>
                <a:gd name="connsiteX20" fmla="*/ 307181 w 986123"/>
                <a:gd name="connsiteY20" fmla="*/ 26765 h 1284160"/>
                <a:gd name="connsiteX21" fmla="*/ 483394 w 986123"/>
                <a:gd name="connsiteY21" fmla="*/ 0 h 1284160"/>
                <a:gd name="connsiteX22" fmla="*/ 735711 w 986123"/>
                <a:gd name="connsiteY22" fmla="*/ 41053 h 1284160"/>
                <a:gd name="connsiteX23" fmla="*/ 946976 w 986123"/>
                <a:gd name="connsiteY23" fmla="*/ 158687 h 1284160"/>
                <a:gd name="connsiteX24" fmla="*/ 804291 w 986123"/>
                <a:gd name="connsiteY24" fmla="*/ 365569 h 1284160"/>
                <a:gd name="connsiteX25" fmla="*/ 640271 w 986123"/>
                <a:gd name="connsiteY25" fmla="*/ 275558 h 1284160"/>
                <a:gd name="connsiteX26" fmla="*/ 479774 w 986123"/>
                <a:gd name="connsiteY26" fmla="*/ 242602 h 1284160"/>
                <a:gd name="connsiteX27" fmla="*/ 359378 w 986123"/>
                <a:gd name="connsiteY27" fmla="*/ 273844 h 1284160"/>
                <a:gd name="connsiteX28" fmla="*/ 319278 w 986123"/>
                <a:gd name="connsiteY28" fmla="*/ 351377 h 1284160"/>
                <a:gd name="connsiteX29" fmla="*/ 319278 w 986123"/>
                <a:gd name="connsiteY29" fmla="*/ 354997 h 1284160"/>
                <a:gd name="connsiteX30" fmla="*/ 330899 w 986123"/>
                <a:gd name="connsiteY30" fmla="*/ 407575 h 1284160"/>
                <a:gd name="connsiteX31" fmla="*/ 372904 w 986123"/>
                <a:gd name="connsiteY31" fmla="*/ 447675 h 1284160"/>
                <a:gd name="connsiteX32" fmla="*/ 456057 w 986123"/>
                <a:gd name="connsiteY32" fmla="*/ 481489 h 1284160"/>
                <a:gd name="connsiteX33" fmla="*/ 589217 w 986123"/>
                <a:gd name="connsiteY33" fmla="*/ 518922 h 1284160"/>
                <a:gd name="connsiteX34" fmla="*/ 758190 w 986123"/>
                <a:gd name="connsiteY34" fmla="*/ 575120 h 1284160"/>
                <a:gd name="connsiteX35" fmla="*/ 883349 w 986123"/>
                <a:gd name="connsiteY35" fmla="*/ 649986 h 1284160"/>
                <a:gd name="connsiteX36" fmla="*/ 960215 w 986123"/>
                <a:gd name="connsiteY36" fmla="*/ 752570 h 1284160"/>
                <a:gd name="connsiteX37" fmla="*/ 986123 w 986123"/>
                <a:gd name="connsiteY37" fmla="*/ 893445 h 1284160"/>
                <a:gd name="connsiteX38" fmla="*/ 986123 w 986123"/>
                <a:gd name="connsiteY38" fmla="*/ 897064 h 1284160"/>
                <a:gd name="connsiteX39" fmla="*/ 952500 w 986123"/>
                <a:gd name="connsiteY39" fmla="*/ 1062038 h 1284160"/>
                <a:gd name="connsiteX40" fmla="*/ 858584 w 986123"/>
                <a:gd name="connsiteY40" fmla="*/ 1183291 h 1284160"/>
                <a:gd name="connsiteX41" fmla="*/ 714851 w 986123"/>
                <a:gd name="connsiteY41" fmla="*/ 1258157 h 1284160"/>
                <a:gd name="connsiteX42" fmla="*/ 529685 w 986123"/>
                <a:gd name="connsiteY42" fmla="*/ 1284065 h 12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6123" h="1284160">
                  <a:moveTo>
                    <a:pt x="529590" y="1284160"/>
                  </a:moveTo>
                  <a:cubicBezTo>
                    <a:pt x="434435" y="1284160"/>
                    <a:pt x="341186" y="1267777"/>
                    <a:pt x="249650" y="1235107"/>
                  </a:cubicBezTo>
                  <a:cubicBezTo>
                    <a:pt x="158115" y="1202436"/>
                    <a:pt x="74867" y="1152239"/>
                    <a:pt x="0" y="1084421"/>
                  </a:cubicBezTo>
                  <a:lnTo>
                    <a:pt x="162306" y="890016"/>
                  </a:lnTo>
                  <a:cubicBezTo>
                    <a:pt x="219361" y="936403"/>
                    <a:pt x="277844" y="973264"/>
                    <a:pt x="337947" y="1000601"/>
                  </a:cubicBezTo>
                  <a:cubicBezTo>
                    <a:pt x="397955" y="1027938"/>
                    <a:pt x="463677" y="1041654"/>
                    <a:pt x="535019" y="1041654"/>
                  </a:cubicBezTo>
                  <a:cubicBezTo>
                    <a:pt x="592074" y="1041654"/>
                    <a:pt x="636365" y="1031272"/>
                    <a:pt x="667893" y="1010412"/>
                  </a:cubicBezTo>
                  <a:cubicBezTo>
                    <a:pt x="699421" y="989647"/>
                    <a:pt x="715137" y="960787"/>
                    <a:pt x="715137" y="923925"/>
                  </a:cubicBezTo>
                  <a:lnTo>
                    <a:pt x="715137" y="920305"/>
                  </a:lnTo>
                  <a:cubicBezTo>
                    <a:pt x="715137" y="902494"/>
                    <a:pt x="711803" y="886777"/>
                    <a:pt x="705326" y="873062"/>
                  </a:cubicBezTo>
                  <a:cubicBezTo>
                    <a:pt x="698754" y="859441"/>
                    <a:pt x="686276" y="846582"/>
                    <a:pt x="667798" y="834676"/>
                  </a:cubicBezTo>
                  <a:cubicBezTo>
                    <a:pt x="649319" y="822770"/>
                    <a:pt x="623697" y="810863"/>
                    <a:pt x="590931" y="798957"/>
                  </a:cubicBezTo>
                  <a:cubicBezTo>
                    <a:pt x="558165" y="787146"/>
                    <a:pt x="515493" y="774573"/>
                    <a:pt x="463106" y="761524"/>
                  </a:cubicBezTo>
                  <a:cubicBezTo>
                    <a:pt x="399955" y="746093"/>
                    <a:pt x="342710" y="728853"/>
                    <a:pt x="291465" y="709803"/>
                  </a:cubicBezTo>
                  <a:cubicBezTo>
                    <a:pt x="240221" y="690753"/>
                    <a:pt x="196691" y="667322"/>
                    <a:pt x="160973" y="639318"/>
                  </a:cubicBezTo>
                  <a:cubicBezTo>
                    <a:pt x="125159" y="611410"/>
                    <a:pt x="97536" y="576644"/>
                    <a:pt x="77819" y="535019"/>
                  </a:cubicBezTo>
                  <a:cubicBezTo>
                    <a:pt x="58103" y="493395"/>
                    <a:pt x="48292" y="441674"/>
                    <a:pt x="48292" y="379857"/>
                  </a:cubicBezTo>
                  <a:lnTo>
                    <a:pt x="48292" y="376238"/>
                  </a:lnTo>
                  <a:cubicBezTo>
                    <a:pt x="48292" y="319183"/>
                    <a:pt x="58865" y="267748"/>
                    <a:pt x="80201" y="222028"/>
                  </a:cubicBezTo>
                  <a:cubicBezTo>
                    <a:pt x="101441" y="176308"/>
                    <a:pt x="131255" y="136779"/>
                    <a:pt x="169640" y="103441"/>
                  </a:cubicBezTo>
                  <a:cubicBezTo>
                    <a:pt x="208026" y="70199"/>
                    <a:pt x="253841" y="44577"/>
                    <a:pt x="307181" y="26765"/>
                  </a:cubicBezTo>
                  <a:cubicBezTo>
                    <a:pt x="360426" y="8953"/>
                    <a:pt x="419195" y="0"/>
                    <a:pt x="483394" y="0"/>
                  </a:cubicBezTo>
                  <a:cubicBezTo>
                    <a:pt x="574929" y="0"/>
                    <a:pt x="659035" y="13716"/>
                    <a:pt x="735711" y="41053"/>
                  </a:cubicBezTo>
                  <a:cubicBezTo>
                    <a:pt x="812387" y="68389"/>
                    <a:pt x="882777" y="107632"/>
                    <a:pt x="946976" y="158687"/>
                  </a:cubicBezTo>
                  <a:lnTo>
                    <a:pt x="804291" y="365569"/>
                  </a:lnTo>
                  <a:cubicBezTo>
                    <a:pt x="748379" y="327565"/>
                    <a:pt x="693706" y="297561"/>
                    <a:pt x="640271" y="275558"/>
                  </a:cubicBezTo>
                  <a:cubicBezTo>
                    <a:pt x="586740" y="253555"/>
                    <a:pt x="533305" y="242602"/>
                    <a:pt x="479774" y="242602"/>
                  </a:cubicBezTo>
                  <a:cubicBezTo>
                    <a:pt x="426244" y="242602"/>
                    <a:pt x="386144" y="252984"/>
                    <a:pt x="359378" y="273844"/>
                  </a:cubicBezTo>
                  <a:cubicBezTo>
                    <a:pt x="332613" y="294608"/>
                    <a:pt x="319278" y="320516"/>
                    <a:pt x="319278" y="351377"/>
                  </a:cubicBezTo>
                  <a:lnTo>
                    <a:pt x="319278" y="354997"/>
                  </a:lnTo>
                  <a:cubicBezTo>
                    <a:pt x="319278" y="375190"/>
                    <a:pt x="323183" y="392716"/>
                    <a:pt x="330899" y="407575"/>
                  </a:cubicBezTo>
                  <a:cubicBezTo>
                    <a:pt x="338614" y="422434"/>
                    <a:pt x="352616" y="435864"/>
                    <a:pt x="372904" y="447675"/>
                  </a:cubicBezTo>
                  <a:cubicBezTo>
                    <a:pt x="393192" y="459581"/>
                    <a:pt x="420910" y="470821"/>
                    <a:pt x="456057" y="481489"/>
                  </a:cubicBezTo>
                  <a:cubicBezTo>
                    <a:pt x="491204" y="492157"/>
                    <a:pt x="535591" y="504730"/>
                    <a:pt x="589217" y="518922"/>
                  </a:cubicBezTo>
                  <a:cubicBezTo>
                    <a:pt x="652367" y="535591"/>
                    <a:pt x="708660" y="554260"/>
                    <a:pt x="758190" y="575120"/>
                  </a:cubicBezTo>
                  <a:cubicBezTo>
                    <a:pt x="807625" y="595979"/>
                    <a:pt x="849344" y="620935"/>
                    <a:pt x="883349" y="649986"/>
                  </a:cubicBezTo>
                  <a:cubicBezTo>
                    <a:pt x="917353" y="679132"/>
                    <a:pt x="942975" y="713327"/>
                    <a:pt x="960215" y="752570"/>
                  </a:cubicBezTo>
                  <a:cubicBezTo>
                    <a:pt x="977456" y="791813"/>
                    <a:pt x="986123" y="838772"/>
                    <a:pt x="986123" y="893445"/>
                  </a:cubicBezTo>
                  <a:lnTo>
                    <a:pt x="986123" y="897064"/>
                  </a:lnTo>
                  <a:cubicBezTo>
                    <a:pt x="986123" y="958882"/>
                    <a:pt x="974884" y="1013841"/>
                    <a:pt x="952500" y="1062038"/>
                  </a:cubicBezTo>
                  <a:cubicBezTo>
                    <a:pt x="930021" y="1110139"/>
                    <a:pt x="898779" y="1150620"/>
                    <a:pt x="858584" y="1183291"/>
                  </a:cubicBezTo>
                  <a:cubicBezTo>
                    <a:pt x="818388" y="1216057"/>
                    <a:pt x="770477" y="1241012"/>
                    <a:pt x="714851" y="1258157"/>
                  </a:cubicBezTo>
                  <a:cubicBezTo>
                    <a:pt x="659130" y="1275398"/>
                    <a:pt x="597503" y="1284065"/>
                    <a:pt x="529685" y="1284065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4" name="Freeform: Shape 16">
              <a:extLst>
                <a:ext uri="{FF2B5EF4-FFF2-40B4-BE49-F238E27FC236}">
                  <a16:creationId xmlns:a16="http://schemas.microsoft.com/office/drawing/2014/main" id="{C96693A5-EB60-73A0-96D0-C5CE31CE359C}"/>
                </a:ext>
              </a:extLst>
            </p:cNvPr>
            <p:cNvSpPr/>
            <p:nvPr/>
          </p:nvSpPr>
          <p:spPr>
            <a:xfrm>
              <a:off x="551784" y="348967"/>
              <a:ext cx="332584" cy="315991"/>
            </a:xfrm>
            <a:custGeom>
              <a:avLst/>
              <a:gdLst>
                <a:gd name="connsiteX0" fmla="*/ 534924 w 1323022"/>
                <a:gd name="connsiteY0" fmla="*/ 0 h 1257014"/>
                <a:gd name="connsiteX1" fmla="*/ 788099 w 1323022"/>
                <a:gd name="connsiteY1" fmla="*/ 0 h 1257014"/>
                <a:gd name="connsiteX2" fmla="*/ 1323023 w 1323022"/>
                <a:gd name="connsiteY2" fmla="*/ 1257014 h 1257014"/>
                <a:gd name="connsiteX3" fmla="*/ 1035939 w 1323022"/>
                <a:gd name="connsiteY3" fmla="*/ 1257014 h 1257014"/>
                <a:gd name="connsiteX4" fmla="*/ 921829 w 1323022"/>
                <a:gd name="connsiteY4" fmla="*/ 977075 h 1257014"/>
                <a:gd name="connsiteX5" fmla="*/ 394049 w 1323022"/>
                <a:gd name="connsiteY5" fmla="*/ 977075 h 1257014"/>
                <a:gd name="connsiteX6" fmla="*/ 279940 w 1323022"/>
                <a:gd name="connsiteY6" fmla="*/ 1257014 h 1257014"/>
                <a:gd name="connsiteX7" fmla="*/ 0 w 1323022"/>
                <a:gd name="connsiteY7" fmla="*/ 1257014 h 1257014"/>
                <a:gd name="connsiteX8" fmla="*/ 534924 w 1323022"/>
                <a:gd name="connsiteY8" fmla="*/ 0 h 1257014"/>
                <a:gd name="connsiteX9" fmla="*/ 823817 w 1323022"/>
                <a:gd name="connsiteY9" fmla="*/ 734568 h 1257014"/>
                <a:gd name="connsiteX10" fmla="*/ 657987 w 1323022"/>
                <a:gd name="connsiteY10" fmla="*/ 329851 h 1257014"/>
                <a:gd name="connsiteX11" fmla="*/ 492157 w 1323022"/>
                <a:gd name="connsiteY11" fmla="*/ 734568 h 1257014"/>
                <a:gd name="connsiteX12" fmla="*/ 823817 w 1323022"/>
                <a:gd name="connsiteY12" fmla="*/ 734568 h 12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3022" h="1257014">
                  <a:moveTo>
                    <a:pt x="534924" y="0"/>
                  </a:moveTo>
                  <a:lnTo>
                    <a:pt x="788099" y="0"/>
                  </a:lnTo>
                  <a:lnTo>
                    <a:pt x="1323023" y="1257014"/>
                  </a:lnTo>
                  <a:lnTo>
                    <a:pt x="1035939" y="1257014"/>
                  </a:lnTo>
                  <a:lnTo>
                    <a:pt x="921829" y="977075"/>
                  </a:lnTo>
                  <a:lnTo>
                    <a:pt x="394049" y="977075"/>
                  </a:lnTo>
                  <a:lnTo>
                    <a:pt x="279940" y="1257014"/>
                  </a:lnTo>
                  <a:lnTo>
                    <a:pt x="0" y="1257014"/>
                  </a:lnTo>
                  <a:lnTo>
                    <a:pt x="534924" y="0"/>
                  </a:lnTo>
                  <a:close/>
                  <a:moveTo>
                    <a:pt x="823817" y="734568"/>
                  </a:moveTo>
                  <a:lnTo>
                    <a:pt x="657987" y="329851"/>
                  </a:lnTo>
                  <a:lnTo>
                    <a:pt x="492157" y="734568"/>
                  </a:lnTo>
                  <a:lnTo>
                    <a:pt x="823817" y="73456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01307418-1552-4291-8F65-BD3499FB7A2F}"/>
                </a:ext>
              </a:extLst>
            </p:cNvPr>
            <p:cNvSpPr/>
            <p:nvPr/>
          </p:nvSpPr>
          <p:spPr>
            <a:xfrm>
              <a:off x="893778" y="249455"/>
              <a:ext cx="273442" cy="420435"/>
            </a:xfrm>
            <a:custGeom>
              <a:avLst/>
              <a:gdLst>
                <a:gd name="connsiteX0" fmla="*/ 540258 w 1087754"/>
                <a:gd name="connsiteY0" fmla="*/ 1672495 h 1672494"/>
                <a:gd name="connsiteX1" fmla="*/ 144399 w 1087754"/>
                <a:gd name="connsiteY1" fmla="*/ 1533430 h 1672494"/>
                <a:gd name="connsiteX2" fmla="*/ 0 w 1087754"/>
                <a:gd name="connsiteY2" fmla="*/ 1117949 h 1672494"/>
                <a:gd name="connsiteX3" fmla="*/ 0 w 1087754"/>
                <a:gd name="connsiteY3" fmla="*/ 404717 h 1672494"/>
                <a:gd name="connsiteX4" fmla="*/ 274606 w 1087754"/>
                <a:gd name="connsiteY4" fmla="*/ 404717 h 1672494"/>
                <a:gd name="connsiteX5" fmla="*/ 274606 w 1087754"/>
                <a:gd name="connsiteY5" fmla="*/ 1110806 h 1672494"/>
                <a:gd name="connsiteX6" fmla="*/ 345948 w 1087754"/>
                <a:gd name="connsiteY6" fmla="*/ 1341692 h 1672494"/>
                <a:gd name="connsiteX7" fmla="*/ 543877 w 1087754"/>
                <a:gd name="connsiteY7" fmla="*/ 1419225 h 1672494"/>
                <a:gd name="connsiteX8" fmla="*/ 741807 w 1087754"/>
                <a:gd name="connsiteY8" fmla="*/ 1344359 h 1672494"/>
                <a:gd name="connsiteX9" fmla="*/ 813149 w 1087754"/>
                <a:gd name="connsiteY9" fmla="*/ 1119664 h 1672494"/>
                <a:gd name="connsiteX10" fmla="*/ 813149 w 1087754"/>
                <a:gd name="connsiteY10" fmla="*/ 404717 h 1672494"/>
                <a:gd name="connsiteX11" fmla="*/ 1087755 w 1087754"/>
                <a:gd name="connsiteY11" fmla="*/ 404717 h 1672494"/>
                <a:gd name="connsiteX12" fmla="*/ 1087755 w 1087754"/>
                <a:gd name="connsiteY12" fmla="*/ 1108996 h 1672494"/>
                <a:gd name="connsiteX13" fmla="*/ 1049369 w 1087754"/>
                <a:gd name="connsiteY13" fmla="*/ 1356836 h 1672494"/>
                <a:gd name="connsiteX14" fmla="*/ 939737 w 1087754"/>
                <a:gd name="connsiteY14" fmla="*/ 1532477 h 1672494"/>
                <a:gd name="connsiteX15" fmla="*/ 766763 w 1087754"/>
                <a:gd name="connsiteY15" fmla="*/ 1637729 h 1672494"/>
                <a:gd name="connsiteX16" fmla="*/ 540353 w 1087754"/>
                <a:gd name="connsiteY16" fmla="*/ 1672495 h 1672494"/>
                <a:gd name="connsiteX17" fmla="*/ 622268 w 1087754"/>
                <a:gd name="connsiteY17" fmla="*/ 0 h 1672494"/>
                <a:gd name="connsiteX18" fmla="*/ 855821 w 1087754"/>
                <a:gd name="connsiteY18" fmla="*/ 101632 h 1672494"/>
                <a:gd name="connsiteX19" fmla="*/ 627602 w 1087754"/>
                <a:gd name="connsiteY19" fmla="*/ 315563 h 1672494"/>
                <a:gd name="connsiteX20" fmla="*/ 420719 w 1087754"/>
                <a:gd name="connsiteY20" fmla="*/ 315563 h 1672494"/>
                <a:gd name="connsiteX21" fmla="*/ 622268 w 1087754"/>
                <a:gd name="connsiteY21" fmla="*/ 0 h 167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7754" h="1672494">
                  <a:moveTo>
                    <a:pt x="540258" y="1672495"/>
                  </a:moveTo>
                  <a:cubicBezTo>
                    <a:pt x="372618" y="1672495"/>
                    <a:pt x="240697" y="1626108"/>
                    <a:pt x="144399" y="1533430"/>
                  </a:cubicBezTo>
                  <a:cubicBezTo>
                    <a:pt x="48101" y="1440752"/>
                    <a:pt x="0" y="1302258"/>
                    <a:pt x="0" y="1117949"/>
                  </a:cubicBezTo>
                  <a:lnTo>
                    <a:pt x="0" y="404717"/>
                  </a:lnTo>
                  <a:lnTo>
                    <a:pt x="274606" y="404717"/>
                  </a:lnTo>
                  <a:lnTo>
                    <a:pt x="274606" y="1110806"/>
                  </a:lnTo>
                  <a:cubicBezTo>
                    <a:pt x="274606" y="1213009"/>
                    <a:pt x="298418" y="1289971"/>
                    <a:pt x="345948" y="1341692"/>
                  </a:cubicBezTo>
                  <a:cubicBezTo>
                    <a:pt x="393478" y="1393412"/>
                    <a:pt x="459486" y="1419225"/>
                    <a:pt x="543877" y="1419225"/>
                  </a:cubicBezTo>
                  <a:cubicBezTo>
                    <a:pt x="628269" y="1419225"/>
                    <a:pt x="694277" y="1394270"/>
                    <a:pt x="741807" y="1344359"/>
                  </a:cubicBezTo>
                  <a:cubicBezTo>
                    <a:pt x="789337" y="1294448"/>
                    <a:pt x="813149" y="1219581"/>
                    <a:pt x="813149" y="1119664"/>
                  </a:cubicBezTo>
                  <a:lnTo>
                    <a:pt x="813149" y="404717"/>
                  </a:lnTo>
                  <a:lnTo>
                    <a:pt x="1087755" y="404717"/>
                  </a:lnTo>
                  <a:lnTo>
                    <a:pt x="1087755" y="1108996"/>
                  </a:lnTo>
                  <a:cubicBezTo>
                    <a:pt x="1087755" y="1204151"/>
                    <a:pt x="1074992" y="1286732"/>
                    <a:pt x="1049369" y="1356836"/>
                  </a:cubicBezTo>
                  <a:cubicBezTo>
                    <a:pt x="1023747" y="1426940"/>
                    <a:pt x="987266" y="1485519"/>
                    <a:pt x="939737" y="1532477"/>
                  </a:cubicBezTo>
                  <a:cubicBezTo>
                    <a:pt x="892207" y="1579436"/>
                    <a:pt x="834485" y="1614488"/>
                    <a:pt x="766763" y="1637729"/>
                  </a:cubicBezTo>
                  <a:cubicBezTo>
                    <a:pt x="699040" y="1660874"/>
                    <a:pt x="623507" y="1672495"/>
                    <a:pt x="540353" y="1672495"/>
                  </a:cubicBezTo>
                  <a:close/>
                  <a:moveTo>
                    <a:pt x="622268" y="0"/>
                  </a:moveTo>
                  <a:lnTo>
                    <a:pt x="855821" y="101632"/>
                  </a:lnTo>
                  <a:lnTo>
                    <a:pt x="627602" y="315563"/>
                  </a:lnTo>
                  <a:lnTo>
                    <a:pt x="420719" y="315563"/>
                  </a:lnTo>
                  <a:lnTo>
                    <a:pt x="622268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6" name="Freeform: Shape 18">
              <a:extLst>
                <a:ext uri="{FF2B5EF4-FFF2-40B4-BE49-F238E27FC236}">
                  <a16:creationId xmlns:a16="http://schemas.microsoft.com/office/drawing/2014/main" id="{B7DA1B13-5425-F5BC-5F69-3F919F9B43CD}"/>
                </a:ext>
              </a:extLst>
            </p:cNvPr>
            <p:cNvSpPr/>
            <p:nvPr/>
          </p:nvSpPr>
          <p:spPr>
            <a:xfrm>
              <a:off x="1203495" y="351194"/>
              <a:ext cx="289101" cy="313764"/>
            </a:xfrm>
            <a:custGeom>
              <a:avLst/>
              <a:gdLst>
                <a:gd name="connsiteX0" fmla="*/ 0 w 1150048"/>
                <a:gd name="connsiteY0" fmla="*/ 0 h 1248155"/>
                <a:gd name="connsiteX1" fmla="*/ 486728 w 1150048"/>
                <a:gd name="connsiteY1" fmla="*/ 0 h 1248155"/>
                <a:gd name="connsiteX2" fmla="*/ 755047 w 1150048"/>
                <a:gd name="connsiteY2" fmla="*/ 47244 h 1248155"/>
                <a:gd name="connsiteX3" fmla="*/ 965454 w 1150048"/>
                <a:gd name="connsiteY3" fmla="*/ 178308 h 1248155"/>
                <a:gd name="connsiteX4" fmla="*/ 1101852 w 1150048"/>
                <a:gd name="connsiteY4" fmla="*/ 375380 h 1248155"/>
                <a:gd name="connsiteX5" fmla="*/ 1150049 w 1150048"/>
                <a:gd name="connsiteY5" fmla="*/ 620554 h 1248155"/>
                <a:gd name="connsiteX6" fmla="*/ 1150049 w 1150048"/>
                <a:gd name="connsiteY6" fmla="*/ 624173 h 1248155"/>
                <a:gd name="connsiteX7" fmla="*/ 1101852 w 1150048"/>
                <a:gd name="connsiteY7" fmla="*/ 870204 h 1248155"/>
                <a:gd name="connsiteX8" fmla="*/ 965454 w 1150048"/>
                <a:gd name="connsiteY8" fmla="*/ 1068134 h 1248155"/>
                <a:gd name="connsiteX9" fmla="*/ 755047 w 1150048"/>
                <a:gd name="connsiteY9" fmla="*/ 1200055 h 1248155"/>
                <a:gd name="connsiteX10" fmla="*/ 486728 w 1150048"/>
                <a:gd name="connsiteY10" fmla="*/ 1248156 h 1248155"/>
                <a:gd name="connsiteX11" fmla="*/ 0 w 1150048"/>
                <a:gd name="connsiteY11" fmla="*/ 1248156 h 1248155"/>
                <a:gd name="connsiteX12" fmla="*/ 0 w 1150048"/>
                <a:gd name="connsiteY12" fmla="*/ 0 h 1248155"/>
                <a:gd name="connsiteX13" fmla="*/ 486728 w 1150048"/>
                <a:gd name="connsiteY13" fmla="*/ 1000315 h 1248155"/>
                <a:gd name="connsiteX14" fmla="*/ 640080 w 1150048"/>
                <a:gd name="connsiteY14" fmla="*/ 973550 h 1248155"/>
                <a:gd name="connsiteX15" fmla="*/ 758667 w 1150048"/>
                <a:gd name="connsiteY15" fmla="*/ 896874 h 1248155"/>
                <a:gd name="connsiteX16" fmla="*/ 835343 w 1150048"/>
                <a:gd name="connsiteY16" fmla="*/ 779240 h 1248155"/>
                <a:gd name="connsiteX17" fmla="*/ 862965 w 1150048"/>
                <a:gd name="connsiteY17" fmla="*/ 627698 h 1248155"/>
                <a:gd name="connsiteX18" fmla="*/ 862965 w 1150048"/>
                <a:gd name="connsiteY18" fmla="*/ 624078 h 1248155"/>
                <a:gd name="connsiteX19" fmla="*/ 835343 w 1150048"/>
                <a:gd name="connsiteY19" fmla="*/ 472535 h 1248155"/>
                <a:gd name="connsiteX20" fmla="*/ 758667 w 1150048"/>
                <a:gd name="connsiteY20" fmla="*/ 353092 h 1248155"/>
                <a:gd name="connsiteX21" fmla="*/ 640080 w 1150048"/>
                <a:gd name="connsiteY21" fmla="*/ 275558 h 1248155"/>
                <a:gd name="connsiteX22" fmla="*/ 486728 w 1150048"/>
                <a:gd name="connsiteY22" fmla="*/ 247936 h 1248155"/>
                <a:gd name="connsiteX23" fmla="*/ 274511 w 1150048"/>
                <a:gd name="connsiteY23" fmla="*/ 247936 h 1248155"/>
                <a:gd name="connsiteX24" fmla="*/ 274511 w 1150048"/>
                <a:gd name="connsiteY24" fmla="*/ 1000411 h 1248155"/>
                <a:gd name="connsiteX25" fmla="*/ 486728 w 1150048"/>
                <a:gd name="connsiteY25" fmla="*/ 1000411 h 124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0048" h="1248155">
                  <a:moveTo>
                    <a:pt x="0" y="0"/>
                  </a:moveTo>
                  <a:lnTo>
                    <a:pt x="486728" y="0"/>
                  </a:lnTo>
                  <a:cubicBezTo>
                    <a:pt x="584168" y="0"/>
                    <a:pt x="673608" y="15811"/>
                    <a:pt x="755047" y="47244"/>
                  </a:cubicBezTo>
                  <a:cubicBezTo>
                    <a:pt x="836486" y="78772"/>
                    <a:pt x="906590" y="122396"/>
                    <a:pt x="965454" y="178308"/>
                  </a:cubicBezTo>
                  <a:cubicBezTo>
                    <a:pt x="1024319" y="234220"/>
                    <a:pt x="1069753" y="299847"/>
                    <a:pt x="1101852" y="375380"/>
                  </a:cubicBezTo>
                  <a:cubicBezTo>
                    <a:pt x="1133951" y="450914"/>
                    <a:pt x="1150049" y="532543"/>
                    <a:pt x="1150049" y="620554"/>
                  </a:cubicBezTo>
                  <a:lnTo>
                    <a:pt x="1150049" y="624173"/>
                  </a:lnTo>
                  <a:cubicBezTo>
                    <a:pt x="1150049" y="712184"/>
                    <a:pt x="1133951" y="794195"/>
                    <a:pt x="1101852" y="870204"/>
                  </a:cubicBezTo>
                  <a:cubicBezTo>
                    <a:pt x="1069753" y="946309"/>
                    <a:pt x="1024319" y="1012222"/>
                    <a:pt x="965454" y="1068134"/>
                  </a:cubicBezTo>
                  <a:cubicBezTo>
                    <a:pt x="906590" y="1124045"/>
                    <a:pt x="836486" y="1167956"/>
                    <a:pt x="755047" y="1200055"/>
                  </a:cubicBezTo>
                  <a:cubicBezTo>
                    <a:pt x="673608" y="1232154"/>
                    <a:pt x="584168" y="1248156"/>
                    <a:pt x="486728" y="1248156"/>
                  </a:cubicBezTo>
                  <a:lnTo>
                    <a:pt x="0" y="1248156"/>
                  </a:lnTo>
                  <a:lnTo>
                    <a:pt x="0" y="0"/>
                  </a:lnTo>
                  <a:close/>
                  <a:moveTo>
                    <a:pt x="486728" y="1000315"/>
                  </a:moveTo>
                  <a:cubicBezTo>
                    <a:pt x="542639" y="1000315"/>
                    <a:pt x="593693" y="991457"/>
                    <a:pt x="640080" y="973550"/>
                  </a:cubicBezTo>
                  <a:cubicBezTo>
                    <a:pt x="686467" y="955739"/>
                    <a:pt x="725900" y="930211"/>
                    <a:pt x="758667" y="896874"/>
                  </a:cubicBezTo>
                  <a:cubicBezTo>
                    <a:pt x="791337" y="863632"/>
                    <a:pt x="816864" y="824389"/>
                    <a:pt x="835343" y="779240"/>
                  </a:cubicBezTo>
                  <a:cubicBezTo>
                    <a:pt x="853726" y="734092"/>
                    <a:pt x="862965" y="683609"/>
                    <a:pt x="862965" y="627698"/>
                  </a:cubicBezTo>
                  <a:lnTo>
                    <a:pt x="862965" y="624078"/>
                  </a:lnTo>
                  <a:cubicBezTo>
                    <a:pt x="862965" y="569404"/>
                    <a:pt x="853726" y="518827"/>
                    <a:pt x="835343" y="472535"/>
                  </a:cubicBezTo>
                  <a:cubicBezTo>
                    <a:pt x="816864" y="426149"/>
                    <a:pt x="791337" y="386334"/>
                    <a:pt x="758667" y="353092"/>
                  </a:cubicBezTo>
                  <a:cubicBezTo>
                    <a:pt x="725996" y="319849"/>
                    <a:pt x="686467" y="293941"/>
                    <a:pt x="640080" y="275558"/>
                  </a:cubicBezTo>
                  <a:cubicBezTo>
                    <a:pt x="593693" y="257175"/>
                    <a:pt x="542639" y="247936"/>
                    <a:pt x="486728" y="247936"/>
                  </a:cubicBezTo>
                  <a:lnTo>
                    <a:pt x="274511" y="247936"/>
                  </a:lnTo>
                  <a:lnTo>
                    <a:pt x="274511" y="1000411"/>
                  </a:lnTo>
                  <a:lnTo>
                    <a:pt x="486728" y="1000411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7" name="Freeform: Shape 19">
              <a:extLst>
                <a:ext uri="{FF2B5EF4-FFF2-40B4-BE49-F238E27FC236}">
                  <a16:creationId xmlns:a16="http://schemas.microsoft.com/office/drawing/2014/main" id="{41B97B6F-C51A-8150-DD47-88463A568284}"/>
                </a:ext>
              </a:extLst>
            </p:cNvPr>
            <p:cNvSpPr/>
            <p:nvPr/>
          </p:nvSpPr>
          <p:spPr>
            <a:xfrm>
              <a:off x="1519917" y="351194"/>
              <a:ext cx="238459" cy="313788"/>
            </a:xfrm>
            <a:custGeom>
              <a:avLst/>
              <a:gdLst>
                <a:gd name="connsiteX0" fmla="*/ 95 w 948594"/>
                <a:gd name="connsiteY0" fmla="*/ 0 h 1248251"/>
                <a:gd name="connsiteX1" fmla="*/ 939737 w 948594"/>
                <a:gd name="connsiteY1" fmla="*/ 0 h 1248251"/>
                <a:gd name="connsiteX2" fmla="*/ 939737 w 948594"/>
                <a:gd name="connsiteY2" fmla="*/ 244316 h 1248251"/>
                <a:gd name="connsiteX3" fmla="*/ 271081 w 948594"/>
                <a:gd name="connsiteY3" fmla="*/ 244316 h 1248251"/>
                <a:gd name="connsiteX4" fmla="*/ 271081 w 948594"/>
                <a:gd name="connsiteY4" fmla="*/ 497491 h 1248251"/>
                <a:gd name="connsiteX5" fmla="*/ 859441 w 948594"/>
                <a:gd name="connsiteY5" fmla="*/ 497491 h 1248251"/>
                <a:gd name="connsiteX6" fmla="*/ 859441 w 948594"/>
                <a:gd name="connsiteY6" fmla="*/ 741807 h 1248251"/>
                <a:gd name="connsiteX7" fmla="*/ 271081 w 948594"/>
                <a:gd name="connsiteY7" fmla="*/ 741807 h 1248251"/>
                <a:gd name="connsiteX8" fmla="*/ 271081 w 948594"/>
                <a:gd name="connsiteY8" fmla="*/ 1003935 h 1248251"/>
                <a:gd name="connsiteX9" fmla="*/ 948595 w 948594"/>
                <a:gd name="connsiteY9" fmla="*/ 1003935 h 1248251"/>
                <a:gd name="connsiteX10" fmla="*/ 948595 w 948594"/>
                <a:gd name="connsiteY10" fmla="*/ 1248251 h 1248251"/>
                <a:gd name="connsiteX11" fmla="*/ 0 w 948594"/>
                <a:gd name="connsiteY11" fmla="*/ 1248251 h 1248251"/>
                <a:gd name="connsiteX12" fmla="*/ 0 w 948594"/>
                <a:gd name="connsiteY12" fmla="*/ 0 h 124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594" h="1248251">
                  <a:moveTo>
                    <a:pt x="95" y="0"/>
                  </a:moveTo>
                  <a:lnTo>
                    <a:pt x="939737" y="0"/>
                  </a:lnTo>
                  <a:lnTo>
                    <a:pt x="939737" y="244316"/>
                  </a:lnTo>
                  <a:lnTo>
                    <a:pt x="271081" y="244316"/>
                  </a:lnTo>
                  <a:lnTo>
                    <a:pt x="271081" y="497491"/>
                  </a:lnTo>
                  <a:lnTo>
                    <a:pt x="859441" y="497491"/>
                  </a:lnTo>
                  <a:lnTo>
                    <a:pt x="859441" y="741807"/>
                  </a:lnTo>
                  <a:lnTo>
                    <a:pt x="271081" y="741807"/>
                  </a:lnTo>
                  <a:lnTo>
                    <a:pt x="271081" y="1003935"/>
                  </a:lnTo>
                  <a:lnTo>
                    <a:pt x="948595" y="1003935"/>
                  </a:lnTo>
                  <a:lnTo>
                    <a:pt x="948595" y="1248251"/>
                  </a:lnTo>
                  <a:lnTo>
                    <a:pt x="0" y="1248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8" name="Freeform: Shape 20">
              <a:extLst>
                <a:ext uri="{FF2B5EF4-FFF2-40B4-BE49-F238E27FC236}">
                  <a16:creationId xmlns:a16="http://schemas.microsoft.com/office/drawing/2014/main" id="{4BA4EDB7-D047-CF34-8819-7B0D4F1E6005}"/>
                </a:ext>
              </a:extLst>
            </p:cNvPr>
            <p:cNvSpPr/>
            <p:nvPr/>
          </p:nvSpPr>
          <p:spPr>
            <a:xfrm>
              <a:off x="312893" y="738083"/>
              <a:ext cx="90796" cy="97883"/>
            </a:xfrm>
            <a:custGeom>
              <a:avLst/>
              <a:gdLst>
                <a:gd name="connsiteX0" fmla="*/ 191548 w 361187"/>
                <a:gd name="connsiteY0" fmla="*/ 389382 h 389381"/>
                <a:gd name="connsiteX1" fmla="*/ 116300 w 361187"/>
                <a:gd name="connsiteY1" fmla="*/ 375285 h 389381"/>
                <a:gd name="connsiteX2" fmla="*/ 55531 w 361187"/>
                <a:gd name="connsiteY2" fmla="*/ 335756 h 389381"/>
                <a:gd name="connsiteX3" fmla="*/ 14859 w 361187"/>
                <a:gd name="connsiteY3" fmla="*/ 274606 h 389381"/>
                <a:gd name="connsiteX4" fmla="*/ 0 w 361187"/>
                <a:gd name="connsiteY4" fmla="*/ 195834 h 389381"/>
                <a:gd name="connsiteX5" fmla="*/ 0 w 361187"/>
                <a:gd name="connsiteY5" fmla="*/ 194405 h 389381"/>
                <a:gd name="connsiteX6" fmla="*/ 13430 w 361187"/>
                <a:gd name="connsiteY6" fmla="*/ 118777 h 389381"/>
                <a:gd name="connsiteX7" fmla="*/ 51245 w 361187"/>
                <a:gd name="connsiteY7" fmla="*/ 56959 h 389381"/>
                <a:gd name="connsiteX8" fmla="*/ 108871 w 361187"/>
                <a:gd name="connsiteY8" fmla="*/ 15240 h 389381"/>
                <a:gd name="connsiteX9" fmla="*/ 182404 w 361187"/>
                <a:gd name="connsiteY9" fmla="*/ 0 h 389381"/>
                <a:gd name="connsiteX10" fmla="*/ 260509 w 361187"/>
                <a:gd name="connsiteY10" fmla="*/ 16288 h 389381"/>
                <a:gd name="connsiteX11" fmla="*/ 316325 w 361187"/>
                <a:gd name="connsiteY11" fmla="*/ 60103 h 389381"/>
                <a:gd name="connsiteX12" fmla="*/ 349853 w 361187"/>
                <a:gd name="connsiteY12" fmla="*/ 124015 h 389381"/>
                <a:gd name="connsiteX13" fmla="*/ 361188 w 361187"/>
                <a:gd name="connsiteY13" fmla="*/ 200692 h 389381"/>
                <a:gd name="connsiteX14" fmla="*/ 360807 w 361187"/>
                <a:gd name="connsiteY14" fmla="*/ 212312 h 389381"/>
                <a:gd name="connsiteX15" fmla="*/ 359759 w 361187"/>
                <a:gd name="connsiteY15" fmla="*/ 224695 h 389381"/>
                <a:gd name="connsiteX16" fmla="*/ 85534 w 361187"/>
                <a:gd name="connsiteY16" fmla="*/ 224695 h 389381"/>
                <a:gd name="connsiteX17" fmla="*/ 121920 w 361187"/>
                <a:gd name="connsiteY17" fmla="*/ 294989 h 389381"/>
                <a:gd name="connsiteX18" fmla="*/ 192977 w 361187"/>
                <a:gd name="connsiteY18" fmla="*/ 319373 h 389381"/>
                <a:gd name="connsiteX19" fmla="*/ 248126 w 361187"/>
                <a:gd name="connsiteY19" fmla="*/ 308038 h 389381"/>
                <a:gd name="connsiteX20" fmla="*/ 294037 w 361187"/>
                <a:gd name="connsiteY20" fmla="*/ 274796 h 389381"/>
                <a:gd name="connsiteX21" fmla="*/ 344234 w 361187"/>
                <a:gd name="connsiteY21" fmla="*/ 319278 h 389381"/>
                <a:gd name="connsiteX22" fmla="*/ 280226 w 361187"/>
                <a:gd name="connsiteY22" fmla="*/ 370141 h 389381"/>
                <a:gd name="connsiteX23" fmla="*/ 191548 w 361187"/>
                <a:gd name="connsiteY23" fmla="*/ 389191 h 389381"/>
                <a:gd name="connsiteX24" fmla="*/ 276320 w 361187"/>
                <a:gd name="connsiteY24" fmla="*/ 168211 h 389381"/>
                <a:gd name="connsiteX25" fmla="*/ 267176 w 361187"/>
                <a:gd name="connsiteY25" fmla="*/ 129730 h 389381"/>
                <a:gd name="connsiteX26" fmla="*/ 248126 w 361187"/>
                <a:gd name="connsiteY26" fmla="*/ 98679 h 389381"/>
                <a:gd name="connsiteX27" fmla="*/ 219551 w 361187"/>
                <a:gd name="connsiteY27" fmla="*/ 77819 h 389381"/>
                <a:gd name="connsiteX28" fmla="*/ 181737 w 361187"/>
                <a:gd name="connsiteY28" fmla="*/ 70009 h 389381"/>
                <a:gd name="connsiteX29" fmla="*/ 116396 w 361187"/>
                <a:gd name="connsiteY29" fmla="*/ 97250 h 389381"/>
                <a:gd name="connsiteX30" fmla="*/ 84963 w 361187"/>
                <a:gd name="connsiteY30" fmla="*/ 168307 h 389381"/>
                <a:gd name="connsiteX31" fmla="*/ 276511 w 361187"/>
                <a:gd name="connsiteY31" fmla="*/ 168307 h 3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1187" h="389381">
                  <a:moveTo>
                    <a:pt x="191548" y="389382"/>
                  </a:moveTo>
                  <a:cubicBezTo>
                    <a:pt x="164687" y="389382"/>
                    <a:pt x="139637" y="384715"/>
                    <a:pt x="116300" y="375285"/>
                  </a:cubicBezTo>
                  <a:cubicBezTo>
                    <a:pt x="92964" y="365855"/>
                    <a:pt x="72771" y="352711"/>
                    <a:pt x="55531" y="335756"/>
                  </a:cubicBezTo>
                  <a:cubicBezTo>
                    <a:pt x="38291" y="318802"/>
                    <a:pt x="24765" y="298418"/>
                    <a:pt x="14859" y="274606"/>
                  </a:cubicBezTo>
                  <a:cubicBezTo>
                    <a:pt x="4953" y="250793"/>
                    <a:pt x="0" y="224599"/>
                    <a:pt x="0" y="195834"/>
                  </a:cubicBezTo>
                  <a:lnTo>
                    <a:pt x="0" y="194405"/>
                  </a:lnTo>
                  <a:cubicBezTo>
                    <a:pt x="0" y="167545"/>
                    <a:pt x="4477" y="142399"/>
                    <a:pt x="13430" y="118777"/>
                  </a:cubicBezTo>
                  <a:cubicBezTo>
                    <a:pt x="22384" y="95250"/>
                    <a:pt x="34957" y="74581"/>
                    <a:pt x="51245" y="56959"/>
                  </a:cubicBezTo>
                  <a:cubicBezTo>
                    <a:pt x="67532" y="39338"/>
                    <a:pt x="86677" y="25432"/>
                    <a:pt x="108871" y="15240"/>
                  </a:cubicBezTo>
                  <a:cubicBezTo>
                    <a:pt x="131064" y="5143"/>
                    <a:pt x="155543" y="0"/>
                    <a:pt x="182404" y="0"/>
                  </a:cubicBezTo>
                  <a:cubicBezTo>
                    <a:pt x="212122" y="0"/>
                    <a:pt x="238125" y="5429"/>
                    <a:pt x="260509" y="16288"/>
                  </a:cubicBezTo>
                  <a:cubicBezTo>
                    <a:pt x="282893" y="27146"/>
                    <a:pt x="301466" y="41719"/>
                    <a:pt x="316325" y="60103"/>
                  </a:cubicBezTo>
                  <a:cubicBezTo>
                    <a:pt x="331184" y="78486"/>
                    <a:pt x="342329" y="99822"/>
                    <a:pt x="349853" y="124015"/>
                  </a:cubicBezTo>
                  <a:cubicBezTo>
                    <a:pt x="357378" y="148304"/>
                    <a:pt x="361188" y="173831"/>
                    <a:pt x="361188" y="200692"/>
                  </a:cubicBezTo>
                  <a:cubicBezTo>
                    <a:pt x="361188" y="204502"/>
                    <a:pt x="361093" y="208312"/>
                    <a:pt x="360807" y="212312"/>
                  </a:cubicBezTo>
                  <a:cubicBezTo>
                    <a:pt x="360521" y="216313"/>
                    <a:pt x="360236" y="220409"/>
                    <a:pt x="359759" y="224695"/>
                  </a:cubicBezTo>
                  <a:lnTo>
                    <a:pt x="85534" y="224695"/>
                  </a:lnTo>
                  <a:cubicBezTo>
                    <a:pt x="90202" y="255365"/>
                    <a:pt x="102394" y="278797"/>
                    <a:pt x="121920" y="294989"/>
                  </a:cubicBezTo>
                  <a:cubicBezTo>
                    <a:pt x="141446" y="311277"/>
                    <a:pt x="165164" y="319373"/>
                    <a:pt x="192977" y="319373"/>
                  </a:cubicBezTo>
                  <a:cubicBezTo>
                    <a:pt x="214217" y="319373"/>
                    <a:pt x="232505" y="315563"/>
                    <a:pt x="248126" y="308038"/>
                  </a:cubicBezTo>
                  <a:cubicBezTo>
                    <a:pt x="263652" y="300514"/>
                    <a:pt x="278987" y="289465"/>
                    <a:pt x="294037" y="274796"/>
                  </a:cubicBezTo>
                  <a:lnTo>
                    <a:pt x="344234" y="319278"/>
                  </a:lnTo>
                  <a:cubicBezTo>
                    <a:pt x="326327" y="340519"/>
                    <a:pt x="304991" y="357473"/>
                    <a:pt x="280226" y="370141"/>
                  </a:cubicBezTo>
                  <a:cubicBezTo>
                    <a:pt x="255461" y="382810"/>
                    <a:pt x="225933" y="389191"/>
                    <a:pt x="191548" y="389191"/>
                  </a:cubicBezTo>
                  <a:close/>
                  <a:moveTo>
                    <a:pt x="276320" y="168211"/>
                  </a:moveTo>
                  <a:cubicBezTo>
                    <a:pt x="274892" y="154591"/>
                    <a:pt x="271844" y="141732"/>
                    <a:pt x="267176" y="129730"/>
                  </a:cubicBezTo>
                  <a:cubicBezTo>
                    <a:pt x="262414" y="117729"/>
                    <a:pt x="256127" y="107347"/>
                    <a:pt x="248126" y="98679"/>
                  </a:cubicBezTo>
                  <a:cubicBezTo>
                    <a:pt x="240125" y="89916"/>
                    <a:pt x="230600" y="82963"/>
                    <a:pt x="219551" y="77819"/>
                  </a:cubicBezTo>
                  <a:cubicBezTo>
                    <a:pt x="208502" y="72676"/>
                    <a:pt x="195834" y="70009"/>
                    <a:pt x="181737" y="70009"/>
                  </a:cubicBezTo>
                  <a:cubicBezTo>
                    <a:pt x="155353" y="70009"/>
                    <a:pt x="133541" y="79057"/>
                    <a:pt x="116396" y="97250"/>
                  </a:cubicBezTo>
                  <a:cubicBezTo>
                    <a:pt x="99155" y="115348"/>
                    <a:pt x="88678" y="139065"/>
                    <a:pt x="84963" y="168307"/>
                  </a:cubicBezTo>
                  <a:lnTo>
                    <a:pt x="276511" y="16830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9" name="Freeform: Shape 21">
              <a:extLst>
                <a:ext uri="{FF2B5EF4-FFF2-40B4-BE49-F238E27FC236}">
                  <a16:creationId xmlns:a16="http://schemas.microsoft.com/office/drawing/2014/main" id="{65E16726-712D-2FA6-FEC0-B4CA6B419739}"/>
                </a:ext>
              </a:extLst>
            </p:cNvPr>
            <p:cNvSpPr/>
            <p:nvPr/>
          </p:nvSpPr>
          <p:spPr>
            <a:xfrm>
              <a:off x="425359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5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8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3 w 568166"/>
                <a:gd name="connsiteY21" fmla="*/ 381000 h 381000"/>
                <a:gd name="connsiteX22" fmla="*/ 240983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4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70" y="48196"/>
                    <a:pt x="105918" y="40576"/>
                  </a:cubicBezTo>
                  <a:cubicBezTo>
                    <a:pt x="112967" y="32956"/>
                    <a:pt x="121063" y="26099"/>
                    <a:pt x="130207" y="19907"/>
                  </a:cubicBezTo>
                  <a:cubicBezTo>
                    <a:pt x="139351" y="13716"/>
                    <a:pt x="149733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4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1" y="30289"/>
                    <a:pt x="363665" y="18193"/>
                  </a:cubicBezTo>
                  <a:cubicBezTo>
                    <a:pt x="384239" y="6096"/>
                    <a:pt x="408718" y="0"/>
                    <a:pt x="437007" y="0"/>
                  </a:cubicBezTo>
                  <a:cubicBezTo>
                    <a:pt x="478060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8" y="78486"/>
                  </a:cubicBezTo>
                  <a:cubicBezTo>
                    <a:pt x="382810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3" y="381000"/>
                  </a:lnTo>
                  <a:lnTo>
                    <a:pt x="240983" y="168783"/>
                  </a:lnTo>
                  <a:cubicBezTo>
                    <a:pt x="240983" y="139637"/>
                    <a:pt x="234410" y="117348"/>
                    <a:pt x="221266" y="101822"/>
                  </a:cubicBezTo>
                  <a:cubicBezTo>
                    <a:pt x="208121" y="86296"/>
                    <a:pt x="189643" y="78581"/>
                    <a:pt x="165640" y="78581"/>
                  </a:cubicBezTo>
                  <a:cubicBezTo>
                    <a:pt x="141637" y="78581"/>
                    <a:pt x="122492" y="86773"/>
                    <a:pt x="108014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0" name="Freeform: Shape 22">
              <a:extLst>
                <a:ext uri="{FF2B5EF4-FFF2-40B4-BE49-F238E27FC236}">
                  <a16:creationId xmlns:a16="http://schemas.microsoft.com/office/drawing/2014/main" id="{6472D0E7-5F49-685C-DA3B-91DB4C8622FE}"/>
                </a:ext>
              </a:extLst>
            </p:cNvPr>
            <p:cNvSpPr/>
            <p:nvPr/>
          </p:nvSpPr>
          <p:spPr>
            <a:xfrm>
              <a:off x="647393" y="738107"/>
              <a:ext cx="84211" cy="95752"/>
            </a:xfrm>
            <a:custGeom>
              <a:avLst/>
              <a:gdLst>
                <a:gd name="connsiteX0" fmla="*/ 95 w 334994"/>
                <a:gd name="connsiteY0" fmla="*/ 7715 h 380904"/>
                <a:gd name="connsiteX1" fmla="*/ 86296 w 334994"/>
                <a:gd name="connsiteY1" fmla="*/ 7715 h 380904"/>
                <a:gd name="connsiteX2" fmla="*/ 86296 w 334994"/>
                <a:gd name="connsiteY2" fmla="*/ 66294 h 380904"/>
                <a:gd name="connsiteX3" fmla="*/ 106394 w 334994"/>
                <a:gd name="connsiteY3" fmla="*/ 40958 h 380904"/>
                <a:gd name="connsiteX4" fmla="*/ 131731 w 334994"/>
                <a:gd name="connsiteY4" fmla="*/ 19907 h 380904"/>
                <a:gd name="connsiteX5" fmla="*/ 163449 w 334994"/>
                <a:gd name="connsiteY5" fmla="*/ 5334 h 380904"/>
                <a:gd name="connsiteX6" fmla="*/ 202597 w 334994"/>
                <a:gd name="connsiteY6" fmla="*/ 0 h 380904"/>
                <a:gd name="connsiteX7" fmla="*/ 300514 w 334994"/>
                <a:gd name="connsiteY7" fmla="*/ 38862 h 380904"/>
                <a:gd name="connsiteX8" fmla="*/ 334994 w 334994"/>
                <a:gd name="connsiteY8" fmla="*/ 143446 h 380904"/>
                <a:gd name="connsiteX9" fmla="*/ 334994 w 334994"/>
                <a:gd name="connsiteY9" fmla="*/ 380905 h 380904"/>
                <a:gd name="connsiteX10" fmla="*/ 248793 w 334994"/>
                <a:gd name="connsiteY10" fmla="*/ 380905 h 380904"/>
                <a:gd name="connsiteX11" fmla="*/ 248793 w 334994"/>
                <a:gd name="connsiteY11" fmla="*/ 169450 h 380904"/>
                <a:gd name="connsiteX12" fmla="*/ 228124 w 334994"/>
                <a:gd name="connsiteY12" fmla="*/ 102108 h 380904"/>
                <a:gd name="connsiteX13" fmla="*/ 169640 w 334994"/>
                <a:gd name="connsiteY13" fmla="*/ 78486 h 380904"/>
                <a:gd name="connsiteX14" fmla="*/ 109347 w 334994"/>
                <a:gd name="connsiteY14" fmla="*/ 102775 h 380904"/>
                <a:gd name="connsiteX15" fmla="*/ 86201 w 334994"/>
                <a:gd name="connsiteY15" fmla="*/ 170783 h 380904"/>
                <a:gd name="connsiteX16" fmla="*/ 86201 w 334994"/>
                <a:gd name="connsiteY16" fmla="*/ 380905 h 380904"/>
                <a:gd name="connsiteX17" fmla="*/ 0 w 334994"/>
                <a:gd name="connsiteY17" fmla="*/ 380905 h 380904"/>
                <a:gd name="connsiteX18" fmla="*/ 0 w 334994"/>
                <a:gd name="connsiteY18" fmla="*/ 7810 h 3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994" h="380904">
                  <a:moveTo>
                    <a:pt x="95" y="7715"/>
                  </a:moveTo>
                  <a:lnTo>
                    <a:pt x="86296" y="7715"/>
                  </a:lnTo>
                  <a:lnTo>
                    <a:pt x="86296" y="66294"/>
                  </a:lnTo>
                  <a:cubicBezTo>
                    <a:pt x="92392" y="57245"/>
                    <a:pt x="99060" y="48863"/>
                    <a:pt x="106394" y="40958"/>
                  </a:cubicBezTo>
                  <a:cubicBezTo>
                    <a:pt x="113633" y="33147"/>
                    <a:pt x="122110" y="26099"/>
                    <a:pt x="131731" y="19907"/>
                  </a:cubicBezTo>
                  <a:cubicBezTo>
                    <a:pt x="141351" y="13716"/>
                    <a:pt x="151924" y="8858"/>
                    <a:pt x="163449" y="5334"/>
                  </a:cubicBezTo>
                  <a:cubicBezTo>
                    <a:pt x="174974" y="1714"/>
                    <a:pt x="188024" y="0"/>
                    <a:pt x="202597" y="0"/>
                  </a:cubicBezTo>
                  <a:cubicBezTo>
                    <a:pt x="244888" y="0"/>
                    <a:pt x="277559" y="12954"/>
                    <a:pt x="300514" y="38862"/>
                  </a:cubicBezTo>
                  <a:cubicBezTo>
                    <a:pt x="323564" y="64770"/>
                    <a:pt x="334994" y="99631"/>
                    <a:pt x="334994" y="143446"/>
                  </a:cubicBezTo>
                  <a:lnTo>
                    <a:pt x="334994" y="380905"/>
                  </a:lnTo>
                  <a:lnTo>
                    <a:pt x="248793" y="380905"/>
                  </a:lnTo>
                  <a:lnTo>
                    <a:pt x="248793" y="169450"/>
                  </a:lnTo>
                  <a:cubicBezTo>
                    <a:pt x="248793" y="140303"/>
                    <a:pt x="241935" y="117824"/>
                    <a:pt x="228124" y="102108"/>
                  </a:cubicBezTo>
                  <a:cubicBezTo>
                    <a:pt x="214313" y="86392"/>
                    <a:pt x="194881" y="78486"/>
                    <a:pt x="169640" y="78486"/>
                  </a:cubicBezTo>
                  <a:cubicBezTo>
                    <a:pt x="144399" y="78486"/>
                    <a:pt x="124777" y="86582"/>
                    <a:pt x="109347" y="102775"/>
                  </a:cubicBezTo>
                  <a:cubicBezTo>
                    <a:pt x="93917" y="118967"/>
                    <a:pt x="86201" y="141637"/>
                    <a:pt x="86201" y="170783"/>
                  </a:cubicBezTo>
                  <a:lnTo>
                    <a:pt x="86201" y="380905"/>
                  </a:lnTo>
                  <a:lnTo>
                    <a:pt x="0" y="380905"/>
                  </a:lnTo>
                  <a:lnTo>
                    <a:pt x="0" y="781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1" name="Freeform: Shape 23">
              <a:extLst>
                <a:ext uri="{FF2B5EF4-FFF2-40B4-BE49-F238E27FC236}">
                  <a16:creationId xmlns:a16="http://schemas.microsoft.com/office/drawing/2014/main" id="{B253E753-7D3A-9360-17B9-CB1C565C4A62}"/>
                </a:ext>
              </a:extLst>
            </p:cNvPr>
            <p:cNvSpPr/>
            <p:nvPr/>
          </p:nvSpPr>
          <p:spPr>
            <a:xfrm>
              <a:off x="752412" y="738059"/>
              <a:ext cx="100015" cy="97908"/>
            </a:xfrm>
            <a:custGeom>
              <a:avLst/>
              <a:gdLst>
                <a:gd name="connsiteX0" fmla="*/ 197834 w 397859"/>
                <a:gd name="connsiteY0" fmla="*/ 389477 h 389477"/>
                <a:gd name="connsiteX1" fmla="*/ 119063 w 397859"/>
                <a:gd name="connsiteY1" fmla="*/ 374237 h 389477"/>
                <a:gd name="connsiteX2" fmla="*/ 56197 w 397859"/>
                <a:gd name="connsiteY2" fmla="*/ 332899 h 389477"/>
                <a:gd name="connsiteX3" fmla="*/ 14859 w 397859"/>
                <a:gd name="connsiteY3" fmla="*/ 271463 h 389477"/>
                <a:gd name="connsiteX4" fmla="*/ 0 w 397859"/>
                <a:gd name="connsiteY4" fmla="*/ 196501 h 389477"/>
                <a:gd name="connsiteX5" fmla="*/ 0 w 397859"/>
                <a:gd name="connsiteY5" fmla="*/ 195072 h 389477"/>
                <a:gd name="connsiteX6" fmla="*/ 15145 w 397859"/>
                <a:gd name="connsiteY6" fmla="*/ 119444 h 389477"/>
                <a:gd name="connsiteX7" fmla="*/ 56864 w 397859"/>
                <a:gd name="connsiteY7" fmla="*/ 57626 h 389477"/>
                <a:gd name="connsiteX8" fmla="*/ 119729 w 397859"/>
                <a:gd name="connsiteY8" fmla="*/ 15526 h 389477"/>
                <a:gd name="connsiteX9" fmla="*/ 199263 w 397859"/>
                <a:gd name="connsiteY9" fmla="*/ 0 h 389477"/>
                <a:gd name="connsiteX10" fmla="*/ 278797 w 397859"/>
                <a:gd name="connsiteY10" fmla="*/ 15240 h 389477"/>
                <a:gd name="connsiteX11" fmla="*/ 341662 w 397859"/>
                <a:gd name="connsiteY11" fmla="*/ 56959 h 389477"/>
                <a:gd name="connsiteX12" fmla="*/ 383000 w 397859"/>
                <a:gd name="connsiteY12" fmla="*/ 118396 h 389477"/>
                <a:gd name="connsiteX13" fmla="*/ 397859 w 397859"/>
                <a:gd name="connsiteY13" fmla="*/ 193643 h 389477"/>
                <a:gd name="connsiteX14" fmla="*/ 397859 w 397859"/>
                <a:gd name="connsiteY14" fmla="*/ 195072 h 389477"/>
                <a:gd name="connsiteX15" fmla="*/ 382619 w 397859"/>
                <a:gd name="connsiteY15" fmla="*/ 270034 h 389477"/>
                <a:gd name="connsiteX16" fmla="*/ 340900 w 397859"/>
                <a:gd name="connsiteY16" fmla="*/ 331851 h 389477"/>
                <a:gd name="connsiteX17" fmla="*/ 277654 w 397859"/>
                <a:gd name="connsiteY17" fmla="*/ 373856 h 389477"/>
                <a:gd name="connsiteX18" fmla="*/ 197834 w 397859"/>
                <a:gd name="connsiteY18" fmla="*/ 389382 h 389477"/>
                <a:gd name="connsiteX19" fmla="*/ 199263 w 397859"/>
                <a:gd name="connsiteY19" fmla="*/ 315278 h 389477"/>
                <a:gd name="connsiteX20" fmla="*/ 245935 w 397859"/>
                <a:gd name="connsiteY20" fmla="*/ 305753 h 389477"/>
                <a:gd name="connsiteX21" fmla="*/ 281368 w 397859"/>
                <a:gd name="connsiteY21" fmla="*/ 279940 h 389477"/>
                <a:gd name="connsiteX22" fmla="*/ 303847 w 397859"/>
                <a:gd name="connsiteY22" fmla="*/ 242125 h 389477"/>
                <a:gd name="connsiteX23" fmla="*/ 311563 w 397859"/>
                <a:gd name="connsiteY23" fmla="*/ 196501 h 389477"/>
                <a:gd name="connsiteX24" fmla="*/ 311563 w 397859"/>
                <a:gd name="connsiteY24" fmla="*/ 195072 h 389477"/>
                <a:gd name="connsiteX25" fmla="*/ 303181 w 397859"/>
                <a:gd name="connsiteY25" fmla="*/ 148400 h 389477"/>
                <a:gd name="connsiteX26" fmla="*/ 279654 w 397859"/>
                <a:gd name="connsiteY26" fmla="*/ 110204 h 389477"/>
                <a:gd name="connsiteX27" fmla="*/ 243840 w 397859"/>
                <a:gd name="connsiteY27" fmla="*/ 84392 h 389477"/>
                <a:gd name="connsiteX28" fmla="*/ 197834 w 397859"/>
                <a:gd name="connsiteY28" fmla="*/ 74867 h 389477"/>
                <a:gd name="connsiteX29" fmla="*/ 151829 w 397859"/>
                <a:gd name="connsiteY29" fmla="*/ 84392 h 389477"/>
                <a:gd name="connsiteX30" fmla="*/ 116396 w 397859"/>
                <a:gd name="connsiteY30" fmla="*/ 109823 h 389477"/>
                <a:gd name="connsiteX31" fmla="*/ 93917 w 397859"/>
                <a:gd name="connsiteY31" fmla="*/ 147638 h 389477"/>
                <a:gd name="connsiteX32" fmla="*/ 86201 w 397859"/>
                <a:gd name="connsiteY32" fmla="*/ 193548 h 389477"/>
                <a:gd name="connsiteX33" fmla="*/ 86201 w 397859"/>
                <a:gd name="connsiteY33" fmla="*/ 194977 h 389477"/>
                <a:gd name="connsiteX34" fmla="*/ 94583 w 397859"/>
                <a:gd name="connsiteY34" fmla="*/ 241268 h 389477"/>
                <a:gd name="connsiteX35" fmla="*/ 118110 w 397859"/>
                <a:gd name="connsiteY35" fmla="*/ 279463 h 389477"/>
                <a:gd name="connsiteX36" fmla="*/ 153924 w 397859"/>
                <a:gd name="connsiteY36" fmla="*/ 305562 h 389477"/>
                <a:gd name="connsiteX37" fmla="*/ 199263 w 397859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859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7" y="332899"/>
                  </a:cubicBezTo>
                  <a:cubicBezTo>
                    <a:pt x="38481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8" y="143066"/>
                    <a:pt x="15145" y="119444"/>
                  </a:cubicBezTo>
                  <a:cubicBezTo>
                    <a:pt x="25241" y="95917"/>
                    <a:pt x="39148" y="75248"/>
                    <a:pt x="56864" y="57626"/>
                  </a:cubicBezTo>
                  <a:cubicBezTo>
                    <a:pt x="74581" y="39910"/>
                    <a:pt x="95536" y="25908"/>
                    <a:pt x="119729" y="15526"/>
                  </a:cubicBezTo>
                  <a:cubicBezTo>
                    <a:pt x="144018" y="5144"/>
                    <a:pt x="170497" y="0"/>
                    <a:pt x="199263" y="0"/>
                  </a:cubicBezTo>
                  <a:cubicBezTo>
                    <a:pt x="228029" y="0"/>
                    <a:pt x="254508" y="5048"/>
                    <a:pt x="278797" y="15240"/>
                  </a:cubicBezTo>
                  <a:cubicBezTo>
                    <a:pt x="303085" y="25337"/>
                    <a:pt x="324041" y="39243"/>
                    <a:pt x="341662" y="56959"/>
                  </a:cubicBezTo>
                  <a:cubicBezTo>
                    <a:pt x="359378" y="74676"/>
                    <a:pt x="373094" y="95155"/>
                    <a:pt x="383000" y="118396"/>
                  </a:cubicBezTo>
                  <a:cubicBezTo>
                    <a:pt x="392906" y="141732"/>
                    <a:pt x="397859" y="166783"/>
                    <a:pt x="397859" y="193643"/>
                  </a:cubicBezTo>
                  <a:lnTo>
                    <a:pt x="397859" y="195072"/>
                  </a:lnTo>
                  <a:cubicBezTo>
                    <a:pt x="397859" y="221456"/>
                    <a:pt x="392811" y="246412"/>
                    <a:pt x="382619" y="270034"/>
                  </a:cubicBezTo>
                  <a:cubicBezTo>
                    <a:pt x="372523" y="293561"/>
                    <a:pt x="358616" y="314230"/>
                    <a:pt x="340900" y="331851"/>
                  </a:cubicBezTo>
                  <a:cubicBezTo>
                    <a:pt x="323183" y="349472"/>
                    <a:pt x="302133" y="363569"/>
                    <a:pt x="277654" y="373856"/>
                  </a:cubicBezTo>
                  <a:cubicBezTo>
                    <a:pt x="253175" y="384238"/>
                    <a:pt x="226504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5" y="305753"/>
                  </a:cubicBezTo>
                  <a:cubicBezTo>
                    <a:pt x="259747" y="299371"/>
                    <a:pt x="271558" y="290798"/>
                    <a:pt x="281368" y="279940"/>
                  </a:cubicBezTo>
                  <a:cubicBezTo>
                    <a:pt x="291179" y="269081"/>
                    <a:pt x="298704" y="256508"/>
                    <a:pt x="303847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800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8" y="99346"/>
                    <a:pt x="257651" y="90773"/>
                    <a:pt x="243840" y="84392"/>
                  </a:cubicBezTo>
                  <a:cubicBezTo>
                    <a:pt x="230029" y="78010"/>
                    <a:pt x="214693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7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8963" y="226886"/>
                    <a:pt x="94583" y="241268"/>
                  </a:cubicBezTo>
                  <a:cubicBezTo>
                    <a:pt x="100203" y="255651"/>
                    <a:pt x="108013" y="268319"/>
                    <a:pt x="118110" y="279463"/>
                  </a:cubicBezTo>
                  <a:cubicBezTo>
                    <a:pt x="128206" y="290513"/>
                    <a:pt x="140113" y="299275"/>
                    <a:pt x="153924" y="305562"/>
                  </a:cubicBezTo>
                  <a:cubicBezTo>
                    <a:pt x="167735" y="311944"/>
                    <a:pt x="182880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2" name="Freeform: Shape 24">
              <a:extLst>
                <a:ext uri="{FF2B5EF4-FFF2-40B4-BE49-F238E27FC236}">
                  <a16:creationId xmlns:a16="http://schemas.microsoft.com/office/drawing/2014/main" id="{312455B4-220C-5F28-E6E4-40EC9340E9C0}"/>
                </a:ext>
              </a:extLst>
            </p:cNvPr>
            <p:cNvSpPr/>
            <p:nvPr/>
          </p:nvSpPr>
          <p:spPr>
            <a:xfrm>
              <a:off x="866625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2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2 w 296894"/>
                <a:gd name="connsiteY39" fmla="*/ 320897 h 386714"/>
                <a:gd name="connsiteX40" fmla="*/ 256984 w 296894"/>
                <a:gd name="connsiteY40" fmla="*/ 357188 h 386714"/>
                <a:gd name="connsiteX41" fmla="*/ 212789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8" y="298704"/>
                    <a:pt x="100013" y="306514"/>
                  </a:cubicBezTo>
                  <a:cubicBezTo>
                    <a:pt x="120967" y="314325"/>
                    <a:pt x="141161" y="318135"/>
                    <a:pt x="160401" y="318135"/>
                  </a:cubicBezTo>
                  <a:cubicBezTo>
                    <a:pt x="179642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3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9" y="182594"/>
                    <a:pt x="36100" y="172307"/>
                    <a:pt x="28956" y="160115"/>
                  </a:cubicBezTo>
                  <a:cubicBezTo>
                    <a:pt x="21908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5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7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9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2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2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9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3" name="Freeform: Shape 25">
              <a:extLst>
                <a:ext uri="{FF2B5EF4-FFF2-40B4-BE49-F238E27FC236}">
                  <a16:creationId xmlns:a16="http://schemas.microsoft.com/office/drawing/2014/main" id="{03008C98-D00C-CA6F-47D3-35EECD07693D}"/>
                </a:ext>
              </a:extLst>
            </p:cNvPr>
            <p:cNvSpPr/>
            <p:nvPr/>
          </p:nvSpPr>
          <p:spPr>
            <a:xfrm>
              <a:off x="95543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6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160" y="318135"/>
                    <a:pt x="160401" y="318135"/>
                  </a:cubicBezTo>
                  <a:cubicBezTo>
                    <a:pt x="179641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792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4" name="Freeform: Shape 26">
              <a:extLst>
                <a:ext uri="{FF2B5EF4-FFF2-40B4-BE49-F238E27FC236}">
                  <a16:creationId xmlns:a16="http://schemas.microsoft.com/office/drawing/2014/main" id="{662E4C87-F6D0-0F4D-43D8-6122CF829C7E}"/>
                </a:ext>
              </a:extLst>
            </p:cNvPr>
            <p:cNvSpPr/>
            <p:nvPr/>
          </p:nvSpPr>
          <p:spPr>
            <a:xfrm>
              <a:off x="1045512" y="738658"/>
              <a:ext cx="85097" cy="97141"/>
            </a:xfrm>
            <a:custGeom>
              <a:avLst/>
              <a:gdLst>
                <a:gd name="connsiteX0" fmla="*/ 253651 w 338518"/>
                <a:gd name="connsiteY0" fmla="*/ 378619 h 386429"/>
                <a:gd name="connsiteX1" fmla="*/ 253651 w 338518"/>
                <a:gd name="connsiteY1" fmla="*/ 332708 h 386429"/>
                <a:gd name="connsiteX2" fmla="*/ 204883 w 338518"/>
                <a:gd name="connsiteY2" fmla="*/ 370904 h 386429"/>
                <a:gd name="connsiteX3" fmla="*/ 132779 w 338518"/>
                <a:gd name="connsiteY3" fmla="*/ 386429 h 386429"/>
                <a:gd name="connsiteX4" fmla="*/ 81915 w 338518"/>
                <a:gd name="connsiteY4" fmla="*/ 379000 h 386429"/>
                <a:gd name="connsiteX5" fmla="*/ 39910 w 338518"/>
                <a:gd name="connsiteY5" fmla="*/ 357092 h 386429"/>
                <a:gd name="connsiteX6" fmla="*/ 10954 w 338518"/>
                <a:gd name="connsiteY6" fmla="*/ 321088 h 386429"/>
                <a:gd name="connsiteX7" fmla="*/ 0 w 338518"/>
                <a:gd name="connsiteY7" fmla="*/ 271272 h 386429"/>
                <a:gd name="connsiteX8" fmla="*/ 0 w 338518"/>
                <a:gd name="connsiteY8" fmla="*/ 269843 h 386429"/>
                <a:gd name="connsiteX9" fmla="*/ 11335 w 338518"/>
                <a:gd name="connsiteY9" fmla="*/ 215741 h 386429"/>
                <a:gd name="connsiteX10" fmla="*/ 42767 w 338518"/>
                <a:gd name="connsiteY10" fmla="*/ 177546 h 386429"/>
                <a:gd name="connsiteX11" fmla="*/ 90773 w 338518"/>
                <a:gd name="connsiteY11" fmla="*/ 154972 h 386429"/>
                <a:gd name="connsiteX12" fmla="*/ 151162 w 338518"/>
                <a:gd name="connsiteY12" fmla="*/ 147542 h 386429"/>
                <a:gd name="connsiteX13" fmla="*/ 208788 w 338518"/>
                <a:gd name="connsiteY13" fmla="*/ 151829 h 386429"/>
                <a:gd name="connsiteX14" fmla="*/ 254413 w 338518"/>
                <a:gd name="connsiteY14" fmla="*/ 163163 h 386429"/>
                <a:gd name="connsiteX15" fmla="*/ 254413 w 338518"/>
                <a:gd name="connsiteY15" fmla="*/ 156115 h 386429"/>
                <a:gd name="connsiteX16" fmla="*/ 230696 w 338518"/>
                <a:gd name="connsiteY16" fmla="*/ 96774 h 386429"/>
                <a:gd name="connsiteX17" fmla="*/ 162496 w 338518"/>
                <a:gd name="connsiteY17" fmla="*/ 76295 h 386429"/>
                <a:gd name="connsiteX18" fmla="*/ 106013 w 338518"/>
                <a:gd name="connsiteY18" fmla="*/ 82677 h 386429"/>
                <a:gd name="connsiteX19" fmla="*/ 55816 w 338518"/>
                <a:gd name="connsiteY19" fmla="*/ 99632 h 386429"/>
                <a:gd name="connsiteX20" fmla="*/ 32480 w 338518"/>
                <a:gd name="connsiteY20" fmla="*/ 31052 h 386429"/>
                <a:gd name="connsiteX21" fmla="*/ 96107 w 338518"/>
                <a:gd name="connsiteY21" fmla="*/ 8477 h 386429"/>
                <a:gd name="connsiteX22" fmla="*/ 174593 w 338518"/>
                <a:gd name="connsiteY22" fmla="*/ 0 h 386429"/>
                <a:gd name="connsiteX23" fmla="*/ 298228 w 338518"/>
                <a:gd name="connsiteY23" fmla="*/ 41338 h 386429"/>
                <a:gd name="connsiteX24" fmla="*/ 338519 w 338518"/>
                <a:gd name="connsiteY24" fmla="*/ 157544 h 386429"/>
                <a:gd name="connsiteX25" fmla="*/ 338519 w 338518"/>
                <a:gd name="connsiteY25" fmla="*/ 378714 h 386429"/>
                <a:gd name="connsiteX26" fmla="*/ 253746 w 338518"/>
                <a:gd name="connsiteY26" fmla="*/ 378714 h 386429"/>
                <a:gd name="connsiteX27" fmla="*/ 255746 w 338518"/>
                <a:gd name="connsiteY27" fmla="*/ 222409 h 386429"/>
                <a:gd name="connsiteX28" fmla="*/ 217265 w 338518"/>
                <a:gd name="connsiteY28" fmla="*/ 211836 h 386429"/>
                <a:gd name="connsiteX29" fmla="*/ 170307 w 338518"/>
                <a:gd name="connsiteY29" fmla="*/ 207550 h 386429"/>
                <a:gd name="connsiteX30" fmla="*/ 107442 w 338518"/>
                <a:gd name="connsiteY30" fmla="*/ 223075 h 386429"/>
                <a:gd name="connsiteX31" fmla="*/ 84868 w 338518"/>
                <a:gd name="connsiteY31" fmla="*/ 265462 h 386429"/>
                <a:gd name="connsiteX32" fmla="*/ 84868 w 338518"/>
                <a:gd name="connsiteY32" fmla="*/ 266891 h 386429"/>
                <a:gd name="connsiteX33" fmla="*/ 105728 w 338518"/>
                <a:gd name="connsiteY33" fmla="*/ 307848 h 386429"/>
                <a:gd name="connsiteX34" fmla="*/ 156972 w 338518"/>
                <a:gd name="connsiteY34" fmla="*/ 321945 h 386429"/>
                <a:gd name="connsiteX35" fmla="*/ 196215 w 338518"/>
                <a:gd name="connsiteY35" fmla="*/ 316325 h 386429"/>
                <a:gd name="connsiteX36" fmla="*/ 227647 w 338518"/>
                <a:gd name="connsiteY36" fmla="*/ 300419 h 386429"/>
                <a:gd name="connsiteX37" fmla="*/ 248507 w 338518"/>
                <a:gd name="connsiteY37" fmla="*/ 275654 h 386429"/>
                <a:gd name="connsiteX38" fmla="*/ 255937 w 338518"/>
                <a:gd name="connsiteY38" fmla="*/ 243459 h 386429"/>
                <a:gd name="connsiteX39" fmla="*/ 255937 w 338518"/>
                <a:gd name="connsiteY39" fmla="*/ 222218 h 38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518" h="386429">
                  <a:moveTo>
                    <a:pt x="253651" y="378619"/>
                  </a:moveTo>
                  <a:lnTo>
                    <a:pt x="253651" y="332708"/>
                  </a:lnTo>
                  <a:cubicBezTo>
                    <a:pt x="240887" y="347758"/>
                    <a:pt x="224695" y="360521"/>
                    <a:pt x="204883" y="370904"/>
                  </a:cubicBezTo>
                  <a:cubicBezTo>
                    <a:pt x="185071" y="381286"/>
                    <a:pt x="161068" y="386429"/>
                    <a:pt x="132779" y="386429"/>
                  </a:cubicBezTo>
                  <a:cubicBezTo>
                    <a:pt x="114871" y="386429"/>
                    <a:pt x="97917" y="383953"/>
                    <a:pt x="81915" y="379000"/>
                  </a:cubicBezTo>
                  <a:cubicBezTo>
                    <a:pt x="65913" y="374047"/>
                    <a:pt x="51911" y="366713"/>
                    <a:pt x="39910" y="357092"/>
                  </a:cubicBezTo>
                  <a:cubicBezTo>
                    <a:pt x="27908" y="347472"/>
                    <a:pt x="18193" y="335471"/>
                    <a:pt x="10954" y="321088"/>
                  </a:cubicBezTo>
                  <a:cubicBezTo>
                    <a:pt x="3620" y="306705"/>
                    <a:pt x="0" y="290132"/>
                    <a:pt x="0" y="271272"/>
                  </a:cubicBezTo>
                  <a:lnTo>
                    <a:pt x="0" y="269843"/>
                  </a:lnTo>
                  <a:cubicBezTo>
                    <a:pt x="0" y="249079"/>
                    <a:pt x="3810" y="231077"/>
                    <a:pt x="11335" y="215741"/>
                  </a:cubicBezTo>
                  <a:cubicBezTo>
                    <a:pt x="18859" y="200406"/>
                    <a:pt x="29337" y="187738"/>
                    <a:pt x="42767" y="177546"/>
                  </a:cubicBezTo>
                  <a:cubicBezTo>
                    <a:pt x="56197" y="167450"/>
                    <a:pt x="72199" y="159925"/>
                    <a:pt x="90773" y="154972"/>
                  </a:cubicBezTo>
                  <a:cubicBezTo>
                    <a:pt x="109347" y="150019"/>
                    <a:pt x="129540" y="147542"/>
                    <a:pt x="151162" y="147542"/>
                  </a:cubicBezTo>
                  <a:cubicBezTo>
                    <a:pt x="172783" y="147542"/>
                    <a:pt x="192976" y="148971"/>
                    <a:pt x="208788" y="151829"/>
                  </a:cubicBezTo>
                  <a:cubicBezTo>
                    <a:pt x="224599" y="154686"/>
                    <a:pt x="239744" y="158401"/>
                    <a:pt x="254413" y="163163"/>
                  </a:cubicBezTo>
                  <a:lnTo>
                    <a:pt x="254413" y="156115"/>
                  </a:lnTo>
                  <a:cubicBezTo>
                    <a:pt x="254413" y="130207"/>
                    <a:pt x="246507" y="110395"/>
                    <a:pt x="230696" y="96774"/>
                  </a:cubicBezTo>
                  <a:cubicBezTo>
                    <a:pt x="214884" y="83153"/>
                    <a:pt x="192214" y="76295"/>
                    <a:pt x="162496" y="76295"/>
                  </a:cubicBezTo>
                  <a:cubicBezTo>
                    <a:pt x="141351" y="76295"/>
                    <a:pt x="122491" y="78391"/>
                    <a:pt x="106013" y="82677"/>
                  </a:cubicBezTo>
                  <a:cubicBezTo>
                    <a:pt x="89535" y="86963"/>
                    <a:pt x="72771" y="92583"/>
                    <a:pt x="55816" y="99632"/>
                  </a:cubicBezTo>
                  <a:lnTo>
                    <a:pt x="32480" y="31052"/>
                  </a:lnTo>
                  <a:cubicBezTo>
                    <a:pt x="53149" y="21622"/>
                    <a:pt x="74390" y="14097"/>
                    <a:pt x="96107" y="8477"/>
                  </a:cubicBezTo>
                  <a:cubicBezTo>
                    <a:pt x="117729" y="2858"/>
                    <a:pt x="143923" y="0"/>
                    <a:pt x="174593" y="0"/>
                  </a:cubicBezTo>
                  <a:cubicBezTo>
                    <a:pt x="230124" y="0"/>
                    <a:pt x="271367" y="13811"/>
                    <a:pt x="298228" y="41338"/>
                  </a:cubicBezTo>
                  <a:cubicBezTo>
                    <a:pt x="325088" y="68866"/>
                    <a:pt x="338519" y="107633"/>
                    <a:pt x="338519" y="157544"/>
                  </a:cubicBezTo>
                  <a:lnTo>
                    <a:pt x="338519" y="378714"/>
                  </a:lnTo>
                  <a:lnTo>
                    <a:pt x="253746" y="378714"/>
                  </a:lnTo>
                  <a:close/>
                  <a:moveTo>
                    <a:pt x="255746" y="222409"/>
                  </a:moveTo>
                  <a:cubicBezTo>
                    <a:pt x="244888" y="218123"/>
                    <a:pt x="232029" y="214598"/>
                    <a:pt x="217265" y="211836"/>
                  </a:cubicBezTo>
                  <a:cubicBezTo>
                    <a:pt x="202406" y="208979"/>
                    <a:pt x="186785" y="207550"/>
                    <a:pt x="170307" y="207550"/>
                  </a:cubicBezTo>
                  <a:cubicBezTo>
                    <a:pt x="143446" y="207550"/>
                    <a:pt x="122491" y="212693"/>
                    <a:pt x="107442" y="223075"/>
                  </a:cubicBezTo>
                  <a:cubicBezTo>
                    <a:pt x="92392" y="233458"/>
                    <a:pt x="84868" y="247555"/>
                    <a:pt x="84868" y="265462"/>
                  </a:cubicBezTo>
                  <a:lnTo>
                    <a:pt x="84868" y="266891"/>
                  </a:lnTo>
                  <a:cubicBezTo>
                    <a:pt x="84868" y="284798"/>
                    <a:pt x="91821" y="298418"/>
                    <a:pt x="105728" y="307848"/>
                  </a:cubicBezTo>
                  <a:cubicBezTo>
                    <a:pt x="119634" y="317278"/>
                    <a:pt x="136684" y="321945"/>
                    <a:pt x="156972" y="321945"/>
                  </a:cubicBezTo>
                  <a:cubicBezTo>
                    <a:pt x="171069" y="321945"/>
                    <a:pt x="184213" y="320040"/>
                    <a:pt x="196215" y="316325"/>
                  </a:cubicBezTo>
                  <a:cubicBezTo>
                    <a:pt x="208216" y="312515"/>
                    <a:pt x="218694" y="307277"/>
                    <a:pt x="227647" y="300419"/>
                  </a:cubicBezTo>
                  <a:cubicBezTo>
                    <a:pt x="236601" y="293561"/>
                    <a:pt x="243554" y="285369"/>
                    <a:pt x="248507" y="275654"/>
                  </a:cubicBezTo>
                  <a:cubicBezTo>
                    <a:pt x="253460" y="266033"/>
                    <a:pt x="255937" y="255270"/>
                    <a:pt x="255937" y="243459"/>
                  </a:cubicBezTo>
                  <a:lnTo>
                    <a:pt x="255937" y="22221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5" name="Freeform: Shape 27">
              <a:extLst>
                <a:ext uri="{FF2B5EF4-FFF2-40B4-BE49-F238E27FC236}">
                  <a16:creationId xmlns:a16="http://schemas.microsoft.com/office/drawing/2014/main" id="{37B6D78E-1F66-4A62-CDF3-D0A4F83210F8}"/>
                </a:ext>
              </a:extLst>
            </p:cNvPr>
            <p:cNvSpPr/>
            <p:nvPr/>
          </p:nvSpPr>
          <p:spPr>
            <a:xfrm>
              <a:off x="1148543" y="738418"/>
              <a:ext cx="74610" cy="97213"/>
            </a:xfrm>
            <a:custGeom>
              <a:avLst/>
              <a:gdLst>
                <a:gd name="connsiteX0" fmla="*/ 158305 w 296799"/>
                <a:gd name="connsiteY0" fmla="*/ 386715 h 386714"/>
                <a:gd name="connsiteX1" fmla="*/ 76676 w 296799"/>
                <a:gd name="connsiteY1" fmla="*/ 372427 h 386714"/>
                <a:gd name="connsiteX2" fmla="*/ 0 w 296799"/>
                <a:gd name="connsiteY2" fmla="*/ 330327 h 386714"/>
                <a:gd name="connsiteX3" fmla="*/ 38195 w 296799"/>
                <a:gd name="connsiteY3" fmla="*/ 272224 h 386714"/>
                <a:gd name="connsiteX4" fmla="*/ 100013 w 296799"/>
                <a:gd name="connsiteY4" fmla="*/ 306514 h 386714"/>
                <a:gd name="connsiteX5" fmla="*/ 160401 w 296799"/>
                <a:gd name="connsiteY5" fmla="*/ 318135 h 386714"/>
                <a:gd name="connsiteX6" fmla="*/ 203168 w 296799"/>
                <a:gd name="connsiteY6" fmla="*/ 307181 h 386714"/>
                <a:gd name="connsiteX7" fmla="*/ 218408 w 296799"/>
                <a:gd name="connsiteY7" fmla="*/ 277939 h 386714"/>
                <a:gd name="connsiteX8" fmla="*/ 218408 w 296799"/>
                <a:gd name="connsiteY8" fmla="*/ 276511 h 386714"/>
                <a:gd name="connsiteX9" fmla="*/ 211646 w 296799"/>
                <a:gd name="connsiteY9" fmla="*/ 258223 h 386714"/>
                <a:gd name="connsiteX10" fmla="*/ 193262 w 296799"/>
                <a:gd name="connsiteY10" fmla="*/ 244792 h 386714"/>
                <a:gd name="connsiteX11" fmla="*/ 166402 w 296799"/>
                <a:gd name="connsiteY11" fmla="*/ 234220 h 386714"/>
                <a:gd name="connsiteX12" fmla="*/ 134969 w 296799"/>
                <a:gd name="connsiteY12" fmla="*/ 224314 h 386714"/>
                <a:gd name="connsiteX13" fmla="*/ 93631 w 296799"/>
                <a:gd name="connsiteY13" fmla="*/ 210884 h 386714"/>
                <a:gd name="connsiteX14" fmla="*/ 56197 w 296799"/>
                <a:gd name="connsiteY14" fmla="*/ 190786 h 386714"/>
                <a:gd name="connsiteX15" fmla="*/ 28956 w 296799"/>
                <a:gd name="connsiteY15" fmla="*/ 160115 h 386714"/>
                <a:gd name="connsiteX16" fmla="*/ 18383 w 296799"/>
                <a:gd name="connsiteY16" fmla="*/ 114967 h 386714"/>
                <a:gd name="connsiteX17" fmla="*/ 18383 w 296799"/>
                <a:gd name="connsiteY17" fmla="*/ 113538 h 386714"/>
                <a:gd name="connsiteX18" fmla="*/ 28575 w 296799"/>
                <a:gd name="connsiteY18" fmla="*/ 66294 h 386714"/>
                <a:gd name="connsiteX19" fmla="*/ 56864 w 296799"/>
                <a:gd name="connsiteY19" fmla="*/ 30385 h 386714"/>
                <a:gd name="connsiteX20" fmla="*/ 99250 w 296799"/>
                <a:gd name="connsiteY20" fmla="*/ 7810 h 386714"/>
                <a:gd name="connsiteX21" fmla="*/ 151162 w 296799"/>
                <a:gd name="connsiteY21" fmla="*/ 0 h 386714"/>
                <a:gd name="connsiteX22" fmla="*/ 222504 w 296799"/>
                <a:gd name="connsiteY22" fmla="*/ 11430 h 386714"/>
                <a:gd name="connsiteX23" fmla="*/ 288227 w 296799"/>
                <a:gd name="connsiteY23" fmla="*/ 42863 h 386714"/>
                <a:gd name="connsiteX24" fmla="*/ 254317 w 296799"/>
                <a:gd name="connsiteY24" fmla="*/ 103918 h 386714"/>
                <a:gd name="connsiteX25" fmla="*/ 199930 w 296799"/>
                <a:gd name="connsiteY25" fmla="*/ 78105 h 386714"/>
                <a:gd name="connsiteX26" fmla="*/ 149066 w 296799"/>
                <a:gd name="connsiteY26" fmla="*/ 68580 h 386714"/>
                <a:gd name="connsiteX27" fmla="*/ 110585 w 296799"/>
                <a:gd name="connsiteY27" fmla="*/ 79153 h 386714"/>
                <a:gd name="connsiteX28" fmla="*/ 96774 w 296799"/>
                <a:gd name="connsiteY28" fmla="*/ 105918 h 386714"/>
                <a:gd name="connsiteX29" fmla="*/ 96774 w 296799"/>
                <a:gd name="connsiteY29" fmla="*/ 107347 h 386714"/>
                <a:gd name="connsiteX30" fmla="*/ 103822 w 296799"/>
                <a:gd name="connsiteY30" fmla="*/ 124587 h 386714"/>
                <a:gd name="connsiteX31" fmla="*/ 122587 w 296799"/>
                <a:gd name="connsiteY31" fmla="*/ 138017 h 386714"/>
                <a:gd name="connsiteX32" fmla="*/ 149447 w 296799"/>
                <a:gd name="connsiteY32" fmla="*/ 149257 h 386714"/>
                <a:gd name="connsiteX33" fmla="*/ 180880 w 296799"/>
                <a:gd name="connsiteY33" fmla="*/ 159448 h 386714"/>
                <a:gd name="connsiteX34" fmla="*/ 221837 w 296799"/>
                <a:gd name="connsiteY34" fmla="*/ 174212 h 386714"/>
                <a:gd name="connsiteX35" fmla="*/ 258985 w 296799"/>
                <a:gd name="connsiteY35" fmla="*/ 194977 h 386714"/>
                <a:gd name="connsiteX36" fmla="*/ 286226 w 296799"/>
                <a:gd name="connsiteY36" fmla="*/ 224980 h 386714"/>
                <a:gd name="connsiteX37" fmla="*/ 296799 w 296799"/>
                <a:gd name="connsiteY37" fmla="*/ 267938 h 386714"/>
                <a:gd name="connsiteX38" fmla="*/ 296799 w 296799"/>
                <a:gd name="connsiteY38" fmla="*/ 269367 h 386714"/>
                <a:gd name="connsiteX39" fmla="*/ 286226 w 296799"/>
                <a:gd name="connsiteY39" fmla="*/ 320897 h 386714"/>
                <a:gd name="connsiteX40" fmla="*/ 256889 w 296799"/>
                <a:gd name="connsiteY40" fmla="*/ 357188 h 386714"/>
                <a:gd name="connsiteX41" fmla="*/ 212693 w 296799"/>
                <a:gd name="connsiteY41" fmla="*/ 379095 h 386714"/>
                <a:gd name="connsiteX42" fmla="*/ 158305 w 296799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799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065" y="318135"/>
                    <a:pt x="160401" y="318135"/>
                  </a:cubicBezTo>
                  <a:cubicBezTo>
                    <a:pt x="179737" y="318135"/>
                    <a:pt x="193072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828" y="227647"/>
                    <a:pt x="134969" y="224314"/>
                  </a:cubicBezTo>
                  <a:cubicBezTo>
                    <a:pt x="121348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004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874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7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774" y="95155"/>
                    <a:pt x="96774" y="105918"/>
                  </a:cubicBezTo>
                  <a:lnTo>
                    <a:pt x="96774" y="107347"/>
                  </a:lnTo>
                  <a:cubicBezTo>
                    <a:pt x="96774" y="113919"/>
                    <a:pt x="99155" y="119634"/>
                    <a:pt x="103822" y="124587"/>
                  </a:cubicBezTo>
                  <a:cubicBezTo>
                    <a:pt x="108490" y="129540"/>
                    <a:pt x="114776" y="134017"/>
                    <a:pt x="122587" y="138017"/>
                  </a:cubicBezTo>
                  <a:cubicBezTo>
                    <a:pt x="130397" y="142018"/>
                    <a:pt x="139351" y="145732"/>
                    <a:pt x="149447" y="149257"/>
                  </a:cubicBezTo>
                  <a:cubicBezTo>
                    <a:pt x="159544" y="152781"/>
                    <a:pt x="170021" y="156210"/>
                    <a:pt x="180880" y="159448"/>
                  </a:cubicBezTo>
                  <a:cubicBezTo>
                    <a:pt x="194500" y="163639"/>
                    <a:pt x="208216" y="168592"/>
                    <a:pt x="221837" y="174212"/>
                  </a:cubicBezTo>
                  <a:cubicBezTo>
                    <a:pt x="235458" y="179832"/>
                    <a:pt x="247840" y="186785"/>
                    <a:pt x="258985" y="194977"/>
                  </a:cubicBezTo>
                  <a:cubicBezTo>
                    <a:pt x="270034" y="203168"/>
                    <a:pt x="279178" y="213169"/>
                    <a:pt x="286226" y="224980"/>
                  </a:cubicBezTo>
                  <a:cubicBezTo>
                    <a:pt x="293275" y="236696"/>
                    <a:pt x="296799" y="251079"/>
                    <a:pt x="296799" y="267938"/>
                  </a:cubicBezTo>
                  <a:lnTo>
                    <a:pt x="296799" y="269367"/>
                  </a:lnTo>
                  <a:cubicBezTo>
                    <a:pt x="296799" y="289084"/>
                    <a:pt x="293275" y="306229"/>
                    <a:pt x="286226" y="320897"/>
                  </a:cubicBezTo>
                  <a:cubicBezTo>
                    <a:pt x="279178" y="335470"/>
                    <a:pt x="269367" y="347567"/>
                    <a:pt x="256889" y="357188"/>
                  </a:cubicBezTo>
                  <a:cubicBezTo>
                    <a:pt x="244412" y="366808"/>
                    <a:pt x="229648" y="374142"/>
                    <a:pt x="212693" y="379095"/>
                  </a:cubicBezTo>
                  <a:cubicBezTo>
                    <a:pt x="195739" y="384048"/>
                    <a:pt x="177641" y="386524"/>
                    <a:pt x="158305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6" name="Freeform: Shape 28">
              <a:extLst>
                <a:ext uri="{FF2B5EF4-FFF2-40B4-BE49-F238E27FC236}">
                  <a16:creationId xmlns:a16="http://schemas.microsoft.com/office/drawing/2014/main" id="{A251F583-591D-C42D-B7A8-660F200D2FA1}"/>
                </a:ext>
              </a:extLst>
            </p:cNvPr>
            <p:cNvSpPr/>
            <p:nvPr/>
          </p:nvSpPr>
          <p:spPr>
            <a:xfrm>
              <a:off x="1298290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4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7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2 w 568166"/>
                <a:gd name="connsiteY21" fmla="*/ 381000 h 381000"/>
                <a:gd name="connsiteX22" fmla="*/ 240982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3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69" y="48196"/>
                    <a:pt x="105918" y="40576"/>
                  </a:cubicBezTo>
                  <a:cubicBezTo>
                    <a:pt x="112966" y="32956"/>
                    <a:pt x="121063" y="26099"/>
                    <a:pt x="130207" y="19907"/>
                  </a:cubicBezTo>
                  <a:cubicBezTo>
                    <a:pt x="139351" y="13716"/>
                    <a:pt x="149638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3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0" y="30289"/>
                    <a:pt x="363664" y="18193"/>
                  </a:cubicBezTo>
                  <a:cubicBezTo>
                    <a:pt x="384238" y="6096"/>
                    <a:pt x="408718" y="0"/>
                    <a:pt x="437007" y="0"/>
                  </a:cubicBezTo>
                  <a:cubicBezTo>
                    <a:pt x="478155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7" y="78486"/>
                  </a:cubicBezTo>
                  <a:cubicBezTo>
                    <a:pt x="382809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2" y="381000"/>
                  </a:lnTo>
                  <a:lnTo>
                    <a:pt x="240982" y="168783"/>
                  </a:lnTo>
                  <a:cubicBezTo>
                    <a:pt x="240982" y="139637"/>
                    <a:pt x="234410" y="117348"/>
                    <a:pt x="221266" y="101822"/>
                  </a:cubicBezTo>
                  <a:cubicBezTo>
                    <a:pt x="208121" y="86296"/>
                    <a:pt x="189547" y="78581"/>
                    <a:pt x="165640" y="78581"/>
                  </a:cubicBezTo>
                  <a:cubicBezTo>
                    <a:pt x="141732" y="78581"/>
                    <a:pt x="122491" y="86773"/>
                    <a:pt x="108013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7" name="Freeform: Shape 29">
              <a:extLst>
                <a:ext uri="{FF2B5EF4-FFF2-40B4-BE49-F238E27FC236}">
                  <a16:creationId xmlns:a16="http://schemas.microsoft.com/office/drawing/2014/main" id="{7539117F-87C5-4EAD-A3B6-97DF625684E2}"/>
                </a:ext>
              </a:extLst>
            </p:cNvPr>
            <p:cNvSpPr/>
            <p:nvPr/>
          </p:nvSpPr>
          <p:spPr>
            <a:xfrm>
              <a:off x="1460679" y="702358"/>
              <a:ext cx="85097" cy="133441"/>
            </a:xfrm>
            <a:custGeom>
              <a:avLst/>
              <a:gdLst>
                <a:gd name="connsiteX0" fmla="*/ 253651 w 338518"/>
                <a:gd name="connsiteY0" fmla="*/ 523018 h 530828"/>
                <a:gd name="connsiteX1" fmla="*/ 253651 w 338518"/>
                <a:gd name="connsiteY1" fmla="*/ 477107 h 530828"/>
                <a:gd name="connsiteX2" fmla="*/ 204883 w 338518"/>
                <a:gd name="connsiteY2" fmla="*/ 515303 h 530828"/>
                <a:gd name="connsiteX3" fmla="*/ 132779 w 338518"/>
                <a:gd name="connsiteY3" fmla="*/ 530828 h 530828"/>
                <a:gd name="connsiteX4" fmla="*/ 81915 w 338518"/>
                <a:gd name="connsiteY4" fmla="*/ 523399 h 530828"/>
                <a:gd name="connsiteX5" fmla="*/ 39910 w 338518"/>
                <a:gd name="connsiteY5" fmla="*/ 501491 h 530828"/>
                <a:gd name="connsiteX6" fmla="*/ 10954 w 338518"/>
                <a:gd name="connsiteY6" fmla="*/ 465487 h 530828"/>
                <a:gd name="connsiteX7" fmla="*/ 0 w 338518"/>
                <a:gd name="connsiteY7" fmla="*/ 415671 h 530828"/>
                <a:gd name="connsiteX8" fmla="*/ 0 w 338518"/>
                <a:gd name="connsiteY8" fmla="*/ 414242 h 530828"/>
                <a:gd name="connsiteX9" fmla="*/ 11335 w 338518"/>
                <a:gd name="connsiteY9" fmla="*/ 360140 h 530828"/>
                <a:gd name="connsiteX10" fmla="*/ 42767 w 338518"/>
                <a:gd name="connsiteY10" fmla="*/ 321945 h 530828"/>
                <a:gd name="connsiteX11" fmla="*/ 90773 w 338518"/>
                <a:gd name="connsiteY11" fmla="*/ 299371 h 530828"/>
                <a:gd name="connsiteX12" fmla="*/ 151162 w 338518"/>
                <a:gd name="connsiteY12" fmla="*/ 291941 h 530828"/>
                <a:gd name="connsiteX13" fmla="*/ 208788 w 338518"/>
                <a:gd name="connsiteY13" fmla="*/ 296228 h 530828"/>
                <a:gd name="connsiteX14" fmla="*/ 254413 w 338518"/>
                <a:gd name="connsiteY14" fmla="*/ 307562 h 530828"/>
                <a:gd name="connsiteX15" fmla="*/ 254413 w 338518"/>
                <a:gd name="connsiteY15" fmla="*/ 300514 h 530828"/>
                <a:gd name="connsiteX16" fmla="*/ 230696 w 338518"/>
                <a:gd name="connsiteY16" fmla="*/ 241173 h 530828"/>
                <a:gd name="connsiteX17" fmla="*/ 162496 w 338518"/>
                <a:gd name="connsiteY17" fmla="*/ 220694 h 530828"/>
                <a:gd name="connsiteX18" fmla="*/ 106013 w 338518"/>
                <a:gd name="connsiteY18" fmla="*/ 227076 h 530828"/>
                <a:gd name="connsiteX19" fmla="*/ 55817 w 338518"/>
                <a:gd name="connsiteY19" fmla="*/ 244031 h 530828"/>
                <a:gd name="connsiteX20" fmla="*/ 32480 w 338518"/>
                <a:gd name="connsiteY20" fmla="*/ 175451 h 530828"/>
                <a:gd name="connsiteX21" fmla="*/ 96107 w 338518"/>
                <a:gd name="connsiteY21" fmla="*/ 152876 h 530828"/>
                <a:gd name="connsiteX22" fmla="*/ 174593 w 338518"/>
                <a:gd name="connsiteY22" fmla="*/ 144399 h 530828"/>
                <a:gd name="connsiteX23" fmla="*/ 298228 w 338518"/>
                <a:gd name="connsiteY23" fmla="*/ 185738 h 530828"/>
                <a:gd name="connsiteX24" fmla="*/ 338519 w 338518"/>
                <a:gd name="connsiteY24" fmla="*/ 301943 h 530828"/>
                <a:gd name="connsiteX25" fmla="*/ 338519 w 338518"/>
                <a:gd name="connsiteY25" fmla="*/ 523113 h 530828"/>
                <a:gd name="connsiteX26" fmla="*/ 253746 w 338518"/>
                <a:gd name="connsiteY26" fmla="*/ 523113 h 530828"/>
                <a:gd name="connsiteX27" fmla="*/ 45911 w 338518"/>
                <a:gd name="connsiteY27" fmla="*/ 95441 h 530828"/>
                <a:gd name="connsiteX28" fmla="*/ 75248 w 338518"/>
                <a:gd name="connsiteY28" fmla="*/ 29718 h 530828"/>
                <a:gd name="connsiteX29" fmla="*/ 125063 w 338518"/>
                <a:gd name="connsiteY29" fmla="*/ 7144 h 530828"/>
                <a:gd name="connsiteX30" fmla="*/ 154019 w 338518"/>
                <a:gd name="connsiteY30" fmla="*/ 11716 h 530828"/>
                <a:gd name="connsiteX31" fmla="*/ 181261 w 338518"/>
                <a:gd name="connsiteY31" fmla="*/ 21622 h 530828"/>
                <a:gd name="connsiteX32" fmla="*/ 205645 w 338518"/>
                <a:gd name="connsiteY32" fmla="*/ 31147 h 530828"/>
                <a:gd name="connsiteX33" fmla="*/ 226790 w 338518"/>
                <a:gd name="connsiteY33" fmla="*/ 35338 h 530828"/>
                <a:gd name="connsiteX34" fmla="*/ 250127 w 338518"/>
                <a:gd name="connsiteY34" fmla="*/ 26861 h 530828"/>
                <a:gd name="connsiteX35" fmla="*/ 265652 w 338518"/>
                <a:gd name="connsiteY35" fmla="*/ 0 h 530828"/>
                <a:gd name="connsiteX36" fmla="*/ 312991 w 338518"/>
                <a:gd name="connsiteY36" fmla="*/ 14859 h 530828"/>
                <a:gd name="connsiteX37" fmla="*/ 283655 w 338518"/>
                <a:gd name="connsiteY37" fmla="*/ 79820 h 530828"/>
                <a:gd name="connsiteX38" fmla="*/ 233839 w 338518"/>
                <a:gd name="connsiteY38" fmla="*/ 102394 h 530828"/>
                <a:gd name="connsiteX39" fmla="*/ 204883 w 338518"/>
                <a:gd name="connsiteY39" fmla="*/ 98203 h 530828"/>
                <a:gd name="connsiteX40" fmla="*/ 177641 w 338518"/>
                <a:gd name="connsiteY40" fmla="*/ 88678 h 530828"/>
                <a:gd name="connsiteX41" fmla="*/ 152876 w 338518"/>
                <a:gd name="connsiteY41" fmla="*/ 78772 h 530828"/>
                <a:gd name="connsiteX42" fmla="*/ 132017 w 338518"/>
                <a:gd name="connsiteY42" fmla="*/ 74200 h 530828"/>
                <a:gd name="connsiteX43" fmla="*/ 108680 w 338518"/>
                <a:gd name="connsiteY43" fmla="*/ 82677 h 530828"/>
                <a:gd name="connsiteX44" fmla="*/ 93154 w 338518"/>
                <a:gd name="connsiteY44" fmla="*/ 109538 h 530828"/>
                <a:gd name="connsiteX45" fmla="*/ 45815 w 338518"/>
                <a:gd name="connsiteY45" fmla="*/ 95441 h 530828"/>
                <a:gd name="connsiteX46" fmla="*/ 255842 w 338518"/>
                <a:gd name="connsiteY46" fmla="*/ 366808 h 530828"/>
                <a:gd name="connsiteX47" fmla="*/ 217361 w 338518"/>
                <a:gd name="connsiteY47" fmla="*/ 356235 h 530828"/>
                <a:gd name="connsiteX48" fmla="*/ 170402 w 338518"/>
                <a:gd name="connsiteY48" fmla="*/ 351949 h 530828"/>
                <a:gd name="connsiteX49" fmla="*/ 107537 w 338518"/>
                <a:gd name="connsiteY49" fmla="*/ 367475 h 530828"/>
                <a:gd name="connsiteX50" fmla="*/ 84963 w 338518"/>
                <a:gd name="connsiteY50" fmla="*/ 409861 h 530828"/>
                <a:gd name="connsiteX51" fmla="*/ 84963 w 338518"/>
                <a:gd name="connsiteY51" fmla="*/ 411290 h 530828"/>
                <a:gd name="connsiteX52" fmla="*/ 105823 w 338518"/>
                <a:gd name="connsiteY52" fmla="*/ 452247 h 530828"/>
                <a:gd name="connsiteX53" fmla="*/ 157067 w 338518"/>
                <a:gd name="connsiteY53" fmla="*/ 466344 h 530828"/>
                <a:gd name="connsiteX54" fmla="*/ 196310 w 338518"/>
                <a:gd name="connsiteY54" fmla="*/ 460724 h 530828"/>
                <a:gd name="connsiteX55" fmla="*/ 227743 w 338518"/>
                <a:gd name="connsiteY55" fmla="*/ 444818 h 530828"/>
                <a:gd name="connsiteX56" fmla="*/ 248603 w 338518"/>
                <a:gd name="connsiteY56" fmla="*/ 420053 h 530828"/>
                <a:gd name="connsiteX57" fmla="*/ 256032 w 338518"/>
                <a:gd name="connsiteY57" fmla="*/ 387858 h 530828"/>
                <a:gd name="connsiteX58" fmla="*/ 256032 w 338518"/>
                <a:gd name="connsiteY58" fmla="*/ 366617 h 53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8518" h="530828">
                  <a:moveTo>
                    <a:pt x="253651" y="523018"/>
                  </a:moveTo>
                  <a:lnTo>
                    <a:pt x="253651" y="477107"/>
                  </a:lnTo>
                  <a:cubicBezTo>
                    <a:pt x="240887" y="492157"/>
                    <a:pt x="224695" y="504920"/>
                    <a:pt x="204883" y="515303"/>
                  </a:cubicBezTo>
                  <a:cubicBezTo>
                    <a:pt x="185071" y="525685"/>
                    <a:pt x="161068" y="530828"/>
                    <a:pt x="132779" y="530828"/>
                  </a:cubicBezTo>
                  <a:cubicBezTo>
                    <a:pt x="114871" y="530828"/>
                    <a:pt x="97917" y="528352"/>
                    <a:pt x="81915" y="523399"/>
                  </a:cubicBezTo>
                  <a:cubicBezTo>
                    <a:pt x="65913" y="518446"/>
                    <a:pt x="51911" y="511112"/>
                    <a:pt x="39910" y="501491"/>
                  </a:cubicBezTo>
                  <a:cubicBezTo>
                    <a:pt x="27908" y="491871"/>
                    <a:pt x="18193" y="479870"/>
                    <a:pt x="10954" y="465487"/>
                  </a:cubicBezTo>
                  <a:cubicBezTo>
                    <a:pt x="3620" y="451104"/>
                    <a:pt x="0" y="434531"/>
                    <a:pt x="0" y="415671"/>
                  </a:cubicBezTo>
                  <a:lnTo>
                    <a:pt x="0" y="414242"/>
                  </a:lnTo>
                  <a:cubicBezTo>
                    <a:pt x="0" y="393478"/>
                    <a:pt x="3810" y="375476"/>
                    <a:pt x="11335" y="360140"/>
                  </a:cubicBezTo>
                  <a:cubicBezTo>
                    <a:pt x="18860" y="344805"/>
                    <a:pt x="29337" y="332137"/>
                    <a:pt x="42767" y="321945"/>
                  </a:cubicBezTo>
                  <a:cubicBezTo>
                    <a:pt x="56198" y="311849"/>
                    <a:pt x="72200" y="304324"/>
                    <a:pt x="90773" y="299371"/>
                  </a:cubicBezTo>
                  <a:cubicBezTo>
                    <a:pt x="109347" y="294418"/>
                    <a:pt x="129540" y="291941"/>
                    <a:pt x="151162" y="291941"/>
                  </a:cubicBezTo>
                  <a:cubicBezTo>
                    <a:pt x="172784" y="291941"/>
                    <a:pt x="192977" y="293370"/>
                    <a:pt x="208788" y="296228"/>
                  </a:cubicBezTo>
                  <a:cubicBezTo>
                    <a:pt x="224600" y="299085"/>
                    <a:pt x="239744" y="302800"/>
                    <a:pt x="254413" y="307562"/>
                  </a:cubicBezTo>
                  <a:lnTo>
                    <a:pt x="254413" y="300514"/>
                  </a:lnTo>
                  <a:cubicBezTo>
                    <a:pt x="254413" y="274606"/>
                    <a:pt x="246507" y="254794"/>
                    <a:pt x="230696" y="241173"/>
                  </a:cubicBezTo>
                  <a:cubicBezTo>
                    <a:pt x="214884" y="227552"/>
                    <a:pt x="192215" y="220694"/>
                    <a:pt x="162496" y="220694"/>
                  </a:cubicBezTo>
                  <a:cubicBezTo>
                    <a:pt x="141351" y="220694"/>
                    <a:pt x="122492" y="222790"/>
                    <a:pt x="106013" y="227076"/>
                  </a:cubicBezTo>
                  <a:cubicBezTo>
                    <a:pt x="89535" y="231362"/>
                    <a:pt x="72771" y="236982"/>
                    <a:pt x="55817" y="244031"/>
                  </a:cubicBezTo>
                  <a:lnTo>
                    <a:pt x="32480" y="175451"/>
                  </a:lnTo>
                  <a:cubicBezTo>
                    <a:pt x="53150" y="166021"/>
                    <a:pt x="74390" y="158496"/>
                    <a:pt x="96107" y="152876"/>
                  </a:cubicBezTo>
                  <a:cubicBezTo>
                    <a:pt x="117729" y="147257"/>
                    <a:pt x="143923" y="144399"/>
                    <a:pt x="174593" y="144399"/>
                  </a:cubicBezTo>
                  <a:cubicBezTo>
                    <a:pt x="230124" y="144399"/>
                    <a:pt x="271367" y="158210"/>
                    <a:pt x="298228" y="185738"/>
                  </a:cubicBezTo>
                  <a:cubicBezTo>
                    <a:pt x="325088" y="213265"/>
                    <a:pt x="338519" y="252032"/>
                    <a:pt x="338519" y="301943"/>
                  </a:cubicBezTo>
                  <a:lnTo>
                    <a:pt x="338519" y="523113"/>
                  </a:lnTo>
                  <a:lnTo>
                    <a:pt x="253746" y="523113"/>
                  </a:lnTo>
                  <a:close/>
                  <a:moveTo>
                    <a:pt x="45911" y="95441"/>
                  </a:moveTo>
                  <a:cubicBezTo>
                    <a:pt x="53912" y="66675"/>
                    <a:pt x="63722" y="44768"/>
                    <a:pt x="75248" y="29718"/>
                  </a:cubicBezTo>
                  <a:cubicBezTo>
                    <a:pt x="86773" y="14669"/>
                    <a:pt x="103442" y="7144"/>
                    <a:pt x="125063" y="7144"/>
                  </a:cubicBezTo>
                  <a:cubicBezTo>
                    <a:pt x="134969" y="7144"/>
                    <a:pt x="144590" y="8668"/>
                    <a:pt x="154019" y="11716"/>
                  </a:cubicBezTo>
                  <a:cubicBezTo>
                    <a:pt x="163449" y="14764"/>
                    <a:pt x="172498" y="18098"/>
                    <a:pt x="181261" y="21622"/>
                  </a:cubicBezTo>
                  <a:cubicBezTo>
                    <a:pt x="189929" y="25146"/>
                    <a:pt x="198120" y="28385"/>
                    <a:pt x="205645" y="31147"/>
                  </a:cubicBezTo>
                  <a:cubicBezTo>
                    <a:pt x="213170" y="34004"/>
                    <a:pt x="220218" y="35338"/>
                    <a:pt x="226790" y="35338"/>
                  </a:cubicBezTo>
                  <a:cubicBezTo>
                    <a:pt x="237173" y="35338"/>
                    <a:pt x="244888" y="32480"/>
                    <a:pt x="250127" y="26861"/>
                  </a:cubicBezTo>
                  <a:cubicBezTo>
                    <a:pt x="255270" y="21241"/>
                    <a:pt x="260509" y="12287"/>
                    <a:pt x="265652" y="0"/>
                  </a:cubicBezTo>
                  <a:lnTo>
                    <a:pt x="312991" y="14859"/>
                  </a:lnTo>
                  <a:cubicBezTo>
                    <a:pt x="304991" y="43148"/>
                    <a:pt x="295180" y="64770"/>
                    <a:pt x="283655" y="79820"/>
                  </a:cubicBezTo>
                  <a:cubicBezTo>
                    <a:pt x="272129" y="94869"/>
                    <a:pt x="255461" y="102394"/>
                    <a:pt x="233839" y="102394"/>
                  </a:cubicBezTo>
                  <a:cubicBezTo>
                    <a:pt x="223933" y="102394"/>
                    <a:pt x="214313" y="100965"/>
                    <a:pt x="204883" y="98203"/>
                  </a:cubicBezTo>
                  <a:cubicBezTo>
                    <a:pt x="195453" y="95345"/>
                    <a:pt x="186404" y="92202"/>
                    <a:pt x="177641" y="88678"/>
                  </a:cubicBezTo>
                  <a:cubicBezTo>
                    <a:pt x="168878" y="85154"/>
                    <a:pt x="160687" y="81820"/>
                    <a:pt x="152876" y="78772"/>
                  </a:cubicBezTo>
                  <a:cubicBezTo>
                    <a:pt x="145066" y="75724"/>
                    <a:pt x="138113" y="74200"/>
                    <a:pt x="132017" y="74200"/>
                  </a:cubicBezTo>
                  <a:cubicBezTo>
                    <a:pt x="121634" y="74200"/>
                    <a:pt x="113919" y="77057"/>
                    <a:pt x="108680" y="82677"/>
                  </a:cubicBezTo>
                  <a:cubicBezTo>
                    <a:pt x="103537" y="88297"/>
                    <a:pt x="98298" y="97250"/>
                    <a:pt x="93154" y="109538"/>
                  </a:cubicBezTo>
                  <a:lnTo>
                    <a:pt x="45815" y="95441"/>
                  </a:lnTo>
                  <a:close/>
                  <a:moveTo>
                    <a:pt x="255842" y="366808"/>
                  </a:moveTo>
                  <a:cubicBezTo>
                    <a:pt x="244983" y="362522"/>
                    <a:pt x="232124" y="358997"/>
                    <a:pt x="217361" y="356235"/>
                  </a:cubicBezTo>
                  <a:cubicBezTo>
                    <a:pt x="202502" y="353378"/>
                    <a:pt x="186880" y="351949"/>
                    <a:pt x="170402" y="351949"/>
                  </a:cubicBezTo>
                  <a:cubicBezTo>
                    <a:pt x="143542" y="351949"/>
                    <a:pt x="122587" y="357092"/>
                    <a:pt x="107537" y="367475"/>
                  </a:cubicBezTo>
                  <a:cubicBezTo>
                    <a:pt x="92488" y="377857"/>
                    <a:pt x="84963" y="391954"/>
                    <a:pt x="84963" y="409861"/>
                  </a:cubicBezTo>
                  <a:lnTo>
                    <a:pt x="84963" y="411290"/>
                  </a:lnTo>
                  <a:cubicBezTo>
                    <a:pt x="84963" y="429197"/>
                    <a:pt x="91916" y="442817"/>
                    <a:pt x="105823" y="452247"/>
                  </a:cubicBezTo>
                  <a:cubicBezTo>
                    <a:pt x="119729" y="461677"/>
                    <a:pt x="136779" y="466344"/>
                    <a:pt x="157067" y="466344"/>
                  </a:cubicBezTo>
                  <a:cubicBezTo>
                    <a:pt x="171164" y="466344"/>
                    <a:pt x="184309" y="464439"/>
                    <a:pt x="196310" y="460724"/>
                  </a:cubicBezTo>
                  <a:cubicBezTo>
                    <a:pt x="208312" y="456914"/>
                    <a:pt x="218789" y="451676"/>
                    <a:pt x="227743" y="444818"/>
                  </a:cubicBezTo>
                  <a:cubicBezTo>
                    <a:pt x="236696" y="437960"/>
                    <a:pt x="243650" y="429768"/>
                    <a:pt x="248603" y="420053"/>
                  </a:cubicBezTo>
                  <a:cubicBezTo>
                    <a:pt x="253555" y="410432"/>
                    <a:pt x="256032" y="399669"/>
                    <a:pt x="256032" y="387858"/>
                  </a:cubicBezTo>
                  <a:lnTo>
                    <a:pt x="256032" y="36661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8" name="Freeform: Shape 30">
              <a:extLst>
                <a:ext uri="{FF2B5EF4-FFF2-40B4-BE49-F238E27FC236}">
                  <a16:creationId xmlns:a16="http://schemas.microsoft.com/office/drawing/2014/main" id="{E9527BB3-DD6C-FBB4-7BBF-2308CBAFB701}"/>
                </a:ext>
              </a:extLst>
            </p:cNvPr>
            <p:cNvSpPr/>
            <p:nvPr/>
          </p:nvSpPr>
          <p:spPr>
            <a:xfrm>
              <a:off x="1566177" y="738059"/>
              <a:ext cx="100038" cy="97908"/>
            </a:xfrm>
            <a:custGeom>
              <a:avLst/>
              <a:gdLst>
                <a:gd name="connsiteX0" fmla="*/ 197834 w 397954"/>
                <a:gd name="connsiteY0" fmla="*/ 389477 h 389477"/>
                <a:gd name="connsiteX1" fmla="*/ 119063 w 397954"/>
                <a:gd name="connsiteY1" fmla="*/ 374237 h 389477"/>
                <a:gd name="connsiteX2" fmla="*/ 56198 w 397954"/>
                <a:gd name="connsiteY2" fmla="*/ 332899 h 389477"/>
                <a:gd name="connsiteX3" fmla="*/ 14859 w 397954"/>
                <a:gd name="connsiteY3" fmla="*/ 271463 h 389477"/>
                <a:gd name="connsiteX4" fmla="*/ 0 w 397954"/>
                <a:gd name="connsiteY4" fmla="*/ 196501 h 389477"/>
                <a:gd name="connsiteX5" fmla="*/ 0 w 397954"/>
                <a:gd name="connsiteY5" fmla="*/ 195072 h 389477"/>
                <a:gd name="connsiteX6" fmla="*/ 15240 w 397954"/>
                <a:gd name="connsiteY6" fmla="*/ 119444 h 389477"/>
                <a:gd name="connsiteX7" fmla="*/ 56960 w 397954"/>
                <a:gd name="connsiteY7" fmla="*/ 57626 h 389477"/>
                <a:gd name="connsiteX8" fmla="*/ 119825 w 397954"/>
                <a:gd name="connsiteY8" fmla="*/ 15526 h 389477"/>
                <a:gd name="connsiteX9" fmla="*/ 199358 w 397954"/>
                <a:gd name="connsiteY9" fmla="*/ 0 h 389477"/>
                <a:gd name="connsiteX10" fmla="*/ 278892 w 397954"/>
                <a:gd name="connsiteY10" fmla="*/ 15240 h 389477"/>
                <a:gd name="connsiteX11" fmla="*/ 341757 w 397954"/>
                <a:gd name="connsiteY11" fmla="*/ 56959 h 389477"/>
                <a:gd name="connsiteX12" fmla="*/ 383096 w 397954"/>
                <a:gd name="connsiteY12" fmla="*/ 118396 h 389477"/>
                <a:gd name="connsiteX13" fmla="*/ 397955 w 397954"/>
                <a:gd name="connsiteY13" fmla="*/ 193643 h 389477"/>
                <a:gd name="connsiteX14" fmla="*/ 397955 w 397954"/>
                <a:gd name="connsiteY14" fmla="*/ 195072 h 389477"/>
                <a:gd name="connsiteX15" fmla="*/ 382714 w 397954"/>
                <a:gd name="connsiteY15" fmla="*/ 270034 h 389477"/>
                <a:gd name="connsiteX16" fmla="*/ 340995 w 397954"/>
                <a:gd name="connsiteY16" fmla="*/ 331851 h 389477"/>
                <a:gd name="connsiteX17" fmla="*/ 277749 w 397954"/>
                <a:gd name="connsiteY17" fmla="*/ 373856 h 389477"/>
                <a:gd name="connsiteX18" fmla="*/ 197834 w 397954"/>
                <a:gd name="connsiteY18" fmla="*/ 389382 h 389477"/>
                <a:gd name="connsiteX19" fmla="*/ 199263 w 397954"/>
                <a:gd name="connsiteY19" fmla="*/ 315278 h 389477"/>
                <a:gd name="connsiteX20" fmla="*/ 245936 w 397954"/>
                <a:gd name="connsiteY20" fmla="*/ 305753 h 389477"/>
                <a:gd name="connsiteX21" fmla="*/ 281369 w 397954"/>
                <a:gd name="connsiteY21" fmla="*/ 279940 h 389477"/>
                <a:gd name="connsiteX22" fmla="*/ 303848 w 397954"/>
                <a:gd name="connsiteY22" fmla="*/ 242125 h 389477"/>
                <a:gd name="connsiteX23" fmla="*/ 311563 w 397954"/>
                <a:gd name="connsiteY23" fmla="*/ 196501 h 389477"/>
                <a:gd name="connsiteX24" fmla="*/ 311563 w 397954"/>
                <a:gd name="connsiteY24" fmla="*/ 195072 h 389477"/>
                <a:gd name="connsiteX25" fmla="*/ 303181 w 397954"/>
                <a:gd name="connsiteY25" fmla="*/ 148400 h 389477"/>
                <a:gd name="connsiteX26" fmla="*/ 279654 w 397954"/>
                <a:gd name="connsiteY26" fmla="*/ 110204 h 389477"/>
                <a:gd name="connsiteX27" fmla="*/ 243840 w 397954"/>
                <a:gd name="connsiteY27" fmla="*/ 84392 h 389477"/>
                <a:gd name="connsiteX28" fmla="*/ 197834 w 397954"/>
                <a:gd name="connsiteY28" fmla="*/ 74867 h 389477"/>
                <a:gd name="connsiteX29" fmla="*/ 151829 w 397954"/>
                <a:gd name="connsiteY29" fmla="*/ 84392 h 389477"/>
                <a:gd name="connsiteX30" fmla="*/ 116396 w 397954"/>
                <a:gd name="connsiteY30" fmla="*/ 109823 h 389477"/>
                <a:gd name="connsiteX31" fmla="*/ 93916 w 397954"/>
                <a:gd name="connsiteY31" fmla="*/ 147638 h 389477"/>
                <a:gd name="connsiteX32" fmla="*/ 86201 w 397954"/>
                <a:gd name="connsiteY32" fmla="*/ 193548 h 389477"/>
                <a:gd name="connsiteX33" fmla="*/ 86201 w 397954"/>
                <a:gd name="connsiteY33" fmla="*/ 194977 h 389477"/>
                <a:gd name="connsiteX34" fmla="*/ 94583 w 397954"/>
                <a:gd name="connsiteY34" fmla="*/ 241268 h 389477"/>
                <a:gd name="connsiteX35" fmla="*/ 118110 w 397954"/>
                <a:gd name="connsiteY35" fmla="*/ 279463 h 389477"/>
                <a:gd name="connsiteX36" fmla="*/ 153924 w 397954"/>
                <a:gd name="connsiteY36" fmla="*/ 305562 h 389477"/>
                <a:gd name="connsiteX37" fmla="*/ 199263 w 397954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954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8" y="332899"/>
                  </a:cubicBezTo>
                  <a:cubicBezTo>
                    <a:pt x="38576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9" y="143066"/>
                    <a:pt x="15240" y="119444"/>
                  </a:cubicBezTo>
                  <a:cubicBezTo>
                    <a:pt x="25337" y="95917"/>
                    <a:pt x="39243" y="75248"/>
                    <a:pt x="56960" y="57626"/>
                  </a:cubicBezTo>
                  <a:cubicBezTo>
                    <a:pt x="74676" y="39910"/>
                    <a:pt x="95631" y="25908"/>
                    <a:pt x="119825" y="15526"/>
                  </a:cubicBezTo>
                  <a:cubicBezTo>
                    <a:pt x="144113" y="5144"/>
                    <a:pt x="170593" y="0"/>
                    <a:pt x="199358" y="0"/>
                  </a:cubicBezTo>
                  <a:cubicBezTo>
                    <a:pt x="228124" y="0"/>
                    <a:pt x="254604" y="5048"/>
                    <a:pt x="278892" y="15240"/>
                  </a:cubicBezTo>
                  <a:cubicBezTo>
                    <a:pt x="303181" y="25337"/>
                    <a:pt x="324136" y="39243"/>
                    <a:pt x="341757" y="56959"/>
                  </a:cubicBezTo>
                  <a:cubicBezTo>
                    <a:pt x="359379" y="74676"/>
                    <a:pt x="373189" y="95155"/>
                    <a:pt x="383096" y="118396"/>
                  </a:cubicBezTo>
                  <a:cubicBezTo>
                    <a:pt x="393002" y="141732"/>
                    <a:pt x="397955" y="166783"/>
                    <a:pt x="397955" y="193643"/>
                  </a:cubicBezTo>
                  <a:lnTo>
                    <a:pt x="397955" y="195072"/>
                  </a:lnTo>
                  <a:cubicBezTo>
                    <a:pt x="397955" y="221456"/>
                    <a:pt x="392906" y="246412"/>
                    <a:pt x="382714" y="270034"/>
                  </a:cubicBezTo>
                  <a:cubicBezTo>
                    <a:pt x="372618" y="293561"/>
                    <a:pt x="358712" y="314230"/>
                    <a:pt x="340995" y="331851"/>
                  </a:cubicBezTo>
                  <a:cubicBezTo>
                    <a:pt x="323279" y="349472"/>
                    <a:pt x="302229" y="363569"/>
                    <a:pt x="277749" y="373856"/>
                  </a:cubicBezTo>
                  <a:cubicBezTo>
                    <a:pt x="253270" y="384238"/>
                    <a:pt x="226600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6" y="305753"/>
                  </a:cubicBezTo>
                  <a:cubicBezTo>
                    <a:pt x="259747" y="299371"/>
                    <a:pt x="271558" y="290798"/>
                    <a:pt x="281369" y="279940"/>
                  </a:cubicBezTo>
                  <a:cubicBezTo>
                    <a:pt x="291179" y="269081"/>
                    <a:pt x="298704" y="256508"/>
                    <a:pt x="303848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706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7" y="99346"/>
                    <a:pt x="257651" y="90773"/>
                    <a:pt x="243840" y="84392"/>
                  </a:cubicBezTo>
                  <a:cubicBezTo>
                    <a:pt x="230029" y="78010"/>
                    <a:pt x="214694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6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9059" y="226886"/>
                    <a:pt x="94583" y="241268"/>
                  </a:cubicBezTo>
                  <a:cubicBezTo>
                    <a:pt x="100203" y="255651"/>
                    <a:pt x="108014" y="268319"/>
                    <a:pt x="118110" y="279463"/>
                  </a:cubicBezTo>
                  <a:cubicBezTo>
                    <a:pt x="128207" y="290608"/>
                    <a:pt x="140113" y="299275"/>
                    <a:pt x="153924" y="305562"/>
                  </a:cubicBezTo>
                  <a:cubicBezTo>
                    <a:pt x="167735" y="311944"/>
                    <a:pt x="182785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9" name="Freeform: Shape 31">
              <a:extLst>
                <a:ext uri="{FF2B5EF4-FFF2-40B4-BE49-F238E27FC236}">
                  <a16:creationId xmlns:a16="http://schemas.microsoft.com/office/drawing/2014/main" id="{16163523-FA30-35E6-B3C8-09D9BDCE2274}"/>
                </a:ext>
              </a:extLst>
            </p:cNvPr>
            <p:cNvSpPr/>
            <p:nvPr/>
          </p:nvSpPr>
          <p:spPr>
            <a:xfrm>
              <a:off x="168041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1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7 w 296894"/>
                <a:gd name="connsiteY23" fmla="*/ 42863 h 386714"/>
                <a:gd name="connsiteX24" fmla="*/ 254318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7 w 296894"/>
                <a:gd name="connsiteY30" fmla="*/ 124587 h 386714"/>
                <a:gd name="connsiteX31" fmla="*/ 122682 w 296894"/>
                <a:gd name="connsiteY31" fmla="*/ 138017 h 386714"/>
                <a:gd name="connsiteX32" fmla="*/ 149543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6" y="348901"/>
                    <a:pt x="0" y="330327"/>
                  </a:cubicBezTo>
                  <a:lnTo>
                    <a:pt x="38195" y="272224"/>
                  </a:lnTo>
                  <a:cubicBezTo>
                    <a:pt x="58484" y="287274"/>
                    <a:pt x="79057" y="298704"/>
                    <a:pt x="100013" y="306514"/>
                  </a:cubicBezTo>
                  <a:cubicBezTo>
                    <a:pt x="120968" y="314325"/>
                    <a:pt x="141161" y="318135"/>
                    <a:pt x="160401" y="318135"/>
                  </a:cubicBezTo>
                  <a:cubicBezTo>
                    <a:pt x="179641" y="318135"/>
                    <a:pt x="192977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1" y="241078"/>
                    <a:pt x="176498" y="237553"/>
                    <a:pt x="166401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2" y="40195"/>
                    <a:pt x="56864" y="30385"/>
                  </a:cubicBezTo>
                  <a:cubicBezTo>
                    <a:pt x="68866" y="20479"/>
                    <a:pt x="82962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8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7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3" y="142018"/>
                    <a:pt x="139351" y="145732"/>
                    <a:pt x="149543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0" name="Freeform: Shape 32">
              <a:extLst>
                <a:ext uri="{FF2B5EF4-FFF2-40B4-BE49-F238E27FC236}">
                  <a16:creationId xmlns:a16="http://schemas.microsoft.com/office/drawing/2014/main" id="{003DED05-8506-ADAD-BA8A-5A0F2FA8364A}"/>
                </a:ext>
              </a:extLst>
            </p:cNvPr>
            <p:cNvSpPr/>
            <p:nvPr/>
          </p:nvSpPr>
          <p:spPr>
            <a:xfrm>
              <a:off x="32663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4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80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5 w 202977"/>
                <a:gd name="connsiteY27" fmla="*/ 211169 h 239267"/>
                <a:gd name="connsiteX28" fmla="*/ 122968 w 202977"/>
                <a:gd name="connsiteY28" fmla="*/ 206788 h 239267"/>
                <a:gd name="connsiteX29" fmla="*/ 147257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9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9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3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6" y="36862"/>
                    <a:pt x="122492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9" y="43053"/>
                    <a:pt x="30671" y="48196"/>
                  </a:cubicBezTo>
                  <a:lnTo>
                    <a:pt x="20384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80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5" y="211169"/>
                  </a:moveTo>
                  <a:cubicBezTo>
                    <a:pt x="103823" y="211169"/>
                    <a:pt x="113728" y="209740"/>
                    <a:pt x="122968" y="206788"/>
                  </a:cubicBezTo>
                  <a:cubicBezTo>
                    <a:pt x="132207" y="203835"/>
                    <a:pt x="140208" y="199644"/>
                    <a:pt x="147257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9" y="121444"/>
                  </a:cubicBezTo>
                  <a:cubicBezTo>
                    <a:pt x="129445" y="119348"/>
                    <a:pt x="116776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244" y="190500"/>
                    <a:pt x="47435" y="195358"/>
                    <a:pt x="52769" y="199263"/>
                  </a:cubicBezTo>
                  <a:cubicBezTo>
                    <a:pt x="58103" y="203073"/>
                    <a:pt x="64294" y="206026"/>
                    <a:pt x="71247" y="208121"/>
                  </a:cubicBezTo>
                  <a:cubicBezTo>
                    <a:pt x="78200" y="210217"/>
                    <a:pt x="85535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1" name="Freeform: Shape 33">
              <a:extLst>
                <a:ext uri="{FF2B5EF4-FFF2-40B4-BE49-F238E27FC236}">
                  <a16:creationId xmlns:a16="http://schemas.microsoft.com/office/drawing/2014/main" id="{800E965A-1172-1393-A4F8-866B8C05524F}"/>
                </a:ext>
              </a:extLst>
            </p:cNvPr>
            <p:cNvSpPr/>
            <p:nvPr/>
          </p:nvSpPr>
          <p:spPr>
            <a:xfrm>
              <a:off x="390927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9" y="303276"/>
                    <a:pt x="71438" y="300895"/>
                  </a:cubicBezTo>
                  <a:cubicBezTo>
                    <a:pt x="63437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2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2" name="Freeform: Shape 34">
              <a:extLst>
                <a:ext uri="{FF2B5EF4-FFF2-40B4-BE49-F238E27FC236}">
                  <a16:creationId xmlns:a16="http://schemas.microsoft.com/office/drawing/2014/main" id="{9B081711-B5A7-56B4-D075-4D722ADF56E0}"/>
                </a:ext>
              </a:extLst>
            </p:cNvPr>
            <p:cNvSpPr/>
            <p:nvPr/>
          </p:nvSpPr>
          <p:spPr>
            <a:xfrm>
              <a:off x="441545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191 w 39242"/>
                <a:gd name="connsiteY5" fmla="*/ 88392 h 319182"/>
                <a:gd name="connsiteX6" fmla="*/ 36576 w 39242"/>
                <a:gd name="connsiteY6" fmla="*/ 88392 h 319182"/>
                <a:gd name="connsiteX7" fmla="*/ 36576 w 39242"/>
                <a:gd name="connsiteY7" fmla="*/ 319183 h 319182"/>
                <a:gd name="connsiteX8" fmla="*/ 2191 w 39242"/>
                <a:gd name="connsiteY8" fmla="*/ 319183 h 319182"/>
                <a:gd name="connsiteX9" fmla="*/ 2191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191" y="88392"/>
                  </a:moveTo>
                  <a:lnTo>
                    <a:pt x="36576" y="88392"/>
                  </a:lnTo>
                  <a:lnTo>
                    <a:pt x="36576" y="319183"/>
                  </a:lnTo>
                  <a:lnTo>
                    <a:pt x="2191" y="319183"/>
                  </a:lnTo>
                  <a:lnTo>
                    <a:pt x="2191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3" name="Freeform: Shape 35">
              <a:extLst>
                <a:ext uri="{FF2B5EF4-FFF2-40B4-BE49-F238E27FC236}">
                  <a16:creationId xmlns:a16="http://schemas.microsoft.com/office/drawing/2014/main" id="{E6EC58BC-A2E1-97C1-9666-200A384AE143}"/>
                </a:ext>
              </a:extLst>
            </p:cNvPr>
            <p:cNvSpPr/>
            <p:nvPr/>
          </p:nvSpPr>
          <p:spPr>
            <a:xfrm>
              <a:off x="465776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8" y="303276"/>
                    <a:pt x="71438" y="300895"/>
                  </a:cubicBezTo>
                  <a:cubicBezTo>
                    <a:pt x="63436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1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4" name="Freeform: Shape 36">
              <a:extLst>
                <a:ext uri="{FF2B5EF4-FFF2-40B4-BE49-F238E27FC236}">
                  <a16:creationId xmlns:a16="http://schemas.microsoft.com/office/drawing/2014/main" id="{90A8A3CA-FCFF-DD62-2A29-45BC6DEFD7F8}"/>
                </a:ext>
              </a:extLst>
            </p:cNvPr>
            <p:cNvSpPr/>
            <p:nvPr/>
          </p:nvSpPr>
          <p:spPr>
            <a:xfrm>
              <a:off x="515245" y="963397"/>
              <a:ext cx="50594" cy="59238"/>
            </a:xfrm>
            <a:custGeom>
              <a:avLst/>
              <a:gdLst>
                <a:gd name="connsiteX0" fmla="*/ 88392 w 201263"/>
                <a:gd name="connsiteY0" fmla="*/ 235648 h 235648"/>
                <a:gd name="connsiteX1" fmla="*/ 51149 w 201263"/>
                <a:gd name="connsiteY1" fmla="*/ 228981 h 235648"/>
                <a:gd name="connsiteX2" fmla="*/ 23431 w 201263"/>
                <a:gd name="connsiteY2" fmla="*/ 210026 h 235648"/>
                <a:gd name="connsiteX3" fmla="*/ 6001 w 201263"/>
                <a:gd name="connsiteY3" fmla="*/ 180784 h 235648"/>
                <a:gd name="connsiteX4" fmla="*/ 0 w 201263"/>
                <a:gd name="connsiteY4" fmla="*/ 143256 h 235648"/>
                <a:gd name="connsiteX5" fmla="*/ 0 w 201263"/>
                <a:gd name="connsiteY5" fmla="*/ 0 h 235648"/>
                <a:gd name="connsiteX6" fmla="*/ 34385 w 201263"/>
                <a:gd name="connsiteY6" fmla="*/ 0 h 235648"/>
                <a:gd name="connsiteX7" fmla="*/ 34385 w 201263"/>
                <a:gd name="connsiteY7" fmla="*/ 134493 h 235648"/>
                <a:gd name="connsiteX8" fmla="*/ 50864 w 201263"/>
                <a:gd name="connsiteY8" fmla="*/ 185261 h 235648"/>
                <a:gd name="connsiteX9" fmla="*/ 98203 w 201263"/>
                <a:gd name="connsiteY9" fmla="*/ 203930 h 235648"/>
                <a:gd name="connsiteX10" fmla="*/ 125635 w 201263"/>
                <a:gd name="connsiteY10" fmla="*/ 198787 h 235648"/>
                <a:gd name="connsiteX11" fmla="*/ 147542 w 201263"/>
                <a:gd name="connsiteY11" fmla="*/ 184118 h 235648"/>
                <a:gd name="connsiteX12" fmla="*/ 162020 w 201263"/>
                <a:gd name="connsiteY12" fmla="*/ 161163 h 235648"/>
                <a:gd name="connsiteX13" fmla="*/ 167354 w 201263"/>
                <a:gd name="connsiteY13" fmla="*/ 131826 h 235648"/>
                <a:gd name="connsiteX14" fmla="*/ 167354 w 201263"/>
                <a:gd name="connsiteY14" fmla="*/ 0 h 235648"/>
                <a:gd name="connsiteX15" fmla="*/ 201263 w 201263"/>
                <a:gd name="connsiteY15" fmla="*/ 0 h 235648"/>
                <a:gd name="connsiteX16" fmla="*/ 201263 w 201263"/>
                <a:gd name="connsiteY16" fmla="*/ 230791 h 235648"/>
                <a:gd name="connsiteX17" fmla="*/ 167354 w 201263"/>
                <a:gd name="connsiteY17" fmla="*/ 230791 h 235648"/>
                <a:gd name="connsiteX18" fmla="*/ 167354 w 201263"/>
                <a:gd name="connsiteY18" fmla="*/ 190595 h 235648"/>
                <a:gd name="connsiteX19" fmla="*/ 136969 w 201263"/>
                <a:gd name="connsiteY19" fmla="*/ 222504 h 235648"/>
                <a:gd name="connsiteX20" fmla="*/ 88297 w 201263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263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1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864" y="185261"/>
                  </a:cubicBezTo>
                  <a:cubicBezTo>
                    <a:pt x="61913" y="197739"/>
                    <a:pt x="77629" y="203930"/>
                    <a:pt x="98203" y="203930"/>
                  </a:cubicBezTo>
                  <a:cubicBezTo>
                    <a:pt x="108014" y="203930"/>
                    <a:pt x="117158" y="202216"/>
                    <a:pt x="125635" y="198787"/>
                  </a:cubicBezTo>
                  <a:cubicBezTo>
                    <a:pt x="134112" y="195358"/>
                    <a:pt x="141351" y="190500"/>
                    <a:pt x="147542" y="184118"/>
                  </a:cubicBezTo>
                  <a:cubicBezTo>
                    <a:pt x="153638" y="177736"/>
                    <a:pt x="158496" y="170116"/>
                    <a:pt x="162020" y="161163"/>
                  </a:cubicBezTo>
                  <a:cubicBezTo>
                    <a:pt x="165640" y="152305"/>
                    <a:pt x="167354" y="142494"/>
                    <a:pt x="167354" y="131826"/>
                  </a:cubicBezTo>
                  <a:lnTo>
                    <a:pt x="167354" y="0"/>
                  </a:lnTo>
                  <a:lnTo>
                    <a:pt x="201263" y="0"/>
                  </a:lnTo>
                  <a:lnTo>
                    <a:pt x="201263" y="230791"/>
                  </a:lnTo>
                  <a:lnTo>
                    <a:pt x="167354" y="230791"/>
                  </a:lnTo>
                  <a:lnTo>
                    <a:pt x="167354" y="190595"/>
                  </a:lnTo>
                  <a:cubicBezTo>
                    <a:pt x="159639" y="203073"/>
                    <a:pt x="149447" y="213741"/>
                    <a:pt x="136969" y="222504"/>
                  </a:cubicBezTo>
                  <a:cubicBezTo>
                    <a:pt x="124492" y="231267"/>
                    <a:pt x="108299" y="235648"/>
                    <a:pt x="88297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5" name="Freeform: Shape 37">
              <a:extLst>
                <a:ext uri="{FF2B5EF4-FFF2-40B4-BE49-F238E27FC236}">
                  <a16:creationId xmlns:a16="http://schemas.microsoft.com/office/drawing/2014/main" id="{C23EF1F1-341B-817C-37C3-542B4F104193}"/>
                </a:ext>
              </a:extLst>
            </p:cNvPr>
            <p:cNvSpPr/>
            <p:nvPr/>
          </p:nvSpPr>
          <p:spPr>
            <a:xfrm>
              <a:off x="581905" y="939453"/>
              <a:ext cx="58567" cy="83182"/>
            </a:xfrm>
            <a:custGeom>
              <a:avLst/>
              <a:gdLst>
                <a:gd name="connsiteX0" fmla="*/ 110204 w 232981"/>
                <a:gd name="connsiteY0" fmla="*/ 330898 h 330898"/>
                <a:gd name="connsiteX1" fmla="*/ 69628 w 232981"/>
                <a:gd name="connsiteY1" fmla="*/ 322897 h 330898"/>
                <a:gd name="connsiteX2" fmla="*/ 34385 w 232981"/>
                <a:gd name="connsiteY2" fmla="*/ 299466 h 330898"/>
                <a:gd name="connsiteX3" fmla="*/ 9334 w 232981"/>
                <a:gd name="connsiteY3" fmla="*/ 261938 h 330898"/>
                <a:gd name="connsiteX4" fmla="*/ 0 w 232981"/>
                <a:gd name="connsiteY4" fmla="*/ 211264 h 330898"/>
                <a:gd name="connsiteX5" fmla="*/ 0 w 232981"/>
                <a:gd name="connsiteY5" fmla="*/ 210407 h 330898"/>
                <a:gd name="connsiteX6" fmla="*/ 9334 w 232981"/>
                <a:gd name="connsiteY6" fmla="*/ 159925 h 330898"/>
                <a:gd name="connsiteX7" fmla="*/ 34385 w 232981"/>
                <a:gd name="connsiteY7" fmla="*/ 122206 h 330898"/>
                <a:gd name="connsiteX8" fmla="*/ 69628 w 232981"/>
                <a:gd name="connsiteY8" fmla="*/ 98488 h 330898"/>
                <a:gd name="connsiteX9" fmla="*/ 110204 w 232981"/>
                <a:gd name="connsiteY9" fmla="*/ 90202 h 330898"/>
                <a:gd name="connsiteX10" fmla="*/ 139636 w 232981"/>
                <a:gd name="connsiteY10" fmla="*/ 94202 h 330898"/>
                <a:gd name="connsiteX11" fmla="*/ 163735 w 232981"/>
                <a:gd name="connsiteY11" fmla="*/ 104870 h 330898"/>
                <a:gd name="connsiteX12" fmla="*/ 183166 w 232981"/>
                <a:gd name="connsiteY12" fmla="*/ 120491 h 330898"/>
                <a:gd name="connsiteX13" fmla="*/ 198596 w 232981"/>
                <a:gd name="connsiteY13" fmla="*/ 139255 h 330898"/>
                <a:gd name="connsiteX14" fmla="*/ 198596 w 232981"/>
                <a:gd name="connsiteY14" fmla="*/ 0 h 330898"/>
                <a:gd name="connsiteX15" fmla="*/ 232981 w 232981"/>
                <a:gd name="connsiteY15" fmla="*/ 0 h 330898"/>
                <a:gd name="connsiteX16" fmla="*/ 232981 w 232981"/>
                <a:gd name="connsiteY16" fmla="*/ 325850 h 330898"/>
                <a:gd name="connsiteX17" fmla="*/ 198596 w 232981"/>
                <a:gd name="connsiteY17" fmla="*/ 325850 h 330898"/>
                <a:gd name="connsiteX18" fmla="*/ 198596 w 232981"/>
                <a:gd name="connsiteY18" fmla="*/ 279463 h 330898"/>
                <a:gd name="connsiteX19" fmla="*/ 182785 w 232981"/>
                <a:gd name="connsiteY19" fmla="*/ 299085 h 330898"/>
                <a:gd name="connsiteX20" fmla="*/ 163354 w 232981"/>
                <a:gd name="connsiteY20" fmla="*/ 315658 h 330898"/>
                <a:gd name="connsiteX21" fmla="*/ 139446 w 232981"/>
                <a:gd name="connsiteY21" fmla="*/ 326803 h 330898"/>
                <a:gd name="connsiteX22" fmla="*/ 110204 w 232981"/>
                <a:gd name="connsiteY22" fmla="*/ 330803 h 330898"/>
                <a:gd name="connsiteX23" fmla="*/ 116491 w 232981"/>
                <a:gd name="connsiteY23" fmla="*/ 300133 h 330898"/>
                <a:gd name="connsiteX24" fmla="*/ 147542 w 232981"/>
                <a:gd name="connsiteY24" fmla="*/ 293656 h 330898"/>
                <a:gd name="connsiteX25" fmla="*/ 174307 w 232981"/>
                <a:gd name="connsiteY25" fmla="*/ 275368 h 330898"/>
                <a:gd name="connsiteX26" fmla="*/ 193072 w 232981"/>
                <a:gd name="connsiteY26" fmla="*/ 247269 h 330898"/>
                <a:gd name="connsiteX27" fmla="*/ 200025 w 232981"/>
                <a:gd name="connsiteY27" fmla="*/ 210883 h 330898"/>
                <a:gd name="connsiteX28" fmla="*/ 200025 w 232981"/>
                <a:gd name="connsiteY28" fmla="*/ 210026 h 330898"/>
                <a:gd name="connsiteX29" fmla="*/ 193072 w 232981"/>
                <a:gd name="connsiteY29" fmla="*/ 173641 h 330898"/>
                <a:gd name="connsiteX30" fmla="*/ 174307 w 232981"/>
                <a:gd name="connsiteY30" fmla="*/ 145732 h 330898"/>
                <a:gd name="connsiteX31" fmla="*/ 147542 w 232981"/>
                <a:gd name="connsiteY31" fmla="*/ 127635 h 330898"/>
                <a:gd name="connsiteX32" fmla="*/ 116491 w 232981"/>
                <a:gd name="connsiteY32" fmla="*/ 121158 h 330898"/>
                <a:gd name="connsiteX33" fmla="*/ 84772 w 232981"/>
                <a:gd name="connsiteY33" fmla="*/ 127159 h 330898"/>
                <a:gd name="connsiteX34" fmla="*/ 59150 w 232981"/>
                <a:gd name="connsiteY34" fmla="*/ 144589 h 330898"/>
                <a:gd name="connsiteX35" fmla="*/ 41719 w 232981"/>
                <a:gd name="connsiteY35" fmla="*/ 172498 h 330898"/>
                <a:gd name="connsiteX36" fmla="*/ 35242 w 232981"/>
                <a:gd name="connsiteY36" fmla="*/ 210026 h 330898"/>
                <a:gd name="connsiteX37" fmla="*/ 35242 w 232981"/>
                <a:gd name="connsiteY37" fmla="*/ 210883 h 330898"/>
                <a:gd name="connsiteX38" fmla="*/ 41719 w 232981"/>
                <a:gd name="connsiteY38" fmla="*/ 247936 h 330898"/>
                <a:gd name="connsiteX39" fmla="*/ 59341 w 232981"/>
                <a:gd name="connsiteY39" fmla="*/ 276034 h 330898"/>
                <a:gd name="connsiteX40" fmla="*/ 85249 w 232981"/>
                <a:gd name="connsiteY40" fmla="*/ 293941 h 330898"/>
                <a:gd name="connsiteX41" fmla="*/ 116491 w 23298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30898">
                  <a:moveTo>
                    <a:pt x="110204" y="330898"/>
                  </a:moveTo>
                  <a:cubicBezTo>
                    <a:pt x="96202" y="330898"/>
                    <a:pt x="82677" y="328231"/>
                    <a:pt x="69628" y="322897"/>
                  </a:cubicBezTo>
                  <a:cubicBezTo>
                    <a:pt x="56578" y="317563"/>
                    <a:pt x="44767" y="309753"/>
                    <a:pt x="34385" y="299466"/>
                  </a:cubicBezTo>
                  <a:cubicBezTo>
                    <a:pt x="24003" y="289179"/>
                    <a:pt x="15621" y="276701"/>
                    <a:pt x="9334" y="261938"/>
                  </a:cubicBezTo>
                  <a:cubicBezTo>
                    <a:pt x="3048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334" y="159925"/>
                  </a:cubicBezTo>
                  <a:cubicBezTo>
                    <a:pt x="15621" y="145066"/>
                    <a:pt x="23908" y="132493"/>
                    <a:pt x="34385" y="122206"/>
                  </a:cubicBezTo>
                  <a:cubicBezTo>
                    <a:pt x="44767" y="111919"/>
                    <a:pt x="56578" y="104013"/>
                    <a:pt x="69628" y="98488"/>
                  </a:cubicBezTo>
                  <a:cubicBezTo>
                    <a:pt x="82677" y="92964"/>
                    <a:pt x="96298" y="90202"/>
                    <a:pt x="110204" y="90202"/>
                  </a:cubicBezTo>
                  <a:cubicBezTo>
                    <a:pt x="120967" y="90202"/>
                    <a:pt x="130778" y="91535"/>
                    <a:pt x="139636" y="94202"/>
                  </a:cubicBezTo>
                  <a:cubicBezTo>
                    <a:pt x="148590" y="96869"/>
                    <a:pt x="156591" y="100489"/>
                    <a:pt x="163735" y="104870"/>
                  </a:cubicBezTo>
                  <a:cubicBezTo>
                    <a:pt x="170878" y="109347"/>
                    <a:pt x="177356" y="114586"/>
                    <a:pt x="183166" y="120491"/>
                  </a:cubicBezTo>
                  <a:cubicBezTo>
                    <a:pt x="188976" y="126492"/>
                    <a:pt x="194119" y="132683"/>
                    <a:pt x="198596" y="139255"/>
                  </a:cubicBezTo>
                  <a:lnTo>
                    <a:pt x="198596" y="0"/>
                  </a:lnTo>
                  <a:lnTo>
                    <a:pt x="232981" y="0"/>
                  </a:lnTo>
                  <a:lnTo>
                    <a:pt x="232981" y="325850"/>
                  </a:lnTo>
                  <a:lnTo>
                    <a:pt x="198596" y="325850"/>
                  </a:lnTo>
                  <a:lnTo>
                    <a:pt x="198596" y="279463"/>
                  </a:lnTo>
                  <a:cubicBezTo>
                    <a:pt x="193834" y="286321"/>
                    <a:pt x="188595" y="292894"/>
                    <a:pt x="182785" y="299085"/>
                  </a:cubicBezTo>
                  <a:cubicBezTo>
                    <a:pt x="176974" y="305371"/>
                    <a:pt x="170498" y="310896"/>
                    <a:pt x="163354" y="315658"/>
                  </a:cubicBezTo>
                  <a:cubicBezTo>
                    <a:pt x="156210" y="320421"/>
                    <a:pt x="148209" y="324136"/>
                    <a:pt x="139446" y="326803"/>
                  </a:cubicBezTo>
                  <a:cubicBezTo>
                    <a:pt x="130683" y="329470"/>
                    <a:pt x="120967" y="330803"/>
                    <a:pt x="110204" y="330803"/>
                  </a:cubicBezTo>
                  <a:close/>
                  <a:moveTo>
                    <a:pt x="116491" y="300133"/>
                  </a:moveTo>
                  <a:cubicBezTo>
                    <a:pt x="127159" y="300133"/>
                    <a:pt x="137541" y="297942"/>
                    <a:pt x="147542" y="293656"/>
                  </a:cubicBezTo>
                  <a:cubicBezTo>
                    <a:pt x="157544" y="289369"/>
                    <a:pt x="166402" y="283273"/>
                    <a:pt x="174307" y="275368"/>
                  </a:cubicBezTo>
                  <a:cubicBezTo>
                    <a:pt x="182213" y="267462"/>
                    <a:pt x="188404" y="258127"/>
                    <a:pt x="193072" y="247269"/>
                  </a:cubicBezTo>
                  <a:cubicBezTo>
                    <a:pt x="197644" y="236410"/>
                    <a:pt x="200025" y="224314"/>
                    <a:pt x="200025" y="210883"/>
                  </a:cubicBezTo>
                  <a:lnTo>
                    <a:pt x="200025" y="210026"/>
                  </a:lnTo>
                  <a:cubicBezTo>
                    <a:pt x="200025" y="196596"/>
                    <a:pt x="197739" y="184499"/>
                    <a:pt x="193072" y="173641"/>
                  </a:cubicBezTo>
                  <a:cubicBezTo>
                    <a:pt x="188500" y="162782"/>
                    <a:pt x="182213" y="153448"/>
                    <a:pt x="174307" y="145732"/>
                  </a:cubicBezTo>
                  <a:cubicBezTo>
                    <a:pt x="166402" y="138017"/>
                    <a:pt x="157448" y="132016"/>
                    <a:pt x="147542" y="127635"/>
                  </a:cubicBezTo>
                  <a:cubicBezTo>
                    <a:pt x="137541" y="123349"/>
                    <a:pt x="127254" y="121158"/>
                    <a:pt x="116491" y="121158"/>
                  </a:cubicBezTo>
                  <a:cubicBezTo>
                    <a:pt x="105156" y="121158"/>
                    <a:pt x="94583" y="123158"/>
                    <a:pt x="84772" y="127159"/>
                  </a:cubicBezTo>
                  <a:cubicBezTo>
                    <a:pt x="74962" y="131159"/>
                    <a:pt x="66389" y="136969"/>
                    <a:pt x="59150" y="144589"/>
                  </a:cubicBezTo>
                  <a:cubicBezTo>
                    <a:pt x="51816" y="152114"/>
                    <a:pt x="46101" y="161449"/>
                    <a:pt x="41719" y="172498"/>
                  </a:cubicBezTo>
                  <a:cubicBezTo>
                    <a:pt x="37433" y="183451"/>
                    <a:pt x="35242" y="196024"/>
                    <a:pt x="35242" y="210026"/>
                  </a:cubicBezTo>
                  <a:lnTo>
                    <a:pt x="35242" y="210883"/>
                  </a:lnTo>
                  <a:cubicBezTo>
                    <a:pt x="35242" y="224599"/>
                    <a:pt x="37433" y="236982"/>
                    <a:pt x="41719" y="247936"/>
                  </a:cubicBezTo>
                  <a:cubicBezTo>
                    <a:pt x="46006" y="258984"/>
                    <a:pt x="51911" y="268319"/>
                    <a:pt x="59341" y="276034"/>
                  </a:cubicBezTo>
                  <a:cubicBezTo>
                    <a:pt x="66770" y="283750"/>
                    <a:pt x="75438" y="289750"/>
                    <a:pt x="85249" y="293941"/>
                  </a:cubicBezTo>
                  <a:cubicBezTo>
                    <a:pt x="95059" y="298132"/>
                    <a:pt x="105442" y="300228"/>
                    <a:pt x="11649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6" name="Freeform: Shape 38">
              <a:extLst>
                <a:ext uri="{FF2B5EF4-FFF2-40B4-BE49-F238E27FC236}">
                  <a16:creationId xmlns:a16="http://schemas.microsoft.com/office/drawing/2014/main" id="{C1B94480-E21C-B156-2655-7628AE66AA39}"/>
                </a:ext>
              </a:extLst>
            </p:cNvPr>
            <p:cNvSpPr/>
            <p:nvPr/>
          </p:nvSpPr>
          <p:spPr>
            <a:xfrm>
              <a:off x="656204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6963 w 218217"/>
                <a:gd name="connsiteY3" fmla="*/ 206026 h 241077"/>
                <a:gd name="connsiteX4" fmla="*/ 116015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8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1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452 w 218217"/>
                <a:gd name="connsiteY25" fmla="*/ 106299 h 241077"/>
                <a:gd name="connsiteX26" fmla="*/ 176784 w 218217"/>
                <a:gd name="connsiteY26" fmla="*/ 76771 h 241077"/>
                <a:gd name="connsiteX27" fmla="*/ 162306 w 218217"/>
                <a:gd name="connsiteY27" fmla="*/ 52101 h 241077"/>
                <a:gd name="connsiteX28" fmla="*/ 140018 w 218217"/>
                <a:gd name="connsiteY28" fmla="*/ 35242 h 241077"/>
                <a:gd name="connsiteX29" fmla="*/ 109919 w 218217"/>
                <a:gd name="connsiteY29" fmla="*/ 29051 h 241077"/>
                <a:gd name="connsiteX30" fmla="*/ 82201 w 218217"/>
                <a:gd name="connsiteY30" fmla="*/ 34766 h 241077"/>
                <a:gd name="connsiteX31" fmla="*/ 59436 w 218217"/>
                <a:gd name="connsiteY31" fmla="*/ 50959 h 241077"/>
                <a:gd name="connsiteX32" fmla="*/ 43148 w 218217"/>
                <a:gd name="connsiteY32" fmla="*/ 75628 h 241077"/>
                <a:gd name="connsiteX33" fmla="*/ 34862 w 218217"/>
                <a:gd name="connsiteY33" fmla="*/ 106204 h 241077"/>
                <a:gd name="connsiteX34" fmla="*/ 183547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724" y="202597"/>
                    <a:pt x="86963" y="206026"/>
                  </a:cubicBezTo>
                  <a:cubicBezTo>
                    <a:pt x="96203" y="209455"/>
                    <a:pt x="105823" y="211169"/>
                    <a:pt x="116015" y="211169"/>
                  </a:cubicBezTo>
                  <a:cubicBezTo>
                    <a:pt x="132112" y="211169"/>
                    <a:pt x="145828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7" y="221361"/>
                    <a:pt x="170498" y="229267"/>
                  </a:cubicBezTo>
                  <a:cubicBezTo>
                    <a:pt x="155639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679" y="0"/>
                    <a:pt x="110681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452" y="106299"/>
                  </a:moveTo>
                  <a:cubicBezTo>
                    <a:pt x="182594" y="95917"/>
                    <a:pt x="180308" y="86106"/>
                    <a:pt x="176784" y="76771"/>
                  </a:cubicBezTo>
                  <a:cubicBezTo>
                    <a:pt x="173165" y="67437"/>
                    <a:pt x="168402" y="59245"/>
                    <a:pt x="162306" y="52101"/>
                  </a:cubicBezTo>
                  <a:cubicBezTo>
                    <a:pt x="156210" y="44958"/>
                    <a:pt x="148781" y="39338"/>
                    <a:pt x="140018" y="35242"/>
                  </a:cubicBezTo>
                  <a:cubicBezTo>
                    <a:pt x="131254" y="31147"/>
                    <a:pt x="121158" y="29051"/>
                    <a:pt x="109919" y="29051"/>
                  </a:cubicBezTo>
                  <a:cubicBezTo>
                    <a:pt x="100108" y="29051"/>
                    <a:pt x="90869" y="30956"/>
                    <a:pt x="82201" y="34766"/>
                  </a:cubicBezTo>
                  <a:cubicBezTo>
                    <a:pt x="73533" y="38671"/>
                    <a:pt x="66008" y="44005"/>
                    <a:pt x="59436" y="50959"/>
                  </a:cubicBezTo>
                  <a:cubicBezTo>
                    <a:pt x="52864" y="57912"/>
                    <a:pt x="47435" y="66103"/>
                    <a:pt x="43148" y="75628"/>
                  </a:cubicBezTo>
                  <a:cubicBezTo>
                    <a:pt x="38862" y="85058"/>
                    <a:pt x="36100" y="95345"/>
                    <a:pt x="34862" y="106204"/>
                  </a:cubicBezTo>
                  <a:lnTo>
                    <a:pt x="183547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7" name="Freeform: Shape 39">
              <a:extLst>
                <a:ext uri="{FF2B5EF4-FFF2-40B4-BE49-F238E27FC236}">
                  <a16:creationId xmlns:a16="http://schemas.microsoft.com/office/drawing/2014/main" id="{58339591-4749-DC01-C098-CF5C444745E4}"/>
                </a:ext>
              </a:extLst>
            </p:cNvPr>
            <p:cNvSpPr/>
            <p:nvPr/>
          </p:nvSpPr>
          <p:spPr>
            <a:xfrm>
              <a:off x="721380" y="962368"/>
              <a:ext cx="44656" cy="60195"/>
            </a:xfrm>
            <a:custGeom>
              <a:avLst/>
              <a:gdLst>
                <a:gd name="connsiteX0" fmla="*/ 95536 w 177641"/>
                <a:gd name="connsiteY0" fmla="*/ 239268 h 239458"/>
                <a:gd name="connsiteX1" fmla="*/ 45053 w 177641"/>
                <a:gd name="connsiteY1" fmla="*/ 230124 h 239458"/>
                <a:gd name="connsiteX2" fmla="*/ 0 w 177641"/>
                <a:gd name="connsiteY2" fmla="*/ 205359 h 239458"/>
                <a:gd name="connsiteX3" fmla="*/ 17431 w 177641"/>
                <a:gd name="connsiteY3" fmla="*/ 180785 h 239458"/>
                <a:gd name="connsiteX4" fmla="*/ 56483 w 177641"/>
                <a:gd name="connsiteY4" fmla="*/ 202692 h 239458"/>
                <a:gd name="connsiteX5" fmla="*/ 97346 w 177641"/>
                <a:gd name="connsiteY5" fmla="*/ 210217 h 239458"/>
                <a:gd name="connsiteX6" fmla="*/ 131731 w 177641"/>
                <a:gd name="connsiteY6" fmla="*/ 200406 h 239458"/>
                <a:gd name="connsiteX7" fmla="*/ 145161 w 177641"/>
                <a:gd name="connsiteY7" fmla="*/ 173641 h 239458"/>
                <a:gd name="connsiteX8" fmla="*/ 145161 w 177641"/>
                <a:gd name="connsiteY8" fmla="*/ 172784 h 239458"/>
                <a:gd name="connsiteX9" fmla="*/ 140494 w 177641"/>
                <a:gd name="connsiteY9" fmla="*/ 158020 h 239458"/>
                <a:gd name="connsiteX10" fmla="*/ 127730 w 177641"/>
                <a:gd name="connsiteY10" fmla="*/ 147066 h 239458"/>
                <a:gd name="connsiteX11" fmla="*/ 109157 w 177641"/>
                <a:gd name="connsiteY11" fmla="*/ 138779 h 239458"/>
                <a:gd name="connsiteX12" fmla="*/ 87535 w 177641"/>
                <a:gd name="connsiteY12" fmla="*/ 132112 h 239458"/>
                <a:gd name="connsiteX13" fmla="*/ 60484 w 177641"/>
                <a:gd name="connsiteY13" fmla="*/ 123444 h 239458"/>
                <a:gd name="connsiteX14" fmla="*/ 35909 w 177641"/>
                <a:gd name="connsiteY14" fmla="*/ 111633 h 239458"/>
                <a:gd name="connsiteX15" fmla="*/ 18098 w 177641"/>
                <a:gd name="connsiteY15" fmla="*/ 93726 h 239458"/>
                <a:gd name="connsiteX16" fmla="*/ 11144 w 177641"/>
                <a:gd name="connsiteY16" fmla="*/ 66961 h 239458"/>
                <a:gd name="connsiteX17" fmla="*/ 11144 w 177641"/>
                <a:gd name="connsiteY17" fmla="*/ 66008 h 239458"/>
                <a:gd name="connsiteX18" fmla="*/ 16954 w 177641"/>
                <a:gd name="connsiteY18" fmla="*/ 39053 h 239458"/>
                <a:gd name="connsiteX19" fmla="*/ 33242 w 177641"/>
                <a:gd name="connsiteY19" fmla="*/ 18098 h 239458"/>
                <a:gd name="connsiteX20" fmla="*/ 58293 w 177641"/>
                <a:gd name="connsiteY20" fmla="*/ 4667 h 239458"/>
                <a:gd name="connsiteX21" fmla="*/ 89725 w 177641"/>
                <a:gd name="connsiteY21" fmla="*/ 0 h 239458"/>
                <a:gd name="connsiteX22" fmla="*/ 133064 w 177641"/>
                <a:gd name="connsiteY22" fmla="*/ 6953 h 239458"/>
                <a:gd name="connsiteX23" fmla="*/ 172784 w 177641"/>
                <a:gd name="connsiteY23" fmla="*/ 25527 h 239458"/>
                <a:gd name="connsiteX24" fmla="*/ 157163 w 177641"/>
                <a:gd name="connsiteY24" fmla="*/ 51435 h 239458"/>
                <a:gd name="connsiteX25" fmla="*/ 123444 w 177641"/>
                <a:gd name="connsiteY25" fmla="*/ 35147 h 239458"/>
                <a:gd name="connsiteX26" fmla="*/ 88868 w 177641"/>
                <a:gd name="connsiteY26" fmla="*/ 29146 h 239458"/>
                <a:gd name="connsiteX27" fmla="*/ 56293 w 177641"/>
                <a:gd name="connsiteY27" fmla="*/ 38767 h 239458"/>
                <a:gd name="connsiteX28" fmla="*/ 44196 w 177641"/>
                <a:gd name="connsiteY28" fmla="*/ 62675 h 239458"/>
                <a:gd name="connsiteX29" fmla="*/ 44196 w 177641"/>
                <a:gd name="connsiteY29" fmla="*/ 63627 h 239458"/>
                <a:gd name="connsiteX30" fmla="*/ 49149 w 177641"/>
                <a:gd name="connsiteY30" fmla="*/ 77724 h 239458"/>
                <a:gd name="connsiteX31" fmla="*/ 62294 w 177641"/>
                <a:gd name="connsiteY31" fmla="*/ 88202 h 239458"/>
                <a:gd name="connsiteX32" fmla="*/ 81248 w 177641"/>
                <a:gd name="connsiteY32" fmla="*/ 96203 h 239458"/>
                <a:gd name="connsiteX33" fmla="*/ 103537 w 177641"/>
                <a:gd name="connsiteY33" fmla="*/ 103346 h 239458"/>
                <a:gd name="connsiteX34" fmla="*/ 130112 w 177641"/>
                <a:gd name="connsiteY34" fmla="*/ 112300 h 239458"/>
                <a:gd name="connsiteX35" fmla="*/ 154019 w 177641"/>
                <a:gd name="connsiteY35" fmla="*/ 124778 h 239458"/>
                <a:gd name="connsiteX36" fmla="*/ 171164 w 177641"/>
                <a:gd name="connsiteY36" fmla="*/ 143066 h 239458"/>
                <a:gd name="connsiteX37" fmla="*/ 177641 w 177641"/>
                <a:gd name="connsiteY37" fmla="*/ 169450 h 239458"/>
                <a:gd name="connsiteX38" fmla="*/ 177641 w 177641"/>
                <a:gd name="connsiteY38" fmla="*/ 170307 h 239458"/>
                <a:gd name="connsiteX39" fmla="*/ 171164 w 177641"/>
                <a:gd name="connsiteY39" fmla="*/ 199549 h 239458"/>
                <a:gd name="connsiteX40" fmla="*/ 153734 w 177641"/>
                <a:gd name="connsiteY40" fmla="*/ 221171 h 239458"/>
                <a:gd name="connsiteX41" fmla="*/ 127825 w 177641"/>
                <a:gd name="connsiteY41" fmla="*/ 234791 h 239458"/>
                <a:gd name="connsiteX42" fmla="*/ 95441 w 177641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641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8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2" y="162211"/>
                    <a:pt x="140494" y="158020"/>
                  </a:cubicBezTo>
                  <a:cubicBezTo>
                    <a:pt x="137350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157" y="138779"/>
                  </a:cubicBezTo>
                  <a:cubicBezTo>
                    <a:pt x="102203" y="136398"/>
                    <a:pt x="94964" y="134207"/>
                    <a:pt x="87535" y="132112"/>
                  </a:cubicBezTo>
                  <a:cubicBezTo>
                    <a:pt x="78581" y="129445"/>
                    <a:pt x="69628" y="126492"/>
                    <a:pt x="60484" y="123444"/>
                  </a:cubicBezTo>
                  <a:cubicBezTo>
                    <a:pt x="51435" y="120301"/>
                    <a:pt x="43244" y="116396"/>
                    <a:pt x="35909" y="111633"/>
                  </a:cubicBezTo>
                  <a:cubicBezTo>
                    <a:pt x="28575" y="106871"/>
                    <a:pt x="22670" y="100870"/>
                    <a:pt x="18098" y="93726"/>
                  </a:cubicBezTo>
                  <a:cubicBezTo>
                    <a:pt x="13525" y="86582"/>
                    <a:pt x="11144" y="77629"/>
                    <a:pt x="11144" y="66961"/>
                  </a:cubicBezTo>
                  <a:lnTo>
                    <a:pt x="11144" y="66008"/>
                  </a:lnTo>
                  <a:cubicBezTo>
                    <a:pt x="11144" y="56198"/>
                    <a:pt x="13049" y="47149"/>
                    <a:pt x="16954" y="39053"/>
                  </a:cubicBezTo>
                  <a:cubicBezTo>
                    <a:pt x="20860" y="30861"/>
                    <a:pt x="26289" y="23908"/>
                    <a:pt x="33242" y="18098"/>
                  </a:cubicBezTo>
                  <a:cubicBezTo>
                    <a:pt x="40196" y="12287"/>
                    <a:pt x="48578" y="7811"/>
                    <a:pt x="58293" y="4667"/>
                  </a:cubicBezTo>
                  <a:cubicBezTo>
                    <a:pt x="67913" y="1524"/>
                    <a:pt x="78486" y="0"/>
                    <a:pt x="89725" y="0"/>
                  </a:cubicBezTo>
                  <a:cubicBezTo>
                    <a:pt x="104013" y="0"/>
                    <a:pt x="118396" y="2286"/>
                    <a:pt x="133064" y="6953"/>
                  </a:cubicBezTo>
                  <a:cubicBezTo>
                    <a:pt x="147638" y="11621"/>
                    <a:pt x="160877" y="17717"/>
                    <a:pt x="172784" y="25527"/>
                  </a:cubicBezTo>
                  <a:lnTo>
                    <a:pt x="157163" y="51435"/>
                  </a:lnTo>
                  <a:cubicBezTo>
                    <a:pt x="146399" y="44577"/>
                    <a:pt x="135255" y="39148"/>
                    <a:pt x="123444" y="35147"/>
                  </a:cubicBezTo>
                  <a:cubicBezTo>
                    <a:pt x="111728" y="31147"/>
                    <a:pt x="100203" y="29146"/>
                    <a:pt x="88868" y="29146"/>
                  </a:cubicBezTo>
                  <a:cubicBezTo>
                    <a:pt x="75152" y="29146"/>
                    <a:pt x="64294" y="32385"/>
                    <a:pt x="56293" y="38767"/>
                  </a:cubicBezTo>
                  <a:cubicBezTo>
                    <a:pt x="48292" y="45149"/>
                    <a:pt x="44196" y="53150"/>
                    <a:pt x="44196" y="62675"/>
                  </a:cubicBezTo>
                  <a:lnTo>
                    <a:pt x="44196" y="63627"/>
                  </a:lnTo>
                  <a:cubicBezTo>
                    <a:pt x="44196" y="68961"/>
                    <a:pt x="45815" y="73628"/>
                    <a:pt x="49149" y="77724"/>
                  </a:cubicBezTo>
                  <a:cubicBezTo>
                    <a:pt x="52388" y="81725"/>
                    <a:pt x="56769" y="85249"/>
                    <a:pt x="62294" y="88202"/>
                  </a:cubicBezTo>
                  <a:cubicBezTo>
                    <a:pt x="67818" y="91154"/>
                    <a:pt x="74104" y="93821"/>
                    <a:pt x="81248" y="96203"/>
                  </a:cubicBezTo>
                  <a:cubicBezTo>
                    <a:pt x="88392" y="98584"/>
                    <a:pt x="95821" y="100965"/>
                    <a:pt x="103537" y="103346"/>
                  </a:cubicBezTo>
                  <a:cubicBezTo>
                    <a:pt x="112490" y="106013"/>
                    <a:pt x="121349" y="108966"/>
                    <a:pt x="130112" y="112300"/>
                  </a:cubicBezTo>
                  <a:cubicBezTo>
                    <a:pt x="138875" y="115538"/>
                    <a:pt x="146875" y="119729"/>
                    <a:pt x="154019" y="124778"/>
                  </a:cubicBezTo>
                  <a:cubicBezTo>
                    <a:pt x="161163" y="129826"/>
                    <a:pt x="166878" y="135922"/>
                    <a:pt x="171164" y="143066"/>
                  </a:cubicBezTo>
                  <a:cubicBezTo>
                    <a:pt x="175450" y="150209"/>
                    <a:pt x="177641" y="158972"/>
                    <a:pt x="177641" y="169450"/>
                  </a:cubicBezTo>
                  <a:lnTo>
                    <a:pt x="177641" y="170307"/>
                  </a:lnTo>
                  <a:cubicBezTo>
                    <a:pt x="177641" y="181356"/>
                    <a:pt x="175450" y="191071"/>
                    <a:pt x="171164" y="199549"/>
                  </a:cubicBezTo>
                  <a:cubicBezTo>
                    <a:pt x="166878" y="208026"/>
                    <a:pt x="161068" y="215265"/>
                    <a:pt x="153734" y="221171"/>
                  </a:cubicBezTo>
                  <a:cubicBezTo>
                    <a:pt x="146495" y="227171"/>
                    <a:pt x="137827" y="231648"/>
                    <a:pt x="127825" y="234791"/>
                  </a:cubicBezTo>
                  <a:cubicBezTo>
                    <a:pt x="117824" y="237935"/>
                    <a:pt x="107061" y="239459"/>
                    <a:pt x="95441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8" name="Freeform: Shape 40">
              <a:extLst>
                <a:ext uri="{FF2B5EF4-FFF2-40B4-BE49-F238E27FC236}">
                  <a16:creationId xmlns:a16="http://schemas.microsoft.com/office/drawing/2014/main" id="{EE021556-BA95-47B4-6E3A-E366BAE39B70}"/>
                </a:ext>
              </a:extLst>
            </p:cNvPr>
            <p:cNvSpPr/>
            <p:nvPr/>
          </p:nvSpPr>
          <p:spPr>
            <a:xfrm>
              <a:off x="812368" y="962128"/>
              <a:ext cx="58567" cy="77196"/>
            </a:xfrm>
            <a:custGeom>
              <a:avLst/>
              <a:gdLst>
                <a:gd name="connsiteX0" fmla="*/ 198596 w 232981"/>
                <a:gd name="connsiteY0" fmla="*/ 189357 h 307085"/>
                <a:gd name="connsiteX1" fmla="*/ 182785 w 232981"/>
                <a:gd name="connsiteY1" fmla="*/ 208978 h 307085"/>
                <a:gd name="connsiteX2" fmla="*/ 163354 w 232981"/>
                <a:gd name="connsiteY2" fmla="*/ 225552 h 307085"/>
                <a:gd name="connsiteX3" fmla="*/ 139446 w 232981"/>
                <a:gd name="connsiteY3" fmla="*/ 236696 h 307085"/>
                <a:gd name="connsiteX4" fmla="*/ 110204 w 232981"/>
                <a:gd name="connsiteY4" fmla="*/ 240697 h 307085"/>
                <a:gd name="connsiteX5" fmla="*/ 69628 w 232981"/>
                <a:gd name="connsiteY5" fmla="*/ 232696 h 307085"/>
                <a:gd name="connsiteX6" fmla="*/ 34385 w 232981"/>
                <a:gd name="connsiteY6" fmla="*/ 209264 h 307085"/>
                <a:gd name="connsiteX7" fmla="*/ 9335 w 232981"/>
                <a:gd name="connsiteY7" fmla="*/ 171736 h 307085"/>
                <a:gd name="connsiteX8" fmla="*/ 0 w 232981"/>
                <a:gd name="connsiteY8" fmla="*/ 121063 h 307085"/>
                <a:gd name="connsiteX9" fmla="*/ 0 w 232981"/>
                <a:gd name="connsiteY9" fmla="*/ 120205 h 307085"/>
                <a:gd name="connsiteX10" fmla="*/ 9335 w 232981"/>
                <a:gd name="connsiteY10" fmla="*/ 69723 h 307085"/>
                <a:gd name="connsiteX11" fmla="*/ 34385 w 232981"/>
                <a:gd name="connsiteY11" fmla="*/ 32004 h 307085"/>
                <a:gd name="connsiteX12" fmla="*/ 69628 w 232981"/>
                <a:gd name="connsiteY12" fmla="*/ 8287 h 307085"/>
                <a:gd name="connsiteX13" fmla="*/ 110204 w 232981"/>
                <a:gd name="connsiteY13" fmla="*/ 0 h 307085"/>
                <a:gd name="connsiteX14" fmla="*/ 139637 w 232981"/>
                <a:gd name="connsiteY14" fmla="*/ 4000 h 307085"/>
                <a:gd name="connsiteX15" fmla="*/ 163735 w 232981"/>
                <a:gd name="connsiteY15" fmla="*/ 14668 h 307085"/>
                <a:gd name="connsiteX16" fmla="*/ 183166 w 232981"/>
                <a:gd name="connsiteY16" fmla="*/ 30289 h 307085"/>
                <a:gd name="connsiteX17" fmla="*/ 198596 w 232981"/>
                <a:gd name="connsiteY17" fmla="*/ 49054 h 307085"/>
                <a:gd name="connsiteX18" fmla="*/ 198596 w 232981"/>
                <a:gd name="connsiteY18" fmla="*/ 4858 h 307085"/>
                <a:gd name="connsiteX19" fmla="*/ 232982 w 232981"/>
                <a:gd name="connsiteY19" fmla="*/ 4858 h 307085"/>
                <a:gd name="connsiteX20" fmla="*/ 232982 w 232981"/>
                <a:gd name="connsiteY20" fmla="*/ 307086 h 307085"/>
                <a:gd name="connsiteX21" fmla="*/ 198596 w 232981"/>
                <a:gd name="connsiteY21" fmla="*/ 307086 h 307085"/>
                <a:gd name="connsiteX22" fmla="*/ 198596 w 232981"/>
                <a:gd name="connsiteY22" fmla="*/ 189262 h 307085"/>
                <a:gd name="connsiteX23" fmla="*/ 116491 w 232981"/>
                <a:gd name="connsiteY23" fmla="*/ 209931 h 307085"/>
                <a:gd name="connsiteX24" fmla="*/ 147542 w 232981"/>
                <a:gd name="connsiteY24" fmla="*/ 203454 h 307085"/>
                <a:gd name="connsiteX25" fmla="*/ 174308 w 232981"/>
                <a:gd name="connsiteY25" fmla="*/ 185166 h 307085"/>
                <a:gd name="connsiteX26" fmla="*/ 193072 w 232981"/>
                <a:gd name="connsiteY26" fmla="*/ 157067 h 307085"/>
                <a:gd name="connsiteX27" fmla="*/ 200025 w 232981"/>
                <a:gd name="connsiteY27" fmla="*/ 120682 h 307085"/>
                <a:gd name="connsiteX28" fmla="*/ 200025 w 232981"/>
                <a:gd name="connsiteY28" fmla="*/ 119824 h 307085"/>
                <a:gd name="connsiteX29" fmla="*/ 193072 w 232981"/>
                <a:gd name="connsiteY29" fmla="*/ 83439 h 307085"/>
                <a:gd name="connsiteX30" fmla="*/ 174308 w 232981"/>
                <a:gd name="connsiteY30" fmla="*/ 55531 h 307085"/>
                <a:gd name="connsiteX31" fmla="*/ 147542 w 232981"/>
                <a:gd name="connsiteY31" fmla="*/ 37433 h 307085"/>
                <a:gd name="connsiteX32" fmla="*/ 116491 w 232981"/>
                <a:gd name="connsiteY32" fmla="*/ 30956 h 307085"/>
                <a:gd name="connsiteX33" fmla="*/ 84773 w 232981"/>
                <a:gd name="connsiteY33" fmla="*/ 36957 h 307085"/>
                <a:gd name="connsiteX34" fmla="*/ 59150 w 232981"/>
                <a:gd name="connsiteY34" fmla="*/ 54388 h 307085"/>
                <a:gd name="connsiteX35" fmla="*/ 41720 w 232981"/>
                <a:gd name="connsiteY35" fmla="*/ 82296 h 307085"/>
                <a:gd name="connsiteX36" fmla="*/ 35242 w 232981"/>
                <a:gd name="connsiteY36" fmla="*/ 119824 h 307085"/>
                <a:gd name="connsiteX37" fmla="*/ 35242 w 232981"/>
                <a:gd name="connsiteY37" fmla="*/ 120682 h 307085"/>
                <a:gd name="connsiteX38" fmla="*/ 41720 w 232981"/>
                <a:gd name="connsiteY38" fmla="*/ 157734 h 307085"/>
                <a:gd name="connsiteX39" fmla="*/ 59341 w 232981"/>
                <a:gd name="connsiteY39" fmla="*/ 185833 h 307085"/>
                <a:gd name="connsiteX40" fmla="*/ 85249 w 232981"/>
                <a:gd name="connsiteY40" fmla="*/ 203740 h 307085"/>
                <a:gd name="connsiteX41" fmla="*/ 116491 w 232981"/>
                <a:gd name="connsiteY41" fmla="*/ 210026 h 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07085">
                  <a:moveTo>
                    <a:pt x="198596" y="189357"/>
                  </a:moveTo>
                  <a:cubicBezTo>
                    <a:pt x="193834" y="196215"/>
                    <a:pt x="188595" y="202787"/>
                    <a:pt x="182785" y="208978"/>
                  </a:cubicBezTo>
                  <a:cubicBezTo>
                    <a:pt x="176975" y="215265"/>
                    <a:pt x="170498" y="220789"/>
                    <a:pt x="163354" y="225552"/>
                  </a:cubicBezTo>
                  <a:cubicBezTo>
                    <a:pt x="156210" y="230314"/>
                    <a:pt x="148209" y="234029"/>
                    <a:pt x="139446" y="236696"/>
                  </a:cubicBezTo>
                  <a:cubicBezTo>
                    <a:pt x="130683" y="239363"/>
                    <a:pt x="120967" y="240697"/>
                    <a:pt x="110204" y="240697"/>
                  </a:cubicBezTo>
                  <a:cubicBezTo>
                    <a:pt x="96203" y="240697"/>
                    <a:pt x="82677" y="238030"/>
                    <a:pt x="69628" y="232696"/>
                  </a:cubicBezTo>
                  <a:cubicBezTo>
                    <a:pt x="56579" y="227362"/>
                    <a:pt x="44767" y="219551"/>
                    <a:pt x="34385" y="209264"/>
                  </a:cubicBezTo>
                  <a:cubicBezTo>
                    <a:pt x="24003" y="198977"/>
                    <a:pt x="15621" y="186499"/>
                    <a:pt x="9335" y="171736"/>
                  </a:cubicBezTo>
                  <a:cubicBezTo>
                    <a:pt x="3048" y="156972"/>
                    <a:pt x="0" y="140113"/>
                    <a:pt x="0" y="121063"/>
                  </a:cubicBezTo>
                  <a:lnTo>
                    <a:pt x="0" y="120205"/>
                  </a:lnTo>
                  <a:cubicBezTo>
                    <a:pt x="0" y="101441"/>
                    <a:pt x="3143" y="84677"/>
                    <a:pt x="9335" y="69723"/>
                  </a:cubicBezTo>
                  <a:cubicBezTo>
                    <a:pt x="15621" y="54864"/>
                    <a:pt x="23908" y="42291"/>
                    <a:pt x="34385" y="32004"/>
                  </a:cubicBezTo>
                  <a:cubicBezTo>
                    <a:pt x="44767" y="21717"/>
                    <a:pt x="56579" y="13811"/>
                    <a:pt x="69628" y="8287"/>
                  </a:cubicBezTo>
                  <a:cubicBezTo>
                    <a:pt x="82677" y="2762"/>
                    <a:pt x="96298" y="0"/>
                    <a:pt x="110204" y="0"/>
                  </a:cubicBezTo>
                  <a:cubicBezTo>
                    <a:pt x="120967" y="0"/>
                    <a:pt x="130778" y="1333"/>
                    <a:pt x="139637" y="4000"/>
                  </a:cubicBezTo>
                  <a:cubicBezTo>
                    <a:pt x="148590" y="6667"/>
                    <a:pt x="156591" y="10287"/>
                    <a:pt x="163735" y="14668"/>
                  </a:cubicBezTo>
                  <a:cubicBezTo>
                    <a:pt x="170879" y="19145"/>
                    <a:pt x="177356" y="24384"/>
                    <a:pt x="183166" y="30289"/>
                  </a:cubicBezTo>
                  <a:cubicBezTo>
                    <a:pt x="188976" y="36290"/>
                    <a:pt x="194120" y="42481"/>
                    <a:pt x="198596" y="49054"/>
                  </a:cubicBezTo>
                  <a:lnTo>
                    <a:pt x="198596" y="4858"/>
                  </a:lnTo>
                  <a:lnTo>
                    <a:pt x="232982" y="4858"/>
                  </a:lnTo>
                  <a:lnTo>
                    <a:pt x="232982" y="307086"/>
                  </a:lnTo>
                  <a:lnTo>
                    <a:pt x="198596" y="307086"/>
                  </a:lnTo>
                  <a:lnTo>
                    <a:pt x="198596" y="189262"/>
                  </a:lnTo>
                  <a:close/>
                  <a:moveTo>
                    <a:pt x="116491" y="209931"/>
                  </a:moveTo>
                  <a:cubicBezTo>
                    <a:pt x="127159" y="209931"/>
                    <a:pt x="137541" y="207740"/>
                    <a:pt x="147542" y="203454"/>
                  </a:cubicBezTo>
                  <a:cubicBezTo>
                    <a:pt x="157544" y="199168"/>
                    <a:pt x="166402" y="193072"/>
                    <a:pt x="174308" y="185166"/>
                  </a:cubicBezTo>
                  <a:cubicBezTo>
                    <a:pt x="182213" y="177260"/>
                    <a:pt x="188404" y="167926"/>
                    <a:pt x="193072" y="157067"/>
                  </a:cubicBezTo>
                  <a:cubicBezTo>
                    <a:pt x="197739" y="146209"/>
                    <a:pt x="200025" y="134112"/>
                    <a:pt x="200025" y="120682"/>
                  </a:cubicBezTo>
                  <a:lnTo>
                    <a:pt x="200025" y="119824"/>
                  </a:lnTo>
                  <a:cubicBezTo>
                    <a:pt x="200025" y="106394"/>
                    <a:pt x="197739" y="94297"/>
                    <a:pt x="193072" y="83439"/>
                  </a:cubicBezTo>
                  <a:cubicBezTo>
                    <a:pt x="188500" y="72580"/>
                    <a:pt x="182213" y="63246"/>
                    <a:pt x="174308" y="55531"/>
                  </a:cubicBezTo>
                  <a:cubicBezTo>
                    <a:pt x="166402" y="47815"/>
                    <a:pt x="157544" y="41815"/>
                    <a:pt x="147542" y="37433"/>
                  </a:cubicBezTo>
                  <a:cubicBezTo>
                    <a:pt x="137541" y="33147"/>
                    <a:pt x="127254" y="30956"/>
                    <a:pt x="116491" y="30956"/>
                  </a:cubicBezTo>
                  <a:cubicBezTo>
                    <a:pt x="105156" y="30956"/>
                    <a:pt x="94583" y="32956"/>
                    <a:pt x="84773" y="36957"/>
                  </a:cubicBezTo>
                  <a:cubicBezTo>
                    <a:pt x="74962" y="40957"/>
                    <a:pt x="66389" y="46767"/>
                    <a:pt x="59150" y="54388"/>
                  </a:cubicBezTo>
                  <a:cubicBezTo>
                    <a:pt x="51816" y="61913"/>
                    <a:pt x="46101" y="71247"/>
                    <a:pt x="41720" y="82296"/>
                  </a:cubicBezTo>
                  <a:cubicBezTo>
                    <a:pt x="37433" y="93250"/>
                    <a:pt x="35242" y="105823"/>
                    <a:pt x="35242" y="119824"/>
                  </a:cubicBezTo>
                  <a:lnTo>
                    <a:pt x="35242" y="120682"/>
                  </a:lnTo>
                  <a:cubicBezTo>
                    <a:pt x="35242" y="134398"/>
                    <a:pt x="37433" y="146780"/>
                    <a:pt x="41720" y="157734"/>
                  </a:cubicBezTo>
                  <a:cubicBezTo>
                    <a:pt x="46006" y="168783"/>
                    <a:pt x="51911" y="178117"/>
                    <a:pt x="59341" y="185833"/>
                  </a:cubicBezTo>
                  <a:cubicBezTo>
                    <a:pt x="66770" y="193548"/>
                    <a:pt x="75438" y="199549"/>
                    <a:pt x="85249" y="203740"/>
                  </a:cubicBezTo>
                  <a:cubicBezTo>
                    <a:pt x="95060" y="207931"/>
                    <a:pt x="105442" y="210026"/>
                    <a:pt x="116491" y="210026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9" name="Freeform: Shape 41">
              <a:extLst>
                <a:ext uri="{FF2B5EF4-FFF2-40B4-BE49-F238E27FC236}">
                  <a16:creationId xmlns:a16="http://schemas.microsoft.com/office/drawing/2014/main" id="{743594E8-F41F-2B27-9BEF-9DC0B2CDC694}"/>
                </a:ext>
              </a:extLst>
            </p:cNvPr>
            <p:cNvSpPr/>
            <p:nvPr/>
          </p:nvSpPr>
          <p:spPr>
            <a:xfrm>
              <a:off x="889324" y="963397"/>
              <a:ext cx="50618" cy="59238"/>
            </a:xfrm>
            <a:custGeom>
              <a:avLst/>
              <a:gdLst>
                <a:gd name="connsiteX0" fmla="*/ 88392 w 201358"/>
                <a:gd name="connsiteY0" fmla="*/ 235648 h 235648"/>
                <a:gd name="connsiteX1" fmla="*/ 51149 w 201358"/>
                <a:gd name="connsiteY1" fmla="*/ 228981 h 235648"/>
                <a:gd name="connsiteX2" fmla="*/ 23432 w 201358"/>
                <a:gd name="connsiteY2" fmla="*/ 210026 h 235648"/>
                <a:gd name="connsiteX3" fmla="*/ 6001 w 201358"/>
                <a:gd name="connsiteY3" fmla="*/ 180784 h 235648"/>
                <a:gd name="connsiteX4" fmla="*/ 0 w 201358"/>
                <a:gd name="connsiteY4" fmla="*/ 143256 h 235648"/>
                <a:gd name="connsiteX5" fmla="*/ 0 w 201358"/>
                <a:gd name="connsiteY5" fmla="*/ 0 h 235648"/>
                <a:gd name="connsiteX6" fmla="*/ 34385 w 201358"/>
                <a:gd name="connsiteY6" fmla="*/ 0 h 235648"/>
                <a:gd name="connsiteX7" fmla="*/ 34385 w 201358"/>
                <a:gd name="connsiteY7" fmla="*/ 134493 h 235648"/>
                <a:gd name="connsiteX8" fmla="*/ 50959 w 201358"/>
                <a:gd name="connsiteY8" fmla="*/ 185261 h 235648"/>
                <a:gd name="connsiteX9" fmla="*/ 98298 w 201358"/>
                <a:gd name="connsiteY9" fmla="*/ 203930 h 235648"/>
                <a:gd name="connsiteX10" fmla="*/ 125730 w 201358"/>
                <a:gd name="connsiteY10" fmla="*/ 198787 h 235648"/>
                <a:gd name="connsiteX11" fmla="*/ 147638 w 201358"/>
                <a:gd name="connsiteY11" fmla="*/ 184118 h 235648"/>
                <a:gd name="connsiteX12" fmla="*/ 162116 w 201358"/>
                <a:gd name="connsiteY12" fmla="*/ 161163 h 235648"/>
                <a:gd name="connsiteX13" fmla="*/ 167450 w 201358"/>
                <a:gd name="connsiteY13" fmla="*/ 131826 h 235648"/>
                <a:gd name="connsiteX14" fmla="*/ 167450 w 201358"/>
                <a:gd name="connsiteY14" fmla="*/ 0 h 235648"/>
                <a:gd name="connsiteX15" fmla="*/ 201359 w 201358"/>
                <a:gd name="connsiteY15" fmla="*/ 0 h 235648"/>
                <a:gd name="connsiteX16" fmla="*/ 201359 w 201358"/>
                <a:gd name="connsiteY16" fmla="*/ 230791 h 235648"/>
                <a:gd name="connsiteX17" fmla="*/ 167450 w 201358"/>
                <a:gd name="connsiteY17" fmla="*/ 230791 h 235648"/>
                <a:gd name="connsiteX18" fmla="*/ 167450 w 201358"/>
                <a:gd name="connsiteY18" fmla="*/ 190595 h 235648"/>
                <a:gd name="connsiteX19" fmla="*/ 137065 w 201358"/>
                <a:gd name="connsiteY19" fmla="*/ 222504 h 235648"/>
                <a:gd name="connsiteX20" fmla="*/ 88392 w 201358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358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2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959" y="185261"/>
                  </a:cubicBezTo>
                  <a:cubicBezTo>
                    <a:pt x="61913" y="197739"/>
                    <a:pt x="77724" y="203930"/>
                    <a:pt x="98298" y="203930"/>
                  </a:cubicBezTo>
                  <a:cubicBezTo>
                    <a:pt x="108109" y="203930"/>
                    <a:pt x="117253" y="202216"/>
                    <a:pt x="125730" y="198787"/>
                  </a:cubicBezTo>
                  <a:cubicBezTo>
                    <a:pt x="134207" y="195358"/>
                    <a:pt x="141446" y="190500"/>
                    <a:pt x="147638" y="184118"/>
                  </a:cubicBezTo>
                  <a:cubicBezTo>
                    <a:pt x="153734" y="177736"/>
                    <a:pt x="158591" y="170116"/>
                    <a:pt x="162116" y="161163"/>
                  </a:cubicBezTo>
                  <a:cubicBezTo>
                    <a:pt x="165735" y="152305"/>
                    <a:pt x="167450" y="142494"/>
                    <a:pt x="167450" y="131826"/>
                  </a:cubicBezTo>
                  <a:lnTo>
                    <a:pt x="167450" y="0"/>
                  </a:lnTo>
                  <a:lnTo>
                    <a:pt x="201359" y="0"/>
                  </a:lnTo>
                  <a:lnTo>
                    <a:pt x="201359" y="230791"/>
                  </a:lnTo>
                  <a:lnTo>
                    <a:pt x="167450" y="230791"/>
                  </a:lnTo>
                  <a:lnTo>
                    <a:pt x="167450" y="190595"/>
                  </a:lnTo>
                  <a:cubicBezTo>
                    <a:pt x="159734" y="203073"/>
                    <a:pt x="149543" y="213741"/>
                    <a:pt x="137065" y="222504"/>
                  </a:cubicBezTo>
                  <a:cubicBezTo>
                    <a:pt x="124587" y="231267"/>
                    <a:pt x="108395" y="235648"/>
                    <a:pt x="88392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0" name="Freeform: Shape 42">
              <a:extLst>
                <a:ext uri="{FF2B5EF4-FFF2-40B4-BE49-F238E27FC236}">
                  <a16:creationId xmlns:a16="http://schemas.microsoft.com/office/drawing/2014/main" id="{615ADB75-0758-6B9D-0461-F5F9B6D2EA3A}"/>
                </a:ext>
              </a:extLst>
            </p:cNvPr>
            <p:cNvSpPr/>
            <p:nvPr/>
          </p:nvSpPr>
          <p:spPr>
            <a:xfrm>
              <a:off x="955769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7059 w 218217"/>
                <a:gd name="connsiteY3" fmla="*/ 206026 h 241077"/>
                <a:gd name="connsiteX4" fmla="*/ 116110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7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0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356 w 218217"/>
                <a:gd name="connsiteY25" fmla="*/ 106299 h 241077"/>
                <a:gd name="connsiteX26" fmla="*/ 176689 w 218217"/>
                <a:gd name="connsiteY26" fmla="*/ 76771 h 241077"/>
                <a:gd name="connsiteX27" fmla="*/ 162211 w 218217"/>
                <a:gd name="connsiteY27" fmla="*/ 52101 h 241077"/>
                <a:gd name="connsiteX28" fmla="*/ 139922 w 218217"/>
                <a:gd name="connsiteY28" fmla="*/ 35242 h 241077"/>
                <a:gd name="connsiteX29" fmla="*/ 109823 w 218217"/>
                <a:gd name="connsiteY29" fmla="*/ 29051 h 241077"/>
                <a:gd name="connsiteX30" fmla="*/ 82105 w 218217"/>
                <a:gd name="connsiteY30" fmla="*/ 34766 h 241077"/>
                <a:gd name="connsiteX31" fmla="*/ 59341 w 218217"/>
                <a:gd name="connsiteY31" fmla="*/ 50959 h 241077"/>
                <a:gd name="connsiteX32" fmla="*/ 43053 w 218217"/>
                <a:gd name="connsiteY32" fmla="*/ 75628 h 241077"/>
                <a:gd name="connsiteX33" fmla="*/ 34766 w 218217"/>
                <a:gd name="connsiteY33" fmla="*/ 106204 h 241077"/>
                <a:gd name="connsiteX34" fmla="*/ 183356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819" y="202597"/>
                    <a:pt x="87059" y="206026"/>
                  </a:cubicBezTo>
                  <a:cubicBezTo>
                    <a:pt x="96298" y="209455"/>
                    <a:pt x="105918" y="211169"/>
                    <a:pt x="116110" y="211169"/>
                  </a:cubicBezTo>
                  <a:cubicBezTo>
                    <a:pt x="132207" y="211169"/>
                    <a:pt x="145923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6" y="221361"/>
                    <a:pt x="170497" y="229267"/>
                  </a:cubicBezTo>
                  <a:cubicBezTo>
                    <a:pt x="155638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583" y="0"/>
                    <a:pt x="110680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356" y="106299"/>
                  </a:moveTo>
                  <a:cubicBezTo>
                    <a:pt x="182499" y="95917"/>
                    <a:pt x="180213" y="86106"/>
                    <a:pt x="176689" y="76771"/>
                  </a:cubicBezTo>
                  <a:cubicBezTo>
                    <a:pt x="173069" y="67437"/>
                    <a:pt x="168307" y="59245"/>
                    <a:pt x="162211" y="52101"/>
                  </a:cubicBezTo>
                  <a:cubicBezTo>
                    <a:pt x="156115" y="44958"/>
                    <a:pt x="148685" y="39338"/>
                    <a:pt x="139922" y="35242"/>
                  </a:cubicBezTo>
                  <a:cubicBezTo>
                    <a:pt x="131159" y="31147"/>
                    <a:pt x="121063" y="29051"/>
                    <a:pt x="109823" y="29051"/>
                  </a:cubicBezTo>
                  <a:cubicBezTo>
                    <a:pt x="100013" y="29051"/>
                    <a:pt x="90773" y="30956"/>
                    <a:pt x="82105" y="34766"/>
                  </a:cubicBezTo>
                  <a:cubicBezTo>
                    <a:pt x="73438" y="38671"/>
                    <a:pt x="65913" y="44005"/>
                    <a:pt x="59341" y="50959"/>
                  </a:cubicBezTo>
                  <a:cubicBezTo>
                    <a:pt x="52769" y="57912"/>
                    <a:pt x="47339" y="66103"/>
                    <a:pt x="43053" y="75628"/>
                  </a:cubicBezTo>
                  <a:cubicBezTo>
                    <a:pt x="38767" y="85058"/>
                    <a:pt x="36004" y="95345"/>
                    <a:pt x="34766" y="106204"/>
                  </a:cubicBezTo>
                  <a:lnTo>
                    <a:pt x="183356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1" name="Freeform: Shape 43">
              <a:extLst>
                <a:ext uri="{FF2B5EF4-FFF2-40B4-BE49-F238E27FC236}">
                  <a16:creationId xmlns:a16="http://schemas.microsoft.com/office/drawing/2014/main" id="{70F4589C-0BD3-B03D-8076-EB2304016F33}"/>
                </a:ext>
              </a:extLst>
            </p:cNvPr>
            <p:cNvSpPr/>
            <p:nvPr/>
          </p:nvSpPr>
          <p:spPr>
            <a:xfrm>
              <a:off x="1054610" y="962368"/>
              <a:ext cx="44680" cy="60195"/>
            </a:xfrm>
            <a:custGeom>
              <a:avLst/>
              <a:gdLst>
                <a:gd name="connsiteX0" fmla="*/ 95536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1 w 177736"/>
                <a:gd name="connsiteY3" fmla="*/ 180785 h 239458"/>
                <a:gd name="connsiteX4" fmla="*/ 56483 w 177736"/>
                <a:gd name="connsiteY4" fmla="*/ 202692 h 239458"/>
                <a:gd name="connsiteX5" fmla="*/ 97346 w 177736"/>
                <a:gd name="connsiteY5" fmla="*/ 210217 h 239458"/>
                <a:gd name="connsiteX6" fmla="*/ 131731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730 w 177736"/>
                <a:gd name="connsiteY10" fmla="*/ 147066 h 239458"/>
                <a:gd name="connsiteX11" fmla="*/ 109252 w 177736"/>
                <a:gd name="connsiteY11" fmla="*/ 138779 h 239458"/>
                <a:gd name="connsiteX12" fmla="*/ 87630 w 177736"/>
                <a:gd name="connsiteY12" fmla="*/ 132112 h 239458"/>
                <a:gd name="connsiteX13" fmla="*/ 60674 w 177736"/>
                <a:gd name="connsiteY13" fmla="*/ 123444 h 239458"/>
                <a:gd name="connsiteX14" fmla="*/ 36100 w 177736"/>
                <a:gd name="connsiteY14" fmla="*/ 111633 h 239458"/>
                <a:gd name="connsiteX15" fmla="*/ 18193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60 w 177736"/>
                <a:gd name="connsiteY22" fmla="*/ 6953 h 239458"/>
                <a:gd name="connsiteX23" fmla="*/ 172879 w 177736"/>
                <a:gd name="connsiteY23" fmla="*/ 25527 h 239458"/>
                <a:gd name="connsiteX24" fmla="*/ 157258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4 w 177736"/>
                <a:gd name="connsiteY32" fmla="*/ 96203 h 239458"/>
                <a:gd name="connsiteX33" fmla="*/ 103632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60 w 177736"/>
                <a:gd name="connsiteY36" fmla="*/ 143066 h 239458"/>
                <a:gd name="connsiteX37" fmla="*/ 177737 w 177736"/>
                <a:gd name="connsiteY37" fmla="*/ 169450 h 239458"/>
                <a:gd name="connsiteX38" fmla="*/ 177737 w 177736"/>
                <a:gd name="connsiteY38" fmla="*/ 170307 h 239458"/>
                <a:gd name="connsiteX39" fmla="*/ 171260 w 177736"/>
                <a:gd name="connsiteY39" fmla="*/ 199549 h 239458"/>
                <a:gd name="connsiteX40" fmla="*/ 153829 w 177736"/>
                <a:gd name="connsiteY40" fmla="*/ 221171 h 239458"/>
                <a:gd name="connsiteX41" fmla="*/ 127921 w 177736"/>
                <a:gd name="connsiteY41" fmla="*/ 234791 h 239458"/>
                <a:gd name="connsiteX42" fmla="*/ 95536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9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637" y="162211"/>
                    <a:pt x="140494" y="158020"/>
                  </a:cubicBezTo>
                  <a:cubicBezTo>
                    <a:pt x="137351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252" y="138779"/>
                  </a:cubicBezTo>
                  <a:cubicBezTo>
                    <a:pt x="102299" y="136398"/>
                    <a:pt x="95060" y="134207"/>
                    <a:pt x="87630" y="132112"/>
                  </a:cubicBezTo>
                  <a:cubicBezTo>
                    <a:pt x="78677" y="129445"/>
                    <a:pt x="69723" y="126492"/>
                    <a:pt x="60674" y="123444"/>
                  </a:cubicBezTo>
                  <a:cubicBezTo>
                    <a:pt x="51626" y="120301"/>
                    <a:pt x="43434" y="116396"/>
                    <a:pt x="36100" y="111633"/>
                  </a:cubicBezTo>
                  <a:cubicBezTo>
                    <a:pt x="28766" y="106871"/>
                    <a:pt x="22860" y="100870"/>
                    <a:pt x="18193" y="93726"/>
                  </a:cubicBezTo>
                  <a:cubicBezTo>
                    <a:pt x="13621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5" y="47149"/>
                    <a:pt x="17050" y="39053"/>
                  </a:cubicBezTo>
                  <a:cubicBezTo>
                    <a:pt x="20860" y="30861"/>
                    <a:pt x="26289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9" y="1524"/>
                    <a:pt x="78581" y="0"/>
                    <a:pt x="89821" y="0"/>
                  </a:cubicBezTo>
                  <a:cubicBezTo>
                    <a:pt x="104108" y="0"/>
                    <a:pt x="118491" y="2286"/>
                    <a:pt x="133160" y="6953"/>
                  </a:cubicBezTo>
                  <a:cubicBezTo>
                    <a:pt x="147733" y="11621"/>
                    <a:pt x="160972" y="17717"/>
                    <a:pt x="172879" y="25527"/>
                  </a:cubicBezTo>
                  <a:lnTo>
                    <a:pt x="157258" y="51435"/>
                  </a:lnTo>
                  <a:cubicBezTo>
                    <a:pt x="146495" y="44577"/>
                    <a:pt x="135350" y="39148"/>
                    <a:pt x="123539" y="35147"/>
                  </a:cubicBezTo>
                  <a:cubicBezTo>
                    <a:pt x="111824" y="31147"/>
                    <a:pt x="100298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387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1" y="73628"/>
                    <a:pt x="49244" y="77724"/>
                  </a:cubicBezTo>
                  <a:cubicBezTo>
                    <a:pt x="52483" y="81725"/>
                    <a:pt x="56960" y="85249"/>
                    <a:pt x="62389" y="88202"/>
                  </a:cubicBezTo>
                  <a:cubicBezTo>
                    <a:pt x="67913" y="91154"/>
                    <a:pt x="74200" y="93821"/>
                    <a:pt x="81344" y="96203"/>
                  </a:cubicBezTo>
                  <a:cubicBezTo>
                    <a:pt x="88487" y="98584"/>
                    <a:pt x="95917" y="100965"/>
                    <a:pt x="103632" y="103346"/>
                  </a:cubicBezTo>
                  <a:cubicBezTo>
                    <a:pt x="112586" y="106013"/>
                    <a:pt x="121444" y="108966"/>
                    <a:pt x="130207" y="112300"/>
                  </a:cubicBezTo>
                  <a:cubicBezTo>
                    <a:pt x="138970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60" y="143066"/>
                  </a:cubicBezTo>
                  <a:cubicBezTo>
                    <a:pt x="175546" y="150209"/>
                    <a:pt x="177737" y="158972"/>
                    <a:pt x="177737" y="169450"/>
                  </a:cubicBezTo>
                  <a:lnTo>
                    <a:pt x="177737" y="170307"/>
                  </a:lnTo>
                  <a:cubicBezTo>
                    <a:pt x="177737" y="181356"/>
                    <a:pt x="175546" y="191071"/>
                    <a:pt x="171260" y="199549"/>
                  </a:cubicBezTo>
                  <a:cubicBezTo>
                    <a:pt x="166973" y="208026"/>
                    <a:pt x="161163" y="215265"/>
                    <a:pt x="153829" y="221171"/>
                  </a:cubicBezTo>
                  <a:cubicBezTo>
                    <a:pt x="146495" y="227171"/>
                    <a:pt x="137922" y="231648"/>
                    <a:pt x="127921" y="234791"/>
                  </a:cubicBezTo>
                  <a:cubicBezTo>
                    <a:pt x="117920" y="237935"/>
                    <a:pt x="107156" y="239459"/>
                    <a:pt x="95536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2" name="Freeform: Shape 44">
              <a:extLst>
                <a:ext uri="{FF2B5EF4-FFF2-40B4-BE49-F238E27FC236}">
                  <a16:creationId xmlns:a16="http://schemas.microsoft.com/office/drawing/2014/main" id="{830CC3A0-2D0D-C135-68C1-5BB8597F28C5}"/>
                </a:ext>
              </a:extLst>
            </p:cNvPr>
            <p:cNvSpPr/>
            <p:nvPr/>
          </p:nvSpPr>
          <p:spPr>
            <a:xfrm>
              <a:off x="111092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4 w 202977"/>
                <a:gd name="connsiteY30" fmla="*/ 174593 h 239267"/>
                <a:gd name="connsiteX31" fmla="*/ 169735 w 202977"/>
                <a:gd name="connsiteY31" fmla="*/ 149447 h 239267"/>
                <a:gd name="connsiteX32" fmla="*/ 169735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0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1" y="33147"/>
                    <a:pt x="63436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8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09" y="188595"/>
                    <a:pt x="159734" y="182118"/>
                    <a:pt x="163734" y="174593"/>
                  </a:cubicBezTo>
                  <a:cubicBezTo>
                    <a:pt x="167735" y="167068"/>
                    <a:pt x="169735" y="158687"/>
                    <a:pt x="169735" y="149447"/>
                  </a:cubicBezTo>
                  <a:lnTo>
                    <a:pt x="169735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872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3" name="Freeform: Shape 45">
              <a:extLst>
                <a:ext uri="{FF2B5EF4-FFF2-40B4-BE49-F238E27FC236}">
                  <a16:creationId xmlns:a16="http://schemas.microsoft.com/office/drawing/2014/main" id="{1AF9E81D-2AC1-4CF7-55DD-BB8655EB78E5}"/>
                </a:ext>
              </a:extLst>
            </p:cNvPr>
            <p:cNvSpPr/>
            <p:nvPr/>
          </p:nvSpPr>
          <p:spPr>
            <a:xfrm>
              <a:off x="1181059" y="939477"/>
              <a:ext cx="8644" cy="81913"/>
            </a:xfrm>
            <a:custGeom>
              <a:avLst/>
              <a:gdLst>
                <a:gd name="connsiteX0" fmla="*/ 0 w 34385"/>
                <a:gd name="connsiteY0" fmla="*/ 0 h 325850"/>
                <a:gd name="connsiteX1" fmla="*/ 34385 w 34385"/>
                <a:gd name="connsiteY1" fmla="*/ 0 h 325850"/>
                <a:gd name="connsiteX2" fmla="*/ 34385 w 34385"/>
                <a:gd name="connsiteY2" fmla="*/ 325850 h 325850"/>
                <a:gd name="connsiteX3" fmla="*/ 0 w 34385"/>
                <a:gd name="connsiteY3" fmla="*/ 325850 h 325850"/>
                <a:gd name="connsiteX4" fmla="*/ 0 w 34385"/>
                <a:gd name="connsiteY4" fmla="*/ 0 h 32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85" h="325850">
                  <a:moveTo>
                    <a:pt x="0" y="0"/>
                  </a:moveTo>
                  <a:lnTo>
                    <a:pt x="34385" y="0"/>
                  </a:lnTo>
                  <a:lnTo>
                    <a:pt x="34385" y="325850"/>
                  </a:lnTo>
                  <a:lnTo>
                    <a:pt x="0" y="325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4" name="Freeform: Shape 46">
              <a:extLst>
                <a:ext uri="{FF2B5EF4-FFF2-40B4-BE49-F238E27FC236}">
                  <a16:creationId xmlns:a16="http://schemas.microsoft.com/office/drawing/2014/main" id="{4FC0B926-4B71-8FF0-F0CB-4CB8809480C6}"/>
                </a:ext>
              </a:extLst>
            </p:cNvPr>
            <p:cNvSpPr/>
            <p:nvPr/>
          </p:nvSpPr>
          <p:spPr>
            <a:xfrm>
              <a:off x="1204046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4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4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5" name="Freeform: Shape 47">
              <a:extLst>
                <a:ext uri="{FF2B5EF4-FFF2-40B4-BE49-F238E27FC236}">
                  <a16:creationId xmlns:a16="http://schemas.microsoft.com/office/drawing/2014/main" id="{D6EE5314-37DB-B79B-3945-1CEB17A000A3}"/>
                </a:ext>
              </a:extLst>
            </p:cNvPr>
            <p:cNvSpPr/>
            <p:nvPr/>
          </p:nvSpPr>
          <p:spPr>
            <a:xfrm>
              <a:off x="127125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8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338 w 202977"/>
                <a:gd name="connsiteY36" fmla="*/ 164497 h 239267"/>
                <a:gd name="connsiteX37" fmla="*/ 35338 w 202977"/>
                <a:gd name="connsiteY37" fmla="*/ 165449 h 239267"/>
                <a:gd name="connsiteX38" fmla="*/ 40005 w 202977"/>
                <a:gd name="connsiteY38" fmla="*/ 184785 h 239267"/>
                <a:gd name="connsiteX39" fmla="*/ 52673 w 202977"/>
                <a:gd name="connsiteY39" fmla="*/ 199263 h 239267"/>
                <a:gd name="connsiteX40" fmla="*/ 71152 w 202977"/>
                <a:gd name="connsiteY40" fmla="*/ 208121 h 239267"/>
                <a:gd name="connsiteX41" fmla="*/ 93154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438" y="239268"/>
                    <a:pt x="64961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491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390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04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824" y="209740"/>
                    <a:pt x="122968" y="206788"/>
                  </a:cubicBezTo>
                  <a:cubicBezTo>
                    <a:pt x="132112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777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338" y="150590"/>
                    <a:pt x="35338" y="164497"/>
                  </a:cubicBezTo>
                  <a:lnTo>
                    <a:pt x="35338" y="165449"/>
                  </a:lnTo>
                  <a:cubicBezTo>
                    <a:pt x="35338" y="172498"/>
                    <a:pt x="36862" y="178975"/>
                    <a:pt x="40005" y="184785"/>
                  </a:cubicBezTo>
                  <a:cubicBezTo>
                    <a:pt x="43148" y="190500"/>
                    <a:pt x="47339" y="195358"/>
                    <a:pt x="52673" y="199263"/>
                  </a:cubicBezTo>
                  <a:cubicBezTo>
                    <a:pt x="58007" y="203073"/>
                    <a:pt x="64198" y="206026"/>
                    <a:pt x="71152" y="208121"/>
                  </a:cubicBezTo>
                  <a:cubicBezTo>
                    <a:pt x="78105" y="210217"/>
                    <a:pt x="85439" y="211169"/>
                    <a:pt x="93154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6" name="Freeform: Shape 48">
              <a:extLst>
                <a:ext uri="{FF2B5EF4-FFF2-40B4-BE49-F238E27FC236}">
                  <a16:creationId xmlns:a16="http://schemas.microsoft.com/office/drawing/2014/main" id="{6CAF1EA3-BCDB-6C0A-1EC7-89BCEE3D9F8F}"/>
                </a:ext>
              </a:extLst>
            </p:cNvPr>
            <p:cNvSpPr/>
            <p:nvPr/>
          </p:nvSpPr>
          <p:spPr>
            <a:xfrm>
              <a:off x="1340599" y="962080"/>
              <a:ext cx="87995" cy="59238"/>
            </a:xfrm>
            <a:custGeom>
              <a:avLst/>
              <a:gdLst>
                <a:gd name="connsiteX0" fmla="*/ 0 w 350043"/>
                <a:gd name="connsiteY0" fmla="*/ 5144 h 235648"/>
                <a:gd name="connsiteX1" fmla="*/ 34385 w 350043"/>
                <a:gd name="connsiteY1" fmla="*/ 5144 h 235648"/>
                <a:gd name="connsiteX2" fmla="*/ 34385 w 350043"/>
                <a:gd name="connsiteY2" fmla="*/ 44005 h 235648"/>
                <a:gd name="connsiteX3" fmla="*/ 47149 w 350043"/>
                <a:gd name="connsiteY3" fmla="*/ 27432 h 235648"/>
                <a:gd name="connsiteX4" fmla="*/ 62960 w 350043"/>
                <a:gd name="connsiteY4" fmla="*/ 13335 h 235648"/>
                <a:gd name="connsiteX5" fmla="*/ 83058 w 350043"/>
                <a:gd name="connsiteY5" fmla="*/ 3715 h 235648"/>
                <a:gd name="connsiteX6" fmla="*/ 108966 w 350043"/>
                <a:gd name="connsiteY6" fmla="*/ 95 h 235648"/>
                <a:gd name="connsiteX7" fmla="*/ 155448 w 350043"/>
                <a:gd name="connsiteY7" fmla="*/ 13240 h 235648"/>
                <a:gd name="connsiteX8" fmla="*/ 183166 w 350043"/>
                <a:gd name="connsiteY8" fmla="*/ 46006 h 235648"/>
                <a:gd name="connsiteX9" fmla="*/ 197168 w 350043"/>
                <a:gd name="connsiteY9" fmla="*/ 28194 h 235648"/>
                <a:gd name="connsiteX10" fmla="*/ 214789 w 350043"/>
                <a:gd name="connsiteY10" fmla="*/ 13430 h 235648"/>
                <a:gd name="connsiteX11" fmla="*/ 236887 w 350043"/>
                <a:gd name="connsiteY11" fmla="*/ 3620 h 235648"/>
                <a:gd name="connsiteX12" fmla="*/ 264319 w 350043"/>
                <a:gd name="connsiteY12" fmla="*/ 0 h 235648"/>
                <a:gd name="connsiteX13" fmla="*/ 327279 w 350043"/>
                <a:gd name="connsiteY13" fmla="*/ 24765 h 235648"/>
                <a:gd name="connsiteX14" fmla="*/ 350044 w 350043"/>
                <a:gd name="connsiteY14" fmla="*/ 92773 h 235648"/>
                <a:gd name="connsiteX15" fmla="*/ 350044 w 350043"/>
                <a:gd name="connsiteY15" fmla="*/ 235648 h 235648"/>
                <a:gd name="connsiteX16" fmla="*/ 315659 w 350043"/>
                <a:gd name="connsiteY16" fmla="*/ 235648 h 235648"/>
                <a:gd name="connsiteX17" fmla="*/ 315659 w 350043"/>
                <a:gd name="connsiteY17" fmla="*/ 101155 h 235648"/>
                <a:gd name="connsiteX18" fmla="*/ 299847 w 350043"/>
                <a:gd name="connsiteY18" fmla="*/ 49721 h 235648"/>
                <a:gd name="connsiteX19" fmla="*/ 255937 w 350043"/>
                <a:gd name="connsiteY19" fmla="*/ 31718 h 235648"/>
                <a:gd name="connsiteX20" fmla="*/ 231362 w 350043"/>
                <a:gd name="connsiteY20" fmla="*/ 36386 h 235648"/>
                <a:gd name="connsiteX21" fmla="*/ 211074 w 350043"/>
                <a:gd name="connsiteY21" fmla="*/ 50197 h 235648"/>
                <a:gd name="connsiteX22" fmla="*/ 197263 w 350043"/>
                <a:gd name="connsiteY22" fmla="*/ 72676 h 235648"/>
                <a:gd name="connsiteX23" fmla="*/ 192119 w 350043"/>
                <a:gd name="connsiteY23" fmla="*/ 102965 h 235648"/>
                <a:gd name="connsiteX24" fmla="*/ 192119 w 350043"/>
                <a:gd name="connsiteY24" fmla="*/ 235648 h 235648"/>
                <a:gd name="connsiteX25" fmla="*/ 158210 w 350043"/>
                <a:gd name="connsiteY25" fmla="*/ 235648 h 235648"/>
                <a:gd name="connsiteX26" fmla="*/ 158210 w 350043"/>
                <a:gd name="connsiteY26" fmla="*/ 100298 h 235648"/>
                <a:gd name="connsiteX27" fmla="*/ 142399 w 350043"/>
                <a:gd name="connsiteY27" fmla="*/ 49721 h 235648"/>
                <a:gd name="connsiteX28" fmla="*/ 98870 w 350043"/>
                <a:gd name="connsiteY28" fmla="*/ 31718 h 235648"/>
                <a:gd name="connsiteX29" fmla="*/ 73438 w 350043"/>
                <a:gd name="connsiteY29" fmla="*/ 37052 h 235648"/>
                <a:gd name="connsiteX30" fmla="*/ 53150 w 350043"/>
                <a:gd name="connsiteY30" fmla="*/ 52197 h 235648"/>
                <a:gd name="connsiteX31" fmla="*/ 39529 w 350043"/>
                <a:gd name="connsiteY31" fmla="*/ 75152 h 235648"/>
                <a:gd name="connsiteX32" fmla="*/ 34576 w 350043"/>
                <a:gd name="connsiteY32" fmla="*/ 104299 h 235648"/>
                <a:gd name="connsiteX33" fmla="*/ 34576 w 350043"/>
                <a:gd name="connsiteY33" fmla="*/ 235648 h 235648"/>
                <a:gd name="connsiteX34" fmla="*/ 190 w 350043"/>
                <a:gd name="connsiteY34" fmla="*/ 235648 h 235648"/>
                <a:gd name="connsiteX35" fmla="*/ 190 w 350043"/>
                <a:gd name="connsiteY35" fmla="*/ 485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043" h="235648">
                  <a:moveTo>
                    <a:pt x="0" y="5144"/>
                  </a:moveTo>
                  <a:lnTo>
                    <a:pt x="34385" y="5144"/>
                  </a:lnTo>
                  <a:lnTo>
                    <a:pt x="34385" y="44005"/>
                  </a:lnTo>
                  <a:cubicBezTo>
                    <a:pt x="38290" y="38386"/>
                    <a:pt x="42481" y="32861"/>
                    <a:pt x="47149" y="27432"/>
                  </a:cubicBezTo>
                  <a:cubicBezTo>
                    <a:pt x="51721" y="22098"/>
                    <a:pt x="57055" y="17431"/>
                    <a:pt x="62960" y="13335"/>
                  </a:cubicBezTo>
                  <a:cubicBezTo>
                    <a:pt x="68866" y="9335"/>
                    <a:pt x="75629" y="6096"/>
                    <a:pt x="83058" y="3715"/>
                  </a:cubicBezTo>
                  <a:cubicBezTo>
                    <a:pt x="90488" y="1334"/>
                    <a:pt x="99155" y="95"/>
                    <a:pt x="108966" y="95"/>
                  </a:cubicBezTo>
                  <a:cubicBezTo>
                    <a:pt x="127730" y="95"/>
                    <a:pt x="143161" y="4477"/>
                    <a:pt x="155448" y="13240"/>
                  </a:cubicBezTo>
                  <a:cubicBezTo>
                    <a:pt x="167640" y="22003"/>
                    <a:pt x="176879" y="32956"/>
                    <a:pt x="183166" y="46006"/>
                  </a:cubicBezTo>
                  <a:cubicBezTo>
                    <a:pt x="187357" y="39719"/>
                    <a:pt x="192024" y="33814"/>
                    <a:pt x="197168" y="28194"/>
                  </a:cubicBezTo>
                  <a:cubicBezTo>
                    <a:pt x="202406" y="22574"/>
                    <a:pt x="208217" y="17621"/>
                    <a:pt x="214789" y="13430"/>
                  </a:cubicBezTo>
                  <a:cubicBezTo>
                    <a:pt x="221361" y="9239"/>
                    <a:pt x="228695" y="6001"/>
                    <a:pt x="236887" y="3620"/>
                  </a:cubicBezTo>
                  <a:cubicBezTo>
                    <a:pt x="245078" y="1238"/>
                    <a:pt x="254222" y="0"/>
                    <a:pt x="264319" y="0"/>
                  </a:cubicBezTo>
                  <a:cubicBezTo>
                    <a:pt x="291084" y="0"/>
                    <a:pt x="312039" y="8287"/>
                    <a:pt x="327279" y="24765"/>
                  </a:cubicBezTo>
                  <a:cubicBezTo>
                    <a:pt x="342519" y="41243"/>
                    <a:pt x="350044" y="63913"/>
                    <a:pt x="350044" y="92773"/>
                  </a:cubicBezTo>
                  <a:lnTo>
                    <a:pt x="350044" y="235648"/>
                  </a:lnTo>
                  <a:lnTo>
                    <a:pt x="315659" y="235648"/>
                  </a:lnTo>
                  <a:lnTo>
                    <a:pt x="315659" y="101155"/>
                  </a:lnTo>
                  <a:cubicBezTo>
                    <a:pt x="315659" y="78867"/>
                    <a:pt x="310420" y="61722"/>
                    <a:pt x="299847" y="49721"/>
                  </a:cubicBezTo>
                  <a:cubicBezTo>
                    <a:pt x="289274" y="37719"/>
                    <a:pt x="274606" y="31718"/>
                    <a:pt x="255937" y="31718"/>
                  </a:cubicBezTo>
                  <a:cubicBezTo>
                    <a:pt x="247269" y="31718"/>
                    <a:pt x="239078" y="33242"/>
                    <a:pt x="231362" y="36386"/>
                  </a:cubicBezTo>
                  <a:cubicBezTo>
                    <a:pt x="223647" y="39529"/>
                    <a:pt x="216884" y="44101"/>
                    <a:pt x="211074" y="50197"/>
                  </a:cubicBezTo>
                  <a:cubicBezTo>
                    <a:pt x="205264" y="56293"/>
                    <a:pt x="200692" y="63818"/>
                    <a:pt x="197263" y="72676"/>
                  </a:cubicBezTo>
                  <a:cubicBezTo>
                    <a:pt x="193834" y="81629"/>
                    <a:pt x="192119" y="91726"/>
                    <a:pt x="192119" y="102965"/>
                  </a:cubicBezTo>
                  <a:lnTo>
                    <a:pt x="192119" y="235648"/>
                  </a:lnTo>
                  <a:lnTo>
                    <a:pt x="158210" y="235648"/>
                  </a:lnTo>
                  <a:lnTo>
                    <a:pt x="158210" y="100298"/>
                  </a:lnTo>
                  <a:cubicBezTo>
                    <a:pt x="158210" y="78677"/>
                    <a:pt x="152971" y="61817"/>
                    <a:pt x="142399" y="49721"/>
                  </a:cubicBezTo>
                  <a:cubicBezTo>
                    <a:pt x="131826" y="37719"/>
                    <a:pt x="117348" y="31718"/>
                    <a:pt x="98870" y="31718"/>
                  </a:cubicBezTo>
                  <a:cubicBezTo>
                    <a:pt x="89630" y="31718"/>
                    <a:pt x="81153" y="33528"/>
                    <a:pt x="73438" y="37052"/>
                  </a:cubicBezTo>
                  <a:cubicBezTo>
                    <a:pt x="65722" y="40672"/>
                    <a:pt x="58960" y="45720"/>
                    <a:pt x="53150" y="52197"/>
                  </a:cubicBezTo>
                  <a:cubicBezTo>
                    <a:pt x="47339" y="58769"/>
                    <a:pt x="42767" y="66389"/>
                    <a:pt x="39529" y="75152"/>
                  </a:cubicBezTo>
                  <a:cubicBezTo>
                    <a:pt x="36290" y="83915"/>
                    <a:pt x="34576" y="93631"/>
                    <a:pt x="34576" y="104299"/>
                  </a:cubicBezTo>
                  <a:lnTo>
                    <a:pt x="34576" y="235648"/>
                  </a:lnTo>
                  <a:lnTo>
                    <a:pt x="190" y="235648"/>
                  </a:lnTo>
                  <a:lnTo>
                    <a:pt x="190" y="485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7" name="Freeform: Shape 49">
              <a:extLst>
                <a:ext uri="{FF2B5EF4-FFF2-40B4-BE49-F238E27FC236}">
                  <a16:creationId xmlns:a16="http://schemas.microsoft.com/office/drawing/2014/main" id="{090F2331-EA60-D9C9-ED1A-7F3694607F90}"/>
                </a:ext>
              </a:extLst>
            </p:cNvPr>
            <p:cNvSpPr/>
            <p:nvPr/>
          </p:nvSpPr>
          <p:spPr>
            <a:xfrm>
              <a:off x="1475237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3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3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8" name="Freeform: Shape 50">
              <a:extLst>
                <a:ext uri="{FF2B5EF4-FFF2-40B4-BE49-F238E27FC236}">
                  <a16:creationId xmlns:a16="http://schemas.microsoft.com/office/drawing/2014/main" id="{20313543-E63D-BD72-E9FE-888307E0E85D}"/>
                </a:ext>
              </a:extLst>
            </p:cNvPr>
            <p:cNvSpPr/>
            <p:nvPr/>
          </p:nvSpPr>
          <p:spPr>
            <a:xfrm>
              <a:off x="1547069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286 w 39242"/>
                <a:gd name="connsiteY5" fmla="*/ 88392 h 319182"/>
                <a:gd name="connsiteX6" fmla="*/ 36671 w 39242"/>
                <a:gd name="connsiteY6" fmla="*/ 88392 h 319182"/>
                <a:gd name="connsiteX7" fmla="*/ 36671 w 39242"/>
                <a:gd name="connsiteY7" fmla="*/ 319183 h 319182"/>
                <a:gd name="connsiteX8" fmla="*/ 2286 w 39242"/>
                <a:gd name="connsiteY8" fmla="*/ 319183 h 319182"/>
                <a:gd name="connsiteX9" fmla="*/ 2286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286" y="88392"/>
                  </a:moveTo>
                  <a:lnTo>
                    <a:pt x="36671" y="88392"/>
                  </a:lnTo>
                  <a:lnTo>
                    <a:pt x="36671" y="319183"/>
                  </a:lnTo>
                  <a:lnTo>
                    <a:pt x="2286" y="319183"/>
                  </a:lnTo>
                  <a:lnTo>
                    <a:pt x="2286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9" name="Freeform: Shape 51">
              <a:extLst>
                <a:ext uri="{FF2B5EF4-FFF2-40B4-BE49-F238E27FC236}">
                  <a16:creationId xmlns:a16="http://schemas.microsoft.com/office/drawing/2014/main" id="{194CAD3D-0F04-A941-5FB5-CCA8DF2217E8}"/>
                </a:ext>
              </a:extLst>
            </p:cNvPr>
            <p:cNvSpPr/>
            <p:nvPr/>
          </p:nvSpPr>
          <p:spPr>
            <a:xfrm>
              <a:off x="1572953" y="939453"/>
              <a:ext cx="58615" cy="83182"/>
            </a:xfrm>
            <a:custGeom>
              <a:avLst/>
              <a:gdLst>
                <a:gd name="connsiteX0" fmla="*/ 110394 w 233171"/>
                <a:gd name="connsiteY0" fmla="*/ 330898 h 330898"/>
                <a:gd name="connsiteX1" fmla="*/ 69723 w 233171"/>
                <a:gd name="connsiteY1" fmla="*/ 322897 h 330898"/>
                <a:gd name="connsiteX2" fmla="*/ 34480 w 233171"/>
                <a:gd name="connsiteY2" fmla="*/ 299466 h 330898"/>
                <a:gd name="connsiteX3" fmla="*/ 9430 w 233171"/>
                <a:gd name="connsiteY3" fmla="*/ 261938 h 330898"/>
                <a:gd name="connsiteX4" fmla="*/ 0 w 233171"/>
                <a:gd name="connsiteY4" fmla="*/ 211264 h 330898"/>
                <a:gd name="connsiteX5" fmla="*/ 0 w 233171"/>
                <a:gd name="connsiteY5" fmla="*/ 210407 h 330898"/>
                <a:gd name="connsiteX6" fmla="*/ 9430 w 233171"/>
                <a:gd name="connsiteY6" fmla="*/ 159925 h 330898"/>
                <a:gd name="connsiteX7" fmla="*/ 34480 w 233171"/>
                <a:gd name="connsiteY7" fmla="*/ 122206 h 330898"/>
                <a:gd name="connsiteX8" fmla="*/ 69723 w 233171"/>
                <a:gd name="connsiteY8" fmla="*/ 98488 h 330898"/>
                <a:gd name="connsiteX9" fmla="*/ 110394 w 233171"/>
                <a:gd name="connsiteY9" fmla="*/ 90202 h 330898"/>
                <a:gd name="connsiteX10" fmla="*/ 139827 w 233171"/>
                <a:gd name="connsiteY10" fmla="*/ 94202 h 330898"/>
                <a:gd name="connsiteX11" fmla="*/ 163925 w 233171"/>
                <a:gd name="connsiteY11" fmla="*/ 104870 h 330898"/>
                <a:gd name="connsiteX12" fmla="*/ 183356 w 233171"/>
                <a:gd name="connsiteY12" fmla="*/ 120491 h 330898"/>
                <a:gd name="connsiteX13" fmla="*/ 198787 w 233171"/>
                <a:gd name="connsiteY13" fmla="*/ 139255 h 330898"/>
                <a:gd name="connsiteX14" fmla="*/ 198787 w 233171"/>
                <a:gd name="connsiteY14" fmla="*/ 0 h 330898"/>
                <a:gd name="connsiteX15" fmla="*/ 233172 w 233171"/>
                <a:gd name="connsiteY15" fmla="*/ 0 h 330898"/>
                <a:gd name="connsiteX16" fmla="*/ 233172 w 233171"/>
                <a:gd name="connsiteY16" fmla="*/ 325850 h 330898"/>
                <a:gd name="connsiteX17" fmla="*/ 198787 w 233171"/>
                <a:gd name="connsiteY17" fmla="*/ 325850 h 330898"/>
                <a:gd name="connsiteX18" fmla="*/ 198787 w 233171"/>
                <a:gd name="connsiteY18" fmla="*/ 279463 h 330898"/>
                <a:gd name="connsiteX19" fmla="*/ 182975 w 233171"/>
                <a:gd name="connsiteY19" fmla="*/ 299085 h 330898"/>
                <a:gd name="connsiteX20" fmla="*/ 163544 w 233171"/>
                <a:gd name="connsiteY20" fmla="*/ 315658 h 330898"/>
                <a:gd name="connsiteX21" fmla="*/ 139636 w 233171"/>
                <a:gd name="connsiteY21" fmla="*/ 326803 h 330898"/>
                <a:gd name="connsiteX22" fmla="*/ 110394 w 233171"/>
                <a:gd name="connsiteY22" fmla="*/ 330803 h 330898"/>
                <a:gd name="connsiteX23" fmla="*/ 116681 w 233171"/>
                <a:gd name="connsiteY23" fmla="*/ 300133 h 330898"/>
                <a:gd name="connsiteX24" fmla="*/ 147733 w 233171"/>
                <a:gd name="connsiteY24" fmla="*/ 293656 h 330898"/>
                <a:gd name="connsiteX25" fmla="*/ 174498 w 233171"/>
                <a:gd name="connsiteY25" fmla="*/ 275368 h 330898"/>
                <a:gd name="connsiteX26" fmla="*/ 193262 w 233171"/>
                <a:gd name="connsiteY26" fmla="*/ 247269 h 330898"/>
                <a:gd name="connsiteX27" fmla="*/ 200216 w 233171"/>
                <a:gd name="connsiteY27" fmla="*/ 210883 h 330898"/>
                <a:gd name="connsiteX28" fmla="*/ 200216 w 233171"/>
                <a:gd name="connsiteY28" fmla="*/ 210026 h 330898"/>
                <a:gd name="connsiteX29" fmla="*/ 193262 w 233171"/>
                <a:gd name="connsiteY29" fmla="*/ 173641 h 330898"/>
                <a:gd name="connsiteX30" fmla="*/ 174498 w 233171"/>
                <a:gd name="connsiteY30" fmla="*/ 145732 h 330898"/>
                <a:gd name="connsiteX31" fmla="*/ 147733 w 233171"/>
                <a:gd name="connsiteY31" fmla="*/ 127635 h 330898"/>
                <a:gd name="connsiteX32" fmla="*/ 116681 w 233171"/>
                <a:gd name="connsiteY32" fmla="*/ 121158 h 330898"/>
                <a:gd name="connsiteX33" fmla="*/ 84963 w 233171"/>
                <a:gd name="connsiteY33" fmla="*/ 127159 h 330898"/>
                <a:gd name="connsiteX34" fmla="*/ 59341 w 233171"/>
                <a:gd name="connsiteY34" fmla="*/ 144589 h 330898"/>
                <a:gd name="connsiteX35" fmla="*/ 41910 w 233171"/>
                <a:gd name="connsiteY35" fmla="*/ 172498 h 330898"/>
                <a:gd name="connsiteX36" fmla="*/ 35433 w 233171"/>
                <a:gd name="connsiteY36" fmla="*/ 210026 h 330898"/>
                <a:gd name="connsiteX37" fmla="*/ 35433 w 233171"/>
                <a:gd name="connsiteY37" fmla="*/ 210883 h 330898"/>
                <a:gd name="connsiteX38" fmla="*/ 41910 w 233171"/>
                <a:gd name="connsiteY38" fmla="*/ 247936 h 330898"/>
                <a:gd name="connsiteX39" fmla="*/ 59531 w 233171"/>
                <a:gd name="connsiteY39" fmla="*/ 276034 h 330898"/>
                <a:gd name="connsiteX40" fmla="*/ 85439 w 233171"/>
                <a:gd name="connsiteY40" fmla="*/ 293941 h 330898"/>
                <a:gd name="connsiteX41" fmla="*/ 116681 w 23317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3171" h="330898">
                  <a:moveTo>
                    <a:pt x="110394" y="330898"/>
                  </a:moveTo>
                  <a:cubicBezTo>
                    <a:pt x="96393" y="330898"/>
                    <a:pt x="82868" y="328231"/>
                    <a:pt x="69723" y="322897"/>
                  </a:cubicBezTo>
                  <a:cubicBezTo>
                    <a:pt x="56674" y="317563"/>
                    <a:pt x="44863" y="309753"/>
                    <a:pt x="34480" y="299466"/>
                  </a:cubicBezTo>
                  <a:cubicBezTo>
                    <a:pt x="24003" y="289179"/>
                    <a:pt x="15716" y="276701"/>
                    <a:pt x="9430" y="261938"/>
                  </a:cubicBezTo>
                  <a:cubicBezTo>
                    <a:pt x="3143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430" y="159925"/>
                  </a:cubicBezTo>
                  <a:cubicBezTo>
                    <a:pt x="15716" y="145066"/>
                    <a:pt x="24003" y="132493"/>
                    <a:pt x="34480" y="122206"/>
                  </a:cubicBezTo>
                  <a:cubicBezTo>
                    <a:pt x="44863" y="111919"/>
                    <a:pt x="56674" y="104013"/>
                    <a:pt x="69723" y="98488"/>
                  </a:cubicBezTo>
                  <a:cubicBezTo>
                    <a:pt x="82868" y="92964"/>
                    <a:pt x="96393" y="90202"/>
                    <a:pt x="110394" y="90202"/>
                  </a:cubicBezTo>
                  <a:cubicBezTo>
                    <a:pt x="121158" y="90202"/>
                    <a:pt x="130969" y="91535"/>
                    <a:pt x="139827" y="94202"/>
                  </a:cubicBezTo>
                  <a:cubicBezTo>
                    <a:pt x="148780" y="96869"/>
                    <a:pt x="156782" y="100489"/>
                    <a:pt x="163925" y="104870"/>
                  </a:cubicBezTo>
                  <a:cubicBezTo>
                    <a:pt x="171069" y="109347"/>
                    <a:pt x="177546" y="114586"/>
                    <a:pt x="183356" y="120491"/>
                  </a:cubicBezTo>
                  <a:cubicBezTo>
                    <a:pt x="189166" y="126492"/>
                    <a:pt x="194310" y="132683"/>
                    <a:pt x="198787" y="139255"/>
                  </a:cubicBezTo>
                  <a:lnTo>
                    <a:pt x="198787" y="0"/>
                  </a:lnTo>
                  <a:lnTo>
                    <a:pt x="233172" y="0"/>
                  </a:lnTo>
                  <a:lnTo>
                    <a:pt x="233172" y="325850"/>
                  </a:lnTo>
                  <a:lnTo>
                    <a:pt x="198787" y="325850"/>
                  </a:lnTo>
                  <a:lnTo>
                    <a:pt x="198787" y="279463"/>
                  </a:lnTo>
                  <a:cubicBezTo>
                    <a:pt x="194024" y="286321"/>
                    <a:pt x="188786" y="292894"/>
                    <a:pt x="182975" y="299085"/>
                  </a:cubicBezTo>
                  <a:cubicBezTo>
                    <a:pt x="177165" y="305371"/>
                    <a:pt x="170688" y="310896"/>
                    <a:pt x="163544" y="315658"/>
                  </a:cubicBezTo>
                  <a:cubicBezTo>
                    <a:pt x="156400" y="320421"/>
                    <a:pt x="148494" y="324136"/>
                    <a:pt x="139636" y="326803"/>
                  </a:cubicBezTo>
                  <a:cubicBezTo>
                    <a:pt x="130873" y="329470"/>
                    <a:pt x="121158" y="330803"/>
                    <a:pt x="110394" y="330803"/>
                  </a:cubicBezTo>
                  <a:close/>
                  <a:moveTo>
                    <a:pt x="116681" y="300133"/>
                  </a:moveTo>
                  <a:cubicBezTo>
                    <a:pt x="127445" y="300133"/>
                    <a:pt x="137732" y="297942"/>
                    <a:pt x="147733" y="293656"/>
                  </a:cubicBezTo>
                  <a:cubicBezTo>
                    <a:pt x="157734" y="289369"/>
                    <a:pt x="166592" y="283273"/>
                    <a:pt x="174498" y="275368"/>
                  </a:cubicBezTo>
                  <a:cubicBezTo>
                    <a:pt x="182404" y="267462"/>
                    <a:pt x="188595" y="258127"/>
                    <a:pt x="193262" y="247269"/>
                  </a:cubicBezTo>
                  <a:cubicBezTo>
                    <a:pt x="197834" y="236410"/>
                    <a:pt x="200216" y="224314"/>
                    <a:pt x="200216" y="210883"/>
                  </a:cubicBezTo>
                  <a:lnTo>
                    <a:pt x="200216" y="210026"/>
                  </a:lnTo>
                  <a:cubicBezTo>
                    <a:pt x="200216" y="196596"/>
                    <a:pt x="197929" y="184499"/>
                    <a:pt x="193262" y="173641"/>
                  </a:cubicBezTo>
                  <a:cubicBezTo>
                    <a:pt x="188595" y="162782"/>
                    <a:pt x="182404" y="153448"/>
                    <a:pt x="174498" y="145732"/>
                  </a:cubicBezTo>
                  <a:cubicBezTo>
                    <a:pt x="166592" y="138017"/>
                    <a:pt x="157639" y="132016"/>
                    <a:pt x="147733" y="127635"/>
                  </a:cubicBezTo>
                  <a:cubicBezTo>
                    <a:pt x="137732" y="123349"/>
                    <a:pt x="127445" y="121158"/>
                    <a:pt x="116681" y="121158"/>
                  </a:cubicBezTo>
                  <a:cubicBezTo>
                    <a:pt x="105346" y="121158"/>
                    <a:pt x="94774" y="123158"/>
                    <a:pt x="84963" y="127159"/>
                  </a:cubicBezTo>
                  <a:cubicBezTo>
                    <a:pt x="75152" y="131159"/>
                    <a:pt x="66580" y="136969"/>
                    <a:pt x="59341" y="144589"/>
                  </a:cubicBezTo>
                  <a:cubicBezTo>
                    <a:pt x="52007" y="152114"/>
                    <a:pt x="46291" y="161449"/>
                    <a:pt x="41910" y="172498"/>
                  </a:cubicBezTo>
                  <a:cubicBezTo>
                    <a:pt x="37624" y="183451"/>
                    <a:pt x="35433" y="196024"/>
                    <a:pt x="35433" y="210026"/>
                  </a:cubicBezTo>
                  <a:lnTo>
                    <a:pt x="35433" y="210883"/>
                  </a:lnTo>
                  <a:cubicBezTo>
                    <a:pt x="35433" y="224599"/>
                    <a:pt x="37624" y="236982"/>
                    <a:pt x="41910" y="247936"/>
                  </a:cubicBezTo>
                  <a:cubicBezTo>
                    <a:pt x="46196" y="258984"/>
                    <a:pt x="52101" y="268319"/>
                    <a:pt x="59531" y="276034"/>
                  </a:cubicBezTo>
                  <a:cubicBezTo>
                    <a:pt x="66960" y="283750"/>
                    <a:pt x="75629" y="289750"/>
                    <a:pt x="85439" y="293941"/>
                  </a:cubicBezTo>
                  <a:cubicBezTo>
                    <a:pt x="95250" y="298132"/>
                    <a:pt x="105632" y="300228"/>
                    <a:pt x="11668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0" name="Freeform: Shape 52">
              <a:extLst>
                <a:ext uri="{FF2B5EF4-FFF2-40B4-BE49-F238E27FC236}">
                  <a16:creationId xmlns:a16="http://schemas.microsoft.com/office/drawing/2014/main" id="{AABA3E99-FD64-4FCB-05B3-7710719646CD}"/>
                </a:ext>
              </a:extLst>
            </p:cNvPr>
            <p:cNvSpPr/>
            <p:nvPr/>
          </p:nvSpPr>
          <p:spPr>
            <a:xfrm>
              <a:off x="1646462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0 w 202977"/>
                <a:gd name="connsiteY16" fmla="*/ 48196 h 239267"/>
                <a:gd name="connsiteX17" fmla="*/ 20383 w 202977"/>
                <a:gd name="connsiteY17" fmla="*/ 19907 h 239267"/>
                <a:gd name="connsiteX18" fmla="*/ 59245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0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1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675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0" y="33147"/>
                    <a:pt x="63436" y="36100"/>
                  </a:cubicBezTo>
                  <a:cubicBezTo>
                    <a:pt x="52292" y="39053"/>
                    <a:pt x="41338" y="43053"/>
                    <a:pt x="30670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5" y="5429"/>
                  </a:cubicBezTo>
                  <a:cubicBezTo>
                    <a:pt x="72294" y="1810"/>
                    <a:pt x="87344" y="0"/>
                    <a:pt x="104299" y="0"/>
                  </a:cubicBezTo>
                  <a:cubicBezTo>
                    <a:pt x="137064" y="0"/>
                    <a:pt x="161925" y="8477"/>
                    <a:pt x="178879" y="25432"/>
                  </a:cubicBezTo>
                  <a:cubicBezTo>
                    <a:pt x="194976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0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9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4" y="119348"/>
                    <a:pt x="116871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1" name="Freeform: Shape 53">
              <a:extLst>
                <a:ext uri="{FF2B5EF4-FFF2-40B4-BE49-F238E27FC236}">
                  <a16:creationId xmlns:a16="http://schemas.microsoft.com/office/drawing/2014/main" id="{A92131D8-03D5-13FC-8D21-A848F60874D5}"/>
                </a:ext>
              </a:extLst>
            </p:cNvPr>
            <p:cNvSpPr/>
            <p:nvPr/>
          </p:nvSpPr>
          <p:spPr>
            <a:xfrm>
              <a:off x="1710991" y="962368"/>
              <a:ext cx="44680" cy="60195"/>
            </a:xfrm>
            <a:custGeom>
              <a:avLst/>
              <a:gdLst>
                <a:gd name="connsiteX0" fmla="*/ 95535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0 w 177736"/>
                <a:gd name="connsiteY3" fmla="*/ 180785 h 239458"/>
                <a:gd name="connsiteX4" fmla="*/ 56483 w 177736"/>
                <a:gd name="connsiteY4" fmla="*/ 202692 h 239458"/>
                <a:gd name="connsiteX5" fmla="*/ 97345 w 177736"/>
                <a:gd name="connsiteY5" fmla="*/ 210217 h 239458"/>
                <a:gd name="connsiteX6" fmla="*/ 131730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825 w 177736"/>
                <a:gd name="connsiteY10" fmla="*/ 147066 h 239458"/>
                <a:gd name="connsiteX11" fmla="*/ 109251 w 177736"/>
                <a:gd name="connsiteY11" fmla="*/ 138779 h 239458"/>
                <a:gd name="connsiteX12" fmla="*/ 87630 w 177736"/>
                <a:gd name="connsiteY12" fmla="*/ 132112 h 239458"/>
                <a:gd name="connsiteX13" fmla="*/ 60579 w 177736"/>
                <a:gd name="connsiteY13" fmla="*/ 123444 h 239458"/>
                <a:gd name="connsiteX14" fmla="*/ 36004 w 177736"/>
                <a:gd name="connsiteY14" fmla="*/ 111633 h 239458"/>
                <a:gd name="connsiteX15" fmla="*/ 18192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59 w 177736"/>
                <a:gd name="connsiteY22" fmla="*/ 6953 h 239458"/>
                <a:gd name="connsiteX23" fmla="*/ 172878 w 177736"/>
                <a:gd name="connsiteY23" fmla="*/ 25527 h 239458"/>
                <a:gd name="connsiteX24" fmla="*/ 157257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3 w 177736"/>
                <a:gd name="connsiteY32" fmla="*/ 96203 h 239458"/>
                <a:gd name="connsiteX33" fmla="*/ 103631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59 w 177736"/>
                <a:gd name="connsiteY36" fmla="*/ 143066 h 239458"/>
                <a:gd name="connsiteX37" fmla="*/ 177736 w 177736"/>
                <a:gd name="connsiteY37" fmla="*/ 169450 h 239458"/>
                <a:gd name="connsiteX38" fmla="*/ 177736 w 177736"/>
                <a:gd name="connsiteY38" fmla="*/ 170307 h 239458"/>
                <a:gd name="connsiteX39" fmla="*/ 171259 w 177736"/>
                <a:gd name="connsiteY39" fmla="*/ 199549 h 239458"/>
                <a:gd name="connsiteX40" fmla="*/ 153828 w 177736"/>
                <a:gd name="connsiteY40" fmla="*/ 221171 h 239458"/>
                <a:gd name="connsiteX41" fmla="*/ 127921 w 177736"/>
                <a:gd name="connsiteY41" fmla="*/ 234791 h 239458"/>
                <a:gd name="connsiteX42" fmla="*/ 95535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5" y="239268"/>
                  </a:moveTo>
                  <a:cubicBezTo>
                    <a:pt x="78867" y="239268"/>
                    <a:pt x="62007" y="236220"/>
                    <a:pt x="45053" y="230124"/>
                  </a:cubicBezTo>
                  <a:cubicBezTo>
                    <a:pt x="28098" y="224028"/>
                    <a:pt x="13049" y="215741"/>
                    <a:pt x="0" y="205359"/>
                  </a:cubicBezTo>
                  <a:lnTo>
                    <a:pt x="17430" y="180785"/>
                  </a:lnTo>
                  <a:cubicBezTo>
                    <a:pt x="29908" y="190310"/>
                    <a:pt x="42957" y="197644"/>
                    <a:pt x="56483" y="202692"/>
                  </a:cubicBezTo>
                  <a:cubicBezTo>
                    <a:pt x="70009" y="207740"/>
                    <a:pt x="83629" y="210217"/>
                    <a:pt x="97345" y="210217"/>
                  </a:cubicBezTo>
                  <a:cubicBezTo>
                    <a:pt x="111061" y="210217"/>
                    <a:pt x="122777" y="206978"/>
                    <a:pt x="131730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1" y="162211"/>
                    <a:pt x="140494" y="158020"/>
                  </a:cubicBezTo>
                  <a:cubicBezTo>
                    <a:pt x="137350" y="153829"/>
                    <a:pt x="133159" y="150209"/>
                    <a:pt x="127825" y="147066"/>
                  </a:cubicBezTo>
                  <a:cubicBezTo>
                    <a:pt x="122491" y="143923"/>
                    <a:pt x="116300" y="141161"/>
                    <a:pt x="109251" y="138779"/>
                  </a:cubicBezTo>
                  <a:cubicBezTo>
                    <a:pt x="102298" y="136398"/>
                    <a:pt x="95059" y="134207"/>
                    <a:pt x="87630" y="132112"/>
                  </a:cubicBezTo>
                  <a:cubicBezTo>
                    <a:pt x="78676" y="129445"/>
                    <a:pt x="69722" y="126492"/>
                    <a:pt x="60579" y="123444"/>
                  </a:cubicBezTo>
                  <a:cubicBezTo>
                    <a:pt x="51530" y="120301"/>
                    <a:pt x="43339" y="116396"/>
                    <a:pt x="36004" y="111633"/>
                  </a:cubicBezTo>
                  <a:cubicBezTo>
                    <a:pt x="28670" y="106871"/>
                    <a:pt x="22764" y="100870"/>
                    <a:pt x="18192" y="93726"/>
                  </a:cubicBezTo>
                  <a:cubicBezTo>
                    <a:pt x="13525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4" y="47149"/>
                    <a:pt x="17050" y="39053"/>
                  </a:cubicBezTo>
                  <a:cubicBezTo>
                    <a:pt x="20955" y="30861"/>
                    <a:pt x="26384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8" y="1524"/>
                    <a:pt x="78581" y="0"/>
                    <a:pt x="89821" y="0"/>
                  </a:cubicBezTo>
                  <a:cubicBezTo>
                    <a:pt x="104108" y="0"/>
                    <a:pt x="118586" y="2286"/>
                    <a:pt x="133159" y="6953"/>
                  </a:cubicBezTo>
                  <a:cubicBezTo>
                    <a:pt x="147732" y="11621"/>
                    <a:pt x="160972" y="17717"/>
                    <a:pt x="172878" y="25527"/>
                  </a:cubicBezTo>
                  <a:lnTo>
                    <a:pt x="157257" y="51435"/>
                  </a:lnTo>
                  <a:cubicBezTo>
                    <a:pt x="146494" y="44577"/>
                    <a:pt x="135255" y="39148"/>
                    <a:pt x="123539" y="35147"/>
                  </a:cubicBezTo>
                  <a:cubicBezTo>
                    <a:pt x="111823" y="31147"/>
                    <a:pt x="100203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291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0" y="73628"/>
                    <a:pt x="49244" y="77724"/>
                  </a:cubicBezTo>
                  <a:cubicBezTo>
                    <a:pt x="52482" y="81725"/>
                    <a:pt x="56864" y="85249"/>
                    <a:pt x="62389" y="88202"/>
                  </a:cubicBezTo>
                  <a:cubicBezTo>
                    <a:pt x="67913" y="91154"/>
                    <a:pt x="74200" y="93821"/>
                    <a:pt x="81343" y="96203"/>
                  </a:cubicBezTo>
                  <a:cubicBezTo>
                    <a:pt x="88487" y="98584"/>
                    <a:pt x="95916" y="100965"/>
                    <a:pt x="103631" y="103346"/>
                  </a:cubicBezTo>
                  <a:cubicBezTo>
                    <a:pt x="112585" y="106013"/>
                    <a:pt x="121444" y="108966"/>
                    <a:pt x="130207" y="112300"/>
                  </a:cubicBezTo>
                  <a:cubicBezTo>
                    <a:pt x="138969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59" y="143066"/>
                  </a:cubicBezTo>
                  <a:cubicBezTo>
                    <a:pt x="175546" y="150209"/>
                    <a:pt x="177736" y="158972"/>
                    <a:pt x="177736" y="169450"/>
                  </a:cubicBezTo>
                  <a:lnTo>
                    <a:pt x="177736" y="170307"/>
                  </a:lnTo>
                  <a:cubicBezTo>
                    <a:pt x="177736" y="181356"/>
                    <a:pt x="175546" y="191071"/>
                    <a:pt x="171259" y="199549"/>
                  </a:cubicBezTo>
                  <a:cubicBezTo>
                    <a:pt x="166973" y="208026"/>
                    <a:pt x="161163" y="215265"/>
                    <a:pt x="153828" y="221171"/>
                  </a:cubicBezTo>
                  <a:cubicBezTo>
                    <a:pt x="146589" y="227171"/>
                    <a:pt x="137922" y="231648"/>
                    <a:pt x="127921" y="234791"/>
                  </a:cubicBezTo>
                  <a:cubicBezTo>
                    <a:pt x="117919" y="237935"/>
                    <a:pt x="107156" y="239459"/>
                    <a:pt x="95535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2" name="Freeform: Shape 54">
              <a:extLst>
                <a:ext uri="{FF2B5EF4-FFF2-40B4-BE49-F238E27FC236}">
                  <a16:creationId xmlns:a16="http://schemas.microsoft.com/office/drawing/2014/main" id="{5188E7A8-48ED-66CA-6FBE-6A81ABF2F6D8}"/>
                </a:ext>
              </a:extLst>
            </p:cNvPr>
            <p:cNvSpPr/>
            <p:nvPr/>
          </p:nvSpPr>
          <p:spPr>
            <a:xfrm>
              <a:off x="310020" y="885052"/>
              <a:ext cx="1459036" cy="16186"/>
            </a:xfrm>
            <a:custGeom>
              <a:avLst/>
              <a:gdLst>
                <a:gd name="connsiteX0" fmla="*/ 0 w 5804058"/>
                <a:gd name="connsiteY0" fmla="*/ 0 h 64388"/>
                <a:gd name="connsiteX1" fmla="*/ 5804059 w 5804058"/>
                <a:gd name="connsiteY1" fmla="*/ 0 h 64388"/>
                <a:gd name="connsiteX2" fmla="*/ 5804059 w 5804058"/>
                <a:gd name="connsiteY2" fmla="*/ 64389 h 64388"/>
                <a:gd name="connsiteX3" fmla="*/ 0 w 5804058"/>
                <a:gd name="connsiteY3" fmla="*/ 64389 h 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058" h="64388">
                  <a:moveTo>
                    <a:pt x="0" y="0"/>
                  </a:moveTo>
                  <a:lnTo>
                    <a:pt x="5804059" y="0"/>
                  </a:lnTo>
                  <a:lnTo>
                    <a:pt x="5804059" y="64389"/>
                  </a:lnTo>
                  <a:lnTo>
                    <a:pt x="0" y="64389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3" name="Freeform: Shape 55">
              <a:extLst>
                <a:ext uri="{FF2B5EF4-FFF2-40B4-BE49-F238E27FC236}">
                  <a16:creationId xmlns:a16="http://schemas.microsoft.com/office/drawing/2014/main" id="{F43231AC-1473-4F3C-92ED-9425728C4428}"/>
                </a:ext>
              </a:extLst>
            </p:cNvPr>
            <p:cNvSpPr/>
            <p:nvPr/>
          </p:nvSpPr>
          <p:spPr>
            <a:xfrm>
              <a:off x="1962333" y="306921"/>
              <a:ext cx="273418" cy="601046"/>
            </a:xfrm>
            <a:custGeom>
              <a:avLst/>
              <a:gdLst>
                <a:gd name="connsiteX0" fmla="*/ 0 w 1087659"/>
                <a:gd name="connsiteY0" fmla="*/ 210979 h 2390965"/>
                <a:gd name="connsiteX1" fmla="*/ 125063 w 1087659"/>
                <a:gd name="connsiteY1" fmla="*/ 103442 h 2390965"/>
                <a:gd name="connsiteX2" fmla="*/ 250031 w 1087659"/>
                <a:gd name="connsiteY2" fmla="*/ 210979 h 2390965"/>
                <a:gd name="connsiteX3" fmla="*/ 250031 w 1087659"/>
                <a:gd name="connsiteY3" fmla="*/ 1922717 h 2390965"/>
                <a:gd name="connsiteX4" fmla="*/ 249841 w 1087659"/>
                <a:gd name="connsiteY4" fmla="*/ 1922717 h 2390965"/>
                <a:gd name="connsiteX5" fmla="*/ 249841 w 1087659"/>
                <a:gd name="connsiteY5" fmla="*/ 1925955 h 2390965"/>
                <a:gd name="connsiteX6" fmla="*/ 333756 w 1087659"/>
                <a:gd name="connsiteY6" fmla="*/ 2100263 h 2390965"/>
                <a:gd name="connsiteX7" fmla="*/ 335566 w 1087659"/>
                <a:gd name="connsiteY7" fmla="*/ 2101787 h 2390965"/>
                <a:gd name="connsiteX8" fmla="*/ 336042 w 1087659"/>
                <a:gd name="connsiteY8" fmla="*/ 2102168 h 2390965"/>
                <a:gd name="connsiteX9" fmla="*/ 543877 w 1087659"/>
                <a:gd name="connsiteY9" fmla="*/ 2175891 h 2390965"/>
                <a:gd name="connsiteX10" fmla="*/ 749998 w 1087659"/>
                <a:gd name="connsiteY10" fmla="*/ 2103692 h 2390965"/>
                <a:gd name="connsiteX11" fmla="*/ 751713 w 1087659"/>
                <a:gd name="connsiteY11" fmla="*/ 2102168 h 2390965"/>
                <a:gd name="connsiteX12" fmla="*/ 752189 w 1087659"/>
                <a:gd name="connsiteY12" fmla="*/ 2101787 h 2390965"/>
                <a:gd name="connsiteX13" fmla="*/ 837819 w 1087659"/>
                <a:gd name="connsiteY13" fmla="*/ 1922812 h 2390965"/>
                <a:gd name="connsiteX14" fmla="*/ 837819 w 1087659"/>
                <a:gd name="connsiteY14" fmla="*/ 107537 h 2390965"/>
                <a:gd name="connsiteX15" fmla="*/ 962787 w 1087659"/>
                <a:gd name="connsiteY15" fmla="*/ 0 h 2390965"/>
                <a:gd name="connsiteX16" fmla="*/ 1087660 w 1087659"/>
                <a:gd name="connsiteY16" fmla="*/ 107537 h 2390965"/>
                <a:gd name="connsiteX17" fmla="*/ 1087660 w 1087659"/>
                <a:gd name="connsiteY17" fmla="*/ 1922621 h 2390965"/>
                <a:gd name="connsiteX18" fmla="*/ 928307 w 1087659"/>
                <a:gd name="connsiteY18" fmla="*/ 2253234 h 2390965"/>
                <a:gd name="connsiteX19" fmla="*/ 928116 w 1087659"/>
                <a:gd name="connsiteY19" fmla="*/ 2253424 h 2390965"/>
                <a:gd name="connsiteX20" fmla="*/ 927830 w 1087659"/>
                <a:gd name="connsiteY20" fmla="*/ 2253710 h 2390965"/>
                <a:gd name="connsiteX21" fmla="*/ 927354 w 1087659"/>
                <a:gd name="connsiteY21" fmla="*/ 2254187 h 2390965"/>
                <a:gd name="connsiteX22" fmla="*/ 543783 w 1087659"/>
                <a:gd name="connsiteY22" fmla="*/ 2390966 h 2390965"/>
                <a:gd name="connsiteX23" fmla="*/ 159734 w 1087659"/>
                <a:gd name="connsiteY23" fmla="*/ 2253710 h 2390965"/>
                <a:gd name="connsiteX24" fmla="*/ 159734 w 1087659"/>
                <a:gd name="connsiteY24" fmla="*/ 2253424 h 2390965"/>
                <a:gd name="connsiteX25" fmla="*/ 159353 w 1087659"/>
                <a:gd name="connsiteY25" fmla="*/ 2253234 h 2390965"/>
                <a:gd name="connsiteX26" fmla="*/ 158877 w 1087659"/>
                <a:gd name="connsiteY26" fmla="*/ 2252948 h 2390965"/>
                <a:gd name="connsiteX27" fmla="*/ 0 w 1087659"/>
                <a:gd name="connsiteY27" fmla="*/ 1922621 h 2390965"/>
                <a:gd name="connsiteX28" fmla="*/ 0 w 1087659"/>
                <a:gd name="connsiteY28" fmla="*/ 1922621 h 2390965"/>
                <a:gd name="connsiteX29" fmla="*/ 0 w 1087659"/>
                <a:gd name="connsiteY29" fmla="*/ 210979 h 239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7659" h="2390965">
                  <a:moveTo>
                    <a:pt x="0" y="210979"/>
                  </a:moveTo>
                  <a:cubicBezTo>
                    <a:pt x="0" y="151638"/>
                    <a:pt x="56007" y="103442"/>
                    <a:pt x="125063" y="103442"/>
                  </a:cubicBezTo>
                  <a:cubicBezTo>
                    <a:pt x="194120" y="103442"/>
                    <a:pt x="250031" y="151638"/>
                    <a:pt x="250031" y="210979"/>
                  </a:cubicBezTo>
                  <a:lnTo>
                    <a:pt x="250031" y="1922717"/>
                  </a:lnTo>
                  <a:lnTo>
                    <a:pt x="249841" y="1922717"/>
                  </a:lnTo>
                  <a:lnTo>
                    <a:pt x="249841" y="1925955"/>
                  </a:lnTo>
                  <a:cubicBezTo>
                    <a:pt x="250793" y="1994059"/>
                    <a:pt x="282797" y="2055495"/>
                    <a:pt x="333756" y="2100263"/>
                  </a:cubicBezTo>
                  <a:lnTo>
                    <a:pt x="335566" y="2101787"/>
                  </a:lnTo>
                  <a:lnTo>
                    <a:pt x="336042" y="2102168"/>
                  </a:lnTo>
                  <a:cubicBezTo>
                    <a:pt x="388906" y="2147697"/>
                    <a:pt x="462343" y="2175891"/>
                    <a:pt x="543877" y="2175891"/>
                  </a:cubicBezTo>
                  <a:cubicBezTo>
                    <a:pt x="625411" y="2175891"/>
                    <a:pt x="697420" y="2148364"/>
                    <a:pt x="749998" y="2103692"/>
                  </a:cubicBezTo>
                  <a:lnTo>
                    <a:pt x="751713" y="2102168"/>
                  </a:lnTo>
                  <a:lnTo>
                    <a:pt x="752189" y="2101787"/>
                  </a:lnTo>
                  <a:cubicBezTo>
                    <a:pt x="805053" y="2056352"/>
                    <a:pt x="837819" y="1993011"/>
                    <a:pt x="837819" y="1922812"/>
                  </a:cubicBezTo>
                  <a:lnTo>
                    <a:pt x="837819" y="107537"/>
                  </a:lnTo>
                  <a:cubicBezTo>
                    <a:pt x="837819" y="48196"/>
                    <a:pt x="893731" y="0"/>
                    <a:pt x="962787" y="0"/>
                  </a:cubicBezTo>
                  <a:cubicBezTo>
                    <a:pt x="1031843" y="0"/>
                    <a:pt x="1087660" y="48196"/>
                    <a:pt x="1087660" y="107537"/>
                  </a:cubicBezTo>
                  <a:lnTo>
                    <a:pt x="1087660" y="1922621"/>
                  </a:lnTo>
                  <a:cubicBezTo>
                    <a:pt x="1087660" y="2051399"/>
                    <a:pt x="1026795" y="2168366"/>
                    <a:pt x="928307" y="2253234"/>
                  </a:cubicBezTo>
                  <a:lnTo>
                    <a:pt x="928116" y="2253424"/>
                  </a:lnTo>
                  <a:lnTo>
                    <a:pt x="927830" y="2253710"/>
                  </a:lnTo>
                  <a:lnTo>
                    <a:pt x="927354" y="2254187"/>
                  </a:lnTo>
                  <a:cubicBezTo>
                    <a:pt x="828770" y="2338673"/>
                    <a:pt x="693134" y="2390966"/>
                    <a:pt x="543783" y="2390966"/>
                  </a:cubicBezTo>
                  <a:cubicBezTo>
                    <a:pt x="394430" y="2390966"/>
                    <a:pt x="258413" y="2338483"/>
                    <a:pt x="159734" y="2253710"/>
                  </a:cubicBezTo>
                  <a:lnTo>
                    <a:pt x="159734" y="2253424"/>
                  </a:lnTo>
                  <a:cubicBezTo>
                    <a:pt x="159734" y="2253424"/>
                    <a:pt x="159353" y="2253234"/>
                    <a:pt x="159353" y="2253234"/>
                  </a:cubicBezTo>
                  <a:lnTo>
                    <a:pt x="158877" y="2252948"/>
                  </a:lnTo>
                  <a:cubicBezTo>
                    <a:pt x="60770" y="2167985"/>
                    <a:pt x="0" y="2051304"/>
                    <a:pt x="0" y="1922621"/>
                  </a:cubicBezTo>
                  <a:lnTo>
                    <a:pt x="0" y="1922621"/>
                  </a:lnTo>
                  <a:lnTo>
                    <a:pt x="0" y="210979"/>
                  </a:lnTo>
                  <a:close/>
                </a:path>
              </a:pathLst>
            </a:custGeom>
            <a:solidFill>
              <a:srgbClr val="8FC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4" name="Freeform: Shape 56">
              <a:extLst>
                <a:ext uri="{FF2B5EF4-FFF2-40B4-BE49-F238E27FC236}">
                  <a16:creationId xmlns:a16="http://schemas.microsoft.com/office/drawing/2014/main" id="{B5C231DF-EBE6-4117-DAA4-FC70FF7C2E23}"/>
                </a:ext>
              </a:extLst>
            </p:cNvPr>
            <p:cNvSpPr/>
            <p:nvPr/>
          </p:nvSpPr>
          <p:spPr>
            <a:xfrm>
              <a:off x="2073290" y="252065"/>
              <a:ext cx="54018" cy="562280"/>
            </a:xfrm>
            <a:custGeom>
              <a:avLst/>
              <a:gdLst>
                <a:gd name="connsiteX0" fmla="*/ 0 w 214883"/>
                <a:gd name="connsiteY0" fmla="*/ 107537 h 2236755"/>
                <a:gd name="connsiteX1" fmla="*/ 107537 w 214883"/>
                <a:gd name="connsiteY1" fmla="*/ 0 h 2236755"/>
                <a:gd name="connsiteX2" fmla="*/ 214884 w 214883"/>
                <a:gd name="connsiteY2" fmla="*/ 107537 h 2236755"/>
                <a:gd name="connsiteX3" fmla="*/ 214884 w 214883"/>
                <a:gd name="connsiteY3" fmla="*/ 2129219 h 2236755"/>
                <a:gd name="connsiteX4" fmla="*/ 107537 w 214883"/>
                <a:gd name="connsiteY4" fmla="*/ 2236756 h 2236755"/>
                <a:gd name="connsiteX5" fmla="*/ 0 w 214883"/>
                <a:gd name="connsiteY5" fmla="*/ 2129219 h 2236755"/>
                <a:gd name="connsiteX6" fmla="*/ 0 w 214883"/>
                <a:gd name="connsiteY6" fmla="*/ 107537 h 223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83" h="2236755">
                  <a:moveTo>
                    <a:pt x="0" y="107537"/>
                  </a:moveTo>
                  <a:cubicBezTo>
                    <a:pt x="0" y="48197"/>
                    <a:pt x="48101" y="0"/>
                    <a:pt x="107537" y="0"/>
                  </a:cubicBezTo>
                  <a:cubicBezTo>
                    <a:pt x="166973" y="0"/>
                    <a:pt x="214884" y="48197"/>
                    <a:pt x="214884" y="107537"/>
                  </a:cubicBezTo>
                  <a:lnTo>
                    <a:pt x="214884" y="2129219"/>
                  </a:lnTo>
                  <a:cubicBezTo>
                    <a:pt x="214884" y="2188559"/>
                    <a:pt x="166782" y="2236756"/>
                    <a:pt x="107537" y="2236756"/>
                  </a:cubicBezTo>
                  <a:cubicBezTo>
                    <a:pt x="48291" y="2236756"/>
                    <a:pt x="0" y="2188559"/>
                    <a:pt x="0" y="2129219"/>
                  </a:cubicBezTo>
                  <a:lnTo>
                    <a:pt x="0" y="107537"/>
                  </a:lnTo>
                  <a:close/>
                </a:path>
              </a:pathLst>
            </a:custGeom>
            <a:solidFill>
              <a:srgbClr val="3698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5" name="Freeform: Shape 57">
              <a:extLst>
                <a:ext uri="{FF2B5EF4-FFF2-40B4-BE49-F238E27FC236}">
                  <a16:creationId xmlns:a16="http://schemas.microsoft.com/office/drawing/2014/main" id="{C6D3EBD3-CD0E-BE1A-7A69-32205670CECB}"/>
                </a:ext>
              </a:extLst>
            </p:cNvPr>
            <p:cNvSpPr/>
            <p:nvPr/>
          </p:nvSpPr>
          <p:spPr>
            <a:xfrm>
              <a:off x="1855470" y="371091"/>
              <a:ext cx="485994" cy="649437"/>
            </a:xfrm>
            <a:custGeom>
              <a:avLst/>
              <a:gdLst>
                <a:gd name="connsiteX0" fmla="*/ 1933290 w 1933289"/>
                <a:gd name="connsiteY0" fmla="*/ 138017 h 2583465"/>
                <a:gd name="connsiteX1" fmla="*/ 1933290 w 1933289"/>
                <a:gd name="connsiteY1" fmla="*/ 1734122 h 2583465"/>
                <a:gd name="connsiteX2" fmla="*/ 1796606 w 1933289"/>
                <a:gd name="connsiteY2" fmla="*/ 2229136 h 2583465"/>
                <a:gd name="connsiteX3" fmla="*/ 977742 w 1933289"/>
                <a:gd name="connsiteY3" fmla="*/ 2583466 h 2583465"/>
                <a:gd name="connsiteX4" fmla="*/ 955357 w 1933289"/>
                <a:gd name="connsiteY4" fmla="*/ 2583466 h 2583465"/>
                <a:gd name="connsiteX5" fmla="*/ 136589 w 1933289"/>
                <a:gd name="connsiteY5" fmla="*/ 2229136 h 2583465"/>
                <a:gd name="connsiteX6" fmla="*/ 0 w 1933289"/>
                <a:gd name="connsiteY6" fmla="*/ 1734122 h 2583465"/>
                <a:gd name="connsiteX7" fmla="*/ 0 w 1933289"/>
                <a:gd name="connsiteY7" fmla="*/ 794194 h 2583465"/>
                <a:gd name="connsiteX8" fmla="*/ 137827 w 1933289"/>
                <a:gd name="connsiteY8" fmla="*/ 656273 h 2583465"/>
                <a:gd name="connsiteX9" fmla="*/ 275463 w 1933289"/>
                <a:gd name="connsiteY9" fmla="*/ 794194 h 2583465"/>
                <a:gd name="connsiteX10" fmla="*/ 275463 w 1933289"/>
                <a:gd name="connsiteY10" fmla="*/ 1734122 h 2583465"/>
                <a:gd name="connsiteX11" fmla="*/ 354235 w 1933289"/>
                <a:gd name="connsiteY11" fmla="*/ 2059686 h 2583465"/>
                <a:gd name="connsiteX12" fmla="*/ 958215 w 1933289"/>
                <a:gd name="connsiteY12" fmla="*/ 2307527 h 2583465"/>
                <a:gd name="connsiteX13" fmla="*/ 974789 w 1933289"/>
                <a:gd name="connsiteY13" fmla="*/ 2307527 h 2583465"/>
                <a:gd name="connsiteX14" fmla="*/ 1578959 w 1933289"/>
                <a:gd name="connsiteY14" fmla="*/ 2059686 h 2583465"/>
                <a:gd name="connsiteX15" fmla="*/ 1657636 w 1933289"/>
                <a:gd name="connsiteY15" fmla="*/ 1734122 h 2583465"/>
                <a:gd name="connsiteX16" fmla="*/ 1657636 w 1933289"/>
                <a:gd name="connsiteY16" fmla="*/ 138017 h 2583465"/>
                <a:gd name="connsiteX17" fmla="*/ 1795463 w 1933289"/>
                <a:gd name="connsiteY17" fmla="*/ 0 h 2583465"/>
                <a:gd name="connsiteX18" fmla="*/ 1933290 w 1933289"/>
                <a:gd name="connsiteY18" fmla="*/ 138017 h 258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3289" h="2583465">
                  <a:moveTo>
                    <a:pt x="1933290" y="138017"/>
                  </a:moveTo>
                  <a:lnTo>
                    <a:pt x="1933290" y="1734122"/>
                  </a:lnTo>
                  <a:cubicBezTo>
                    <a:pt x="1933290" y="1870996"/>
                    <a:pt x="1919002" y="2071211"/>
                    <a:pt x="1796606" y="2229136"/>
                  </a:cubicBezTo>
                  <a:cubicBezTo>
                    <a:pt x="1634395" y="2438305"/>
                    <a:pt x="1432084" y="2578703"/>
                    <a:pt x="977742" y="2583466"/>
                  </a:cubicBezTo>
                  <a:lnTo>
                    <a:pt x="955357" y="2583466"/>
                  </a:lnTo>
                  <a:cubicBezTo>
                    <a:pt x="501015" y="2578703"/>
                    <a:pt x="298704" y="2438400"/>
                    <a:pt x="136589" y="2229136"/>
                  </a:cubicBezTo>
                  <a:cubicBezTo>
                    <a:pt x="14192" y="2071211"/>
                    <a:pt x="0" y="1870996"/>
                    <a:pt x="0" y="1734122"/>
                  </a:cubicBezTo>
                  <a:lnTo>
                    <a:pt x="0" y="794194"/>
                  </a:lnTo>
                  <a:cubicBezTo>
                    <a:pt x="0" y="718185"/>
                    <a:pt x="61436" y="656273"/>
                    <a:pt x="137827" y="656273"/>
                  </a:cubicBezTo>
                  <a:cubicBezTo>
                    <a:pt x="214217" y="656273"/>
                    <a:pt x="275463" y="718185"/>
                    <a:pt x="275463" y="794194"/>
                  </a:cubicBezTo>
                  <a:lnTo>
                    <a:pt x="275463" y="1734122"/>
                  </a:lnTo>
                  <a:cubicBezTo>
                    <a:pt x="275463" y="1887188"/>
                    <a:pt x="300324" y="1990630"/>
                    <a:pt x="354235" y="2059686"/>
                  </a:cubicBezTo>
                  <a:cubicBezTo>
                    <a:pt x="476250" y="2217611"/>
                    <a:pt x="609791" y="2304479"/>
                    <a:pt x="958215" y="2307527"/>
                  </a:cubicBezTo>
                  <a:lnTo>
                    <a:pt x="974789" y="2307527"/>
                  </a:lnTo>
                  <a:cubicBezTo>
                    <a:pt x="1323499" y="2304479"/>
                    <a:pt x="1456563" y="2217611"/>
                    <a:pt x="1578959" y="2059686"/>
                  </a:cubicBezTo>
                  <a:cubicBezTo>
                    <a:pt x="1632490" y="1990630"/>
                    <a:pt x="1657636" y="1887093"/>
                    <a:pt x="1657636" y="1734122"/>
                  </a:cubicBezTo>
                  <a:lnTo>
                    <a:pt x="1657636" y="138017"/>
                  </a:lnTo>
                  <a:cubicBezTo>
                    <a:pt x="1657636" y="61531"/>
                    <a:pt x="1719453" y="0"/>
                    <a:pt x="1795463" y="0"/>
                  </a:cubicBezTo>
                  <a:cubicBezTo>
                    <a:pt x="1871472" y="0"/>
                    <a:pt x="1933290" y="61531"/>
                    <a:pt x="1933290" y="138017"/>
                  </a:cubicBezTo>
                </a:path>
              </a:pathLst>
            </a:custGeom>
            <a:solidFill>
              <a:srgbClr val="493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70B03-93E5-B19D-4D09-47034FCFE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75BAB4-037A-679D-9AEE-4A05B48BDEC2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C87862-4D50-553C-0A0A-10C1A1C9C825}"/>
              </a:ext>
            </a:extLst>
          </p:cNvPr>
          <p:cNvSpPr/>
          <p:nvPr/>
        </p:nvSpPr>
        <p:spPr>
          <a:xfrm rot="591213">
            <a:off x="2898797" y="5515672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2"/>
                </a:lnTo>
                <a:lnTo>
                  <a:pt x="0" y="1318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18D8A3-1709-36D7-8341-75A3A2D395CD}"/>
              </a:ext>
            </a:extLst>
          </p:cNvPr>
          <p:cNvSpPr/>
          <p:nvPr/>
        </p:nvSpPr>
        <p:spPr>
          <a:xfrm rot="-832576">
            <a:off x="13987872" y="5290813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48E0B36-8DB9-4B8C-5991-270469981D0C}"/>
              </a:ext>
            </a:extLst>
          </p:cNvPr>
          <p:cNvSpPr txBox="1"/>
          <p:nvPr/>
        </p:nvSpPr>
        <p:spPr>
          <a:xfrm>
            <a:off x="3351312" y="5240234"/>
            <a:ext cx="11585376" cy="322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9"/>
              </a:lnSpc>
            </a:pPr>
            <a:r>
              <a:rPr lang="en-US" sz="7299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Obrigado</a:t>
            </a:r>
            <a:r>
              <a:rPr lang="en-US" sz="72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pela </a:t>
            </a:r>
            <a:r>
              <a:rPr lang="en-US" sz="7299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72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participação</a:t>
            </a:r>
            <a:r>
              <a:rPr lang="en-US" sz="72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E6C8A09-D96A-4C63-2142-5DE5825FAEF4}"/>
              </a:ext>
            </a:extLst>
          </p:cNvPr>
          <p:cNvSpPr/>
          <p:nvPr/>
        </p:nvSpPr>
        <p:spPr>
          <a:xfrm>
            <a:off x="5348246" y="376515"/>
            <a:ext cx="7591509" cy="4766985"/>
          </a:xfrm>
          <a:custGeom>
            <a:avLst/>
            <a:gdLst/>
            <a:ahLst/>
            <a:cxnLst/>
            <a:rect l="l" t="t" r="r" b="b"/>
            <a:pathLst>
              <a:path w="7591509" h="4766985">
                <a:moveTo>
                  <a:pt x="0" y="0"/>
                </a:moveTo>
                <a:lnTo>
                  <a:pt x="7591508" y="0"/>
                </a:lnTo>
                <a:lnTo>
                  <a:pt x="7591508" y="4766985"/>
                </a:lnTo>
                <a:lnTo>
                  <a:pt x="0" y="476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781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686" y="3151044"/>
            <a:ext cx="15543077" cy="5635811"/>
          </a:xfrm>
          <a:custGeom>
            <a:avLst/>
            <a:gdLst/>
            <a:ahLst/>
            <a:cxnLst/>
            <a:rect l="l" t="t" r="r" b="b"/>
            <a:pathLst>
              <a:path w="15543077" h="5954837">
                <a:moveTo>
                  <a:pt x="0" y="0"/>
                </a:moveTo>
                <a:lnTo>
                  <a:pt x="15543077" y="0"/>
                </a:lnTo>
                <a:lnTo>
                  <a:pt x="15543077" y="5954836"/>
                </a:lnTo>
                <a:lnTo>
                  <a:pt x="0" y="59548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200530" y="1713630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916399" y="4793974"/>
            <a:ext cx="13094277" cy="23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1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indicação deve ser criteriosamente avaliada e reavaliada diariamente, visando retirada o mais precoce possível.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5125" y="2621639"/>
            <a:ext cx="5405275" cy="54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Q.1</a:t>
            </a:r>
            <a:endParaRPr lang="pt-BR" sz="3200" dirty="0"/>
          </a:p>
        </p:txBody>
      </p:sp>
      <p:sp>
        <p:nvSpPr>
          <p:cNvPr id="7" name="Freeform 7"/>
          <p:cNvSpPr/>
          <p:nvPr/>
        </p:nvSpPr>
        <p:spPr>
          <a:xfrm>
            <a:off x="6211593" y="932775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6" y="0"/>
                </a:lnTo>
                <a:lnTo>
                  <a:pt x="5370806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629754" y="8820531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CENTERS FOR DISEASE CONTROL AND PREVENTION (CDC). Guideline for prevention of catheter-associated urinary tract infections (CAUTI). CDC, 2009.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9406" y="769796"/>
            <a:ext cx="1010940" cy="10109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3319" y="769796"/>
            <a:ext cx="1010940" cy="10109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7231" y="769796"/>
            <a:ext cx="1010940" cy="10109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675280" y="405389"/>
            <a:ext cx="366853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89D3C7D-8FF9-46EC-37AD-BC645FF11696}"/>
              </a:ext>
            </a:extLst>
          </p:cNvPr>
          <p:cNvSpPr/>
          <p:nvPr/>
        </p:nvSpPr>
        <p:spPr>
          <a:xfrm>
            <a:off x="1672564" y="268307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344259" y="5147775"/>
            <a:ext cx="1373256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a principal função do checklist de inserção do cateter vesical de demora?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7B1BA0F0-4CBB-E0D6-72CD-85D377F91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603250"/>
            <a:ext cx="730250" cy="730250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9722C19B-D998-8F30-AFD2-99043B1B560D}"/>
              </a:ext>
            </a:extLst>
          </p:cNvPr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86973-572C-AD9C-16E8-93A7AFDA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F5BD98-699F-0409-F2CF-338DD147F17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0B6138-9901-E84A-F040-1CD7FF5FE1F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3F4879-542C-321E-4611-C82D16FC44AE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6D9200E-9D2D-3483-C6C7-B1982002A091}"/>
              </a:ext>
            </a:extLst>
          </p:cNvPr>
          <p:cNvSpPr txBox="1"/>
          <p:nvPr/>
        </p:nvSpPr>
        <p:spPr>
          <a:xfrm>
            <a:off x="2344259" y="5147775"/>
            <a:ext cx="1373256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a principal função do checklist de inserção do cateter vesical de demora?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F17A4E9-96F2-ADE1-3F63-B28A8A4FC059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DFBD92A-3B7C-6C1F-78EC-0427F1A1E39C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F85DC43-C877-BDAA-CD65-5DC65F260E70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B8FF595-1EB6-107F-0FB0-66AE571C8EDC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EE08C02-759A-AE8F-D393-09979C68382E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E4E8C2A-2479-20D3-3E1E-1B79471A7FB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1AF0030-A041-38C1-E052-54A69F8AA014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24ED458-DFE9-A843-6FDB-55D939F2E7F2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Picture 12">
            <a:hlinkClick r:id="" action="ppaction://media"/>
            <a:extLst>
              <a:ext uri="{FF2B5EF4-FFF2-40B4-BE49-F238E27FC236}">
                <a16:creationId xmlns:a16="http://schemas.microsoft.com/office/drawing/2014/main" id="{712DEEE6-A1B0-23AA-3F0C-F7A342349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4016768" y="802505"/>
            <a:ext cx="3070444" cy="1727125"/>
          </a:xfrm>
          <a:prstGeom prst="rect">
            <a:avLst/>
          </a:prstGeom>
          <a:ln w="123825" cap="sq">
            <a:solidFill>
              <a:srgbClr val="E74B30"/>
            </a:solidFill>
            <a:prstDash val="solid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89084C-37E3-A140-0741-9DD3775DC23C}"/>
              </a:ext>
            </a:extLst>
          </p:cNvPr>
          <p:cNvSpPr txBox="1"/>
          <p:nvPr/>
        </p:nvSpPr>
        <p:spPr>
          <a:xfrm>
            <a:off x="1627849" y="2384044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2</a:t>
            </a:r>
          </a:p>
        </p:txBody>
      </p:sp>
    </p:spTree>
    <p:extLst>
      <p:ext uri="{BB962C8B-B14F-4D97-AF65-F5344CB8AC3E}">
        <p14:creationId xmlns:p14="http://schemas.microsoft.com/office/powerpoint/2010/main" val="28660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7595665d-dcec-4a93-a94d-ada035ade8e0">
      <Terms xmlns="http://schemas.microsoft.com/office/infopath/2007/PartnerControls"/>
    </lcf76f155ced4ddcb4097134ff3c332f>
    <_ip_UnifiedCompliancePolicyProperties xmlns="http://schemas.microsoft.com/sharepoint/v3" xsi:nil="true"/>
    <TaxCatchAll xmlns="ba8db9e7-06ab-4fc3-8870-ae78930b596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25395DAD2818478FB24D5BA0BD8325" ma:contentTypeVersion="21" ma:contentTypeDescription="Crie um novo documento." ma:contentTypeScope="" ma:versionID="77a0d37213da7813333b2f6d6af18e22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e17f5f95506a603a9ac0a417c5bd9c59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278BDE-FC81-4059-A71D-9A99111985E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595665d-dcec-4a93-a94d-ada035ade8e0"/>
    <ds:schemaRef ds:uri="ba8db9e7-06ab-4fc3-8870-ae78930b596c"/>
  </ds:schemaRefs>
</ds:datastoreItem>
</file>

<file path=customXml/itemProps2.xml><?xml version="1.0" encoding="utf-8"?>
<ds:datastoreItem xmlns:ds="http://schemas.openxmlformats.org/officeDocument/2006/customXml" ds:itemID="{3FA3454D-48BB-41E0-BDAD-DCFFFACE3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95665d-dcec-4a93-a94d-ada035ade8e0"/>
    <ds:schemaRef ds:uri="ba8db9e7-06ab-4fc3-8870-ae78930b59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4C951E-6874-41A3-9F02-319DC755C9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3313</Words>
  <Application>Microsoft Office PowerPoint</Application>
  <PresentationFormat>Personalizar</PresentationFormat>
  <Paragraphs>425</Paragraphs>
  <Slides>69</Slides>
  <Notes>69</Notes>
  <HiddenSlides>0</HiddenSlides>
  <MMClips>40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81" baseType="lpstr">
      <vt:lpstr>Open Sans 1 Bold</vt:lpstr>
      <vt:lpstr>Open Sans 1 Italics</vt:lpstr>
      <vt:lpstr>League Spartan</vt:lpstr>
      <vt:lpstr>Roboto Bold Italics</vt:lpstr>
      <vt:lpstr>Open Sans 2 Bold Italics</vt:lpstr>
      <vt:lpstr>Arial</vt:lpstr>
      <vt:lpstr>Roboto Bold</vt:lpstr>
      <vt:lpstr>Open Sans 1</vt:lpstr>
      <vt:lpstr>Calibri</vt:lpstr>
      <vt:lpstr>Roboto</vt:lpstr>
      <vt:lpstr>Open Sans 2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1_Apresentação_Jogo passa ou repassa_SAP 2026_ITU canva.pptx</dc:title>
  <dc:creator>Grupo AV</dc:creator>
  <cp:lastModifiedBy>Thalyta Flores</cp:lastModifiedBy>
  <cp:revision>352</cp:revision>
  <dcterms:created xsi:type="dcterms:W3CDTF">2006-08-16T00:00:00Z</dcterms:created>
  <dcterms:modified xsi:type="dcterms:W3CDTF">2026-04-02T23:23:57Z</dcterms:modified>
  <dc:identifier>DAHDTUEh4Gc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0x010100DA25395DAD2818478FB24D5BA0BD8325</vt:lpwstr>
  </property>
  <property fmtid="{D5CDD505-2E9C-101B-9397-08002B2CF9AE}" pid="3" name="MediaServiceImageTags">
    <vt:lpwstr/>
  </property>
</Properties>
</file>