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7"/>
  </p:notesMasterIdLst>
  <p:sldIdLst>
    <p:sldId id="257" r:id="rId5"/>
    <p:sldId id="287" r:id="rId6"/>
    <p:sldId id="289" r:id="rId7"/>
    <p:sldId id="291" r:id="rId8"/>
    <p:sldId id="290" r:id="rId9"/>
    <p:sldId id="292" r:id="rId10"/>
    <p:sldId id="2147470406" r:id="rId11"/>
    <p:sldId id="263" r:id="rId12"/>
    <p:sldId id="264" r:id="rId13"/>
    <p:sldId id="265" r:id="rId14"/>
    <p:sldId id="2147470407" r:id="rId15"/>
    <p:sldId id="266" r:id="rId16"/>
    <p:sldId id="267" r:id="rId17"/>
    <p:sldId id="268" r:id="rId18"/>
    <p:sldId id="269" r:id="rId19"/>
    <p:sldId id="283" r:id="rId20"/>
    <p:sldId id="280" r:id="rId21"/>
    <p:sldId id="282" r:id="rId22"/>
    <p:sldId id="270" r:id="rId23"/>
    <p:sldId id="271" r:id="rId24"/>
    <p:sldId id="284" r:id="rId25"/>
    <p:sldId id="2147470408" r:id="rId26"/>
    <p:sldId id="272" r:id="rId27"/>
    <p:sldId id="273" r:id="rId28"/>
    <p:sldId id="274" r:id="rId29"/>
    <p:sldId id="275" r:id="rId30"/>
    <p:sldId id="285" r:id="rId31"/>
    <p:sldId id="277" r:id="rId32"/>
    <p:sldId id="2147470409" r:id="rId33"/>
    <p:sldId id="2147470411" r:id="rId34"/>
    <p:sldId id="2147470410" r:id="rId35"/>
    <p:sldId id="279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mZI5eW8OFZedigcOdZ/+LHX22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CEB6A-548A-728B-81E7-A33C43F2EB86}" v="28" dt="2026-03-23T11:19:14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customschemas.google.com/relationships/presentationmetadata" Target="meta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EDBE-24B0-3BBC-76B5-65A5197F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8430DC-30E7-DDF9-B7A0-24B1B7E7F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AC9484C-4C17-C493-ABC7-C3693D87F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013B86-3A7D-07D9-34F9-A0621B048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6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4C32-2D8A-B485-1700-27390B21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A1CBCF8-051F-8CF5-E163-71D45BC8C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4B61F5-5ED5-5DE8-BFA0-846CA2CDF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F4FE2D-7E13-9CC2-371D-7026EC403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12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7C5D-8F3C-73B2-F1D7-054B3F22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B6F90FC-4ED3-89F7-930C-405717CA84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E167D90-A2C1-3705-4A85-FDF07BBAB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82EAA8-A9A1-E7BF-4DEE-2CC86625A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74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2F48-BBE3-2807-C02B-B41127E68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B78CC9-ED4C-E30A-FE1B-74759FAB9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465F4C4-85FE-8F53-287F-4075D8C0A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78600F-8B84-5522-F97A-B89276078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394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9A04-E6F6-B65F-B26E-D309457F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5944C08-DF3A-4C7E-5409-572BACD45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301AC4-8939-D1A0-5DB2-3141C2EE4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0B2E64-DD41-02C5-62D1-621578256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4681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3fd3ad4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93fd3ad4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999E-DD8C-6815-CAE4-DD3BF79D7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08058B-3719-A009-DB34-8C1B95162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A037361-14D8-033B-8267-0EAEDAF0D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F67753-45BA-5BDA-2350-21C167221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610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6ECA-DC31-BCCD-E561-1E206AED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7EFBB9-D096-F22A-7ED3-9D4E9F5FA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107B166-550D-1DBE-3125-4069D235F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D31E2C-6D7E-ADAD-60AB-24E9BB8BC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59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286D2-B5BC-146F-BF7A-B5A9ACFD7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E95FCA-4708-1A63-804D-31BCC20E3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A7D9C6-6D98-8BF4-FF0C-B5D719458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3B8FA0-1CF5-6F8C-4700-9E6B4D41D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97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D5D08-B260-614B-AD05-F954FFD48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D297CD3-38EC-2F49-A24D-E2A00C9AD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98F40D-20D1-06AF-315A-71F88B13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D5562-CDF2-BB88-E316-326A37216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98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BFFA4-05C9-42E2-9638-5799A2FE3B4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2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" name="Google Shape;9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529" y="-722736"/>
            <a:ext cx="12193057" cy="83034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941761" y="742391"/>
            <a:ext cx="9144000" cy="73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 dirty="0">
                <a:solidFill>
                  <a:schemeClr val="lt1"/>
                </a:solidFill>
              </a:rPr>
              <a:t>PEDIÁTRICO E NEONATAL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25583" y="-418127"/>
            <a:ext cx="9144000" cy="137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pt-BR" sz="7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OFICINA DE IPCSL</a:t>
            </a:r>
            <a:endParaRPr sz="7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940832" y="2521349"/>
            <a:ext cx="3040610" cy="2930375"/>
            <a:chOff x="3859738" y="1849331"/>
            <a:chExt cx="4334800" cy="4381803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9738" y="1849331"/>
              <a:ext cx="4326987" cy="4001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"/>
            <p:cNvSpPr/>
            <p:nvPr/>
          </p:nvSpPr>
          <p:spPr>
            <a:xfrm>
              <a:off x="3867551" y="5850745"/>
              <a:ext cx="4326987" cy="38038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i="0" u="none" strike="noStrike" cap="none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JUNTOS SALVAMOS VIDAS!!!</a:t>
              </a:r>
              <a:endParaRPr sz="1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1316;p85"/>
          <p:cNvGrpSpPr/>
          <p:nvPr/>
        </p:nvGrpSpPr>
        <p:grpSpPr>
          <a:xfrm>
            <a:off x="1047193" y="226754"/>
            <a:ext cx="1557046" cy="1773798"/>
            <a:chOff x="930275" y="2289175"/>
            <a:chExt cx="2153792" cy="2381249"/>
          </a:xfrm>
        </p:grpSpPr>
        <p:sp>
          <p:nvSpPr>
            <p:cNvPr id="7" name="Google Shape;1317;p85"/>
            <p:cNvSpPr/>
            <p:nvPr/>
          </p:nvSpPr>
          <p:spPr>
            <a:xfrm>
              <a:off x="930275" y="3651630"/>
              <a:ext cx="364521" cy="474630"/>
            </a:xfrm>
            <a:custGeom>
              <a:avLst/>
              <a:gdLst/>
              <a:ahLst/>
              <a:cxnLst/>
              <a:rect l="l" t="t" r="r" b="b"/>
              <a:pathLst>
                <a:path w="364521" h="474630" extrusionOk="0">
                  <a:moveTo>
                    <a:pt x="195834" y="474631"/>
                  </a:moveTo>
                  <a:cubicBezTo>
                    <a:pt x="160687" y="474631"/>
                    <a:pt x="126206" y="468630"/>
                    <a:pt x="92297" y="456533"/>
                  </a:cubicBezTo>
                  <a:cubicBezTo>
                    <a:pt x="58484" y="444437"/>
                    <a:pt x="27718" y="425863"/>
                    <a:pt x="0" y="400812"/>
                  </a:cubicBezTo>
                  <a:lnTo>
                    <a:pt x="60008" y="328994"/>
                  </a:lnTo>
                  <a:cubicBezTo>
                    <a:pt x="81058" y="346139"/>
                    <a:pt x="102775" y="359759"/>
                    <a:pt x="124968" y="369856"/>
                  </a:cubicBezTo>
                  <a:cubicBezTo>
                    <a:pt x="147161" y="379952"/>
                    <a:pt x="171450" y="385001"/>
                    <a:pt x="197834" y="385001"/>
                  </a:cubicBezTo>
                  <a:cubicBezTo>
                    <a:pt x="218885" y="385001"/>
                    <a:pt x="235268" y="381191"/>
                    <a:pt x="246983" y="373475"/>
                  </a:cubicBezTo>
                  <a:cubicBezTo>
                    <a:pt x="258604" y="365760"/>
                    <a:pt x="264414" y="355092"/>
                    <a:pt x="264414" y="341471"/>
                  </a:cubicBezTo>
                  <a:lnTo>
                    <a:pt x="264414" y="340138"/>
                  </a:lnTo>
                  <a:cubicBezTo>
                    <a:pt x="264414" y="333566"/>
                    <a:pt x="263176" y="327755"/>
                    <a:pt x="260794" y="322707"/>
                  </a:cubicBezTo>
                  <a:cubicBezTo>
                    <a:pt x="258318" y="317659"/>
                    <a:pt x="253746" y="312896"/>
                    <a:pt x="246888" y="308515"/>
                  </a:cubicBezTo>
                  <a:cubicBezTo>
                    <a:pt x="240030" y="304133"/>
                    <a:pt x="230600" y="299752"/>
                    <a:pt x="218504" y="295370"/>
                  </a:cubicBezTo>
                  <a:cubicBezTo>
                    <a:pt x="206407" y="290989"/>
                    <a:pt x="190595" y="286322"/>
                    <a:pt x="171260" y="281559"/>
                  </a:cubicBezTo>
                  <a:cubicBezTo>
                    <a:pt x="147923" y="275844"/>
                    <a:pt x="126778" y="269462"/>
                    <a:pt x="107823" y="262414"/>
                  </a:cubicBezTo>
                  <a:cubicBezTo>
                    <a:pt x="88868" y="255365"/>
                    <a:pt x="72771" y="246698"/>
                    <a:pt x="59531" y="236411"/>
                  </a:cubicBezTo>
                  <a:cubicBezTo>
                    <a:pt x="46292" y="226124"/>
                    <a:pt x="36100" y="213265"/>
                    <a:pt x="28766" y="197834"/>
                  </a:cubicBezTo>
                  <a:cubicBezTo>
                    <a:pt x="21431" y="182404"/>
                    <a:pt x="17812" y="163354"/>
                    <a:pt x="17812" y="140494"/>
                  </a:cubicBezTo>
                  <a:lnTo>
                    <a:pt x="17812" y="139160"/>
                  </a:lnTo>
                  <a:cubicBezTo>
                    <a:pt x="17812" y="118110"/>
                    <a:pt x="21717" y="99060"/>
                    <a:pt x="29623" y="82106"/>
                  </a:cubicBezTo>
                  <a:cubicBezTo>
                    <a:pt x="37529" y="65151"/>
                    <a:pt x="48482" y="50578"/>
                    <a:pt x="62675" y="38291"/>
                  </a:cubicBezTo>
                  <a:cubicBezTo>
                    <a:pt x="76867" y="26003"/>
                    <a:pt x="93821" y="16574"/>
                    <a:pt x="113538" y="9906"/>
                  </a:cubicBezTo>
                  <a:cubicBezTo>
                    <a:pt x="133255" y="3334"/>
                    <a:pt x="154972" y="0"/>
                    <a:pt x="178689" y="0"/>
                  </a:cubicBezTo>
                  <a:cubicBezTo>
                    <a:pt x="212503" y="0"/>
                    <a:pt x="243650" y="5048"/>
                    <a:pt x="271939" y="15145"/>
                  </a:cubicBezTo>
                  <a:cubicBezTo>
                    <a:pt x="300323" y="25241"/>
                    <a:pt x="326326" y="39719"/>
                    <a:pt x="350044" y="58674"/>
                  </a:cubicBezTo>
                  <a:lnTo>
                    <a:pt x="297275" y="135160"/>
                  </a:lnTo>
                  <a:cubicBezTo>
                    <a:pt x="276606" y="121063"/>
                    <a:pt x="256413" y="110014"/>
                    <a:pt x="236601" y="101822"/>
                  </a:cubicBezTo>
                  <a:cubicBezTo>
                    <a:pt x="216789" y="93726"/>
                    <a:pt x="197072" y="89630"/>
                    <a:pt x="177260" y="89630"/>
                  </a:cubicBezTo>
                  <a:cubicBezTo>
                    <a:pt x="157448" y="89630"/>
                    <a:pt x="142685" y="93440"/>
                    <a:pt x="132779" y="101156"/>
                  </a:cubicBezTo>
                  <a:cubicBezTo>
                    <a:pt x="122873" y="108871"/>
                    <a:pt x="117920" y="118396"/>
                    <a:pt x="117920" y="129826"/>
                  </a:cubicBezTo>
                  <a:lnTo>
                    <a:pt x="117920" y="131159"/>
                  </a:lnTo>
                  <a:cubicBezTo>
                    <a:pt x="117920" y="138684"/>
                    <a:pt x="119348" y="145161"/>
                    <a:pt x="122206" y="150590"/>
                  </a:cubicBezTo>
                  <a:cubicBezTo>
                    <a:pt x="125063" y="156115"/>
                    <a:pt x="130207" y="161068"/>
                    <a:pt x="137732" y="165449"/>
                  </a:cubicBezTo>
                  <a:cubicBezTo>
                    <a:pt x="145256" y="169831"/>
                    <a:pt x="155448" y="174022"/>
                    <a:pt x="168497" y="177927"/>
                  </a:cubicBezTo>
                  <a:cubicBezTo>
                    <a:pt x="181547" y="181928"/>
                    <a:pt x="197930" y="186500"/>
                    <a:pt x="217742" y="191738"/>
                  </a:cubicBezTo>
                  <a:cubicBezTo>
                    <a:pt x="241078" y="197930"/>
                    <a:pt x="261938" y="204788"/>
                    <a:pt x="280226" y="212503"/>
                  </a:cubicBezTo>
                  <a:cubicBezTo>
                    <a:pt x="298514" y="220218"/>
                    <a:pt x="313944" y="229457"/>
                    <a:pt x="326517" y="240221"/>
                  </a:cubicBezTo>
                  <a:cubicBezTo>
                    <a:pt x="339090" y="250984"/>
                    <a:pt x="348520" y="263652"/>
                    <a:pt x="354901" y="278130"/>
                  </a:cubicBezTo>
                  <a:cubicBezTo>
                    <a:pt x="361283" y="292608"/>
                    <a:pt x="364522" y="310039"/>
                    <a:pt x="364522" y="330232"/>
                  </a:cubicBezTo>
                  <a:lnTo>
                    <a:pt x="364522" y="331565"/>
                  </a:lnTo>
                  <a:cubicBezTo>
                    <a:pt x="364522" y="354425"/>
                    <a:pt x="360331" y="374714"/>
                    <a:pt x="352044" y="392525"/>
                  </a:cubicBezTo>
                  <a:cubicBezTo>
                    <a:pt x="343757" y="410337"/>
                    <a:pt x="332137" y="425291"/>
                    <a:pt x="317373" y="437388"/>
                  </a:cubicBezTo>
                  <a:cubicBezTo>
                    <a:pt x="302514" y="449485"/>
                    <a:pt x="284798" y="458724"/>
                    <a:pt x="264224" y="465106"/>
                  </a:cubicBezTo>
                  <a:cubicBezTo>
                    <a:pt x="243650" y="471488"/>
                    <a:pt x="220790" y="474631"/>
                    <a:pt x="195739" y="47463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18;p85"/>
            <p:cNvSpPr/>
            <p:nvPr/>
          </p:nvSpPr>
          <p:spPr>
            <a:xfrm>
              <a:off x="1293463" y="3654869"/>
              <a:ext cx="489203" cy="464819"/>
            </a:xfrm>
            <a:custGeom>
              <a:avLst/>
              <a:gdLst/>
              <a:ahLst/>
              <a:cxnLst/>
              <a:rect l="l" t="t" r="r" b="b"/>
              <a:pathLst>
                <a:path w="489203" h="464819" extrusionOk="0">
                  <a:moveTo>
                    <a:pt x="197834" y="0"/>
                  </a:moveTo>
                  <a:lnTo>
                    <a:pt x="291465" y="0"/>
                  </a:lnTo>
                  <a:lnTo>
                    <a:pt x="489204" y="464820"/>
                  </a:lnTo>
                  <a:lnTo>
                    <a:pt x="383095" y="464820"/>
                  </a:lnTo>
                  <a:lnTo>
                    <a:pt x="340900" y="361283"/>
                  </a:lnTo>
                  <a:lnTo>
                    <a:pt x="145733" y="361283"/>
                  </a:lnTo>
                  <a:lnTo>
                    <a:pt x="103537" y="464820"/>
                  </a:lnTo>
                  <a:lnTo>
                    <a:pt x="0" y="464820"/>
                  </a:lnTo>
                  <a:lnTo>
                    <a:pt x="197834" y="0"/>
                  </a:lnTo>
                  <a:close/>
                  <a:moveTo>
                    <a:pt x="304610" y="271653"/>
                  </a:moveTo>
                  <a:lnTo>
                    <a:pt x="243268" y="122015"/>
                  </a:lnTo>
                  <a:lnTo>
                    <a:pt x="181927" y="271653"/>
                  </a:lnTo>
                  <a:lnTo>
                    <a:pt x="304610" y="271653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19;p85"/>
            <p:cNvSpPr/>
            <p:nvPr/>
          </p:nvSpPr>
          <p:spPr>
            <a:xfrm>
              <a:off x="1796478" y="3508565"/>
              <a:ext cx="402145" cy="618362"/>
            </a:xfrm>
            <a:custGeom>
              <a:avLst/>
              <a:gdLst/>
              <a:ahLst/>
              <a:cxnLst/>
              <a:rect l="l" t="t" r="r" b="b"/>
              <a:pathLst>
                <a:path w="402145" h="618362" extrusionOk="0">
                  <a:moveTo>
                    <a:pt x="199834" y="618363"/>
                  </a:moveTo>
                  <a:cubicBezTo>
                    <a:pt x="137827" y="618363"/>
                    <a:pt x="89059" y="601218"/>
                    <a:pt x="53435" y="566928"/>
                  </a:cubicBezTo>
                  <a:cubicBezTo>
                    <a:pt x="17812" y="532638"/>
                    <a:pt x="0" y="481489"/>
                    <a:pt x="0" y="413290"/>
                  </a:cubicBezTo>
                  <a:lnTo>
                    <a:pt x="0" y="149542"/>
                  </a:lnTo>
                  <a:lnTo>
                    <a:pt x="101536" y="149542"/>
                  </a:lnTo>
                  <a:lnTo>
                    <a:pt x="101536" y="410623"/>
                  </a:lnTo>
                  <a:cubicBezTo>
                    <a:pt x="101536" y="448437"/>
                    <a:pt x="110299" y="476917"/>
                    <a:pt x="127921" y="495967"/>
                  </a:cubicBezTo>
                  <a:cubicBezTo>
                    <a:pt x="145447" y="515112"/>
                    <a:pt x="169926" y="524637"/>
                    <a:pt x="201073" y="524637"/>
                  </a:cubicBezTo>
                  <a:cubicBezTo>
                    <a:pt x="232219" y="524637"/>
                    <a:pt x="256699" y="515398"/>
                    <a:pt x="274225" y="496919"/>
                  </a:cubicBezTo>
                  <a:cubicBezTo>
                    <a:pt x="291751" y="478441"/>
                    <a:pt x="300609" y="450818"/>
                    <a:pt x="300609" y="413861"/>
                  </a:cubicBezTo>
                  <a:lnTo>
                    <a:pt x="300609" y="149447"/>
                  </a:lnTo>
                  <a:lnTo>
                    <a:pt x="402146" y="149447"/>
                  </a:lnTo>
                  <a:lnTo>
                    <a:pt x="402146" y="409861"/>
                  </a:lnTo>
                  <a:cubicBezTo>
                    <a:pt x="402146" y="445008"/>
                    <a:pt x="397383" y="475583"/>
                    <a:pt x="387953" y="501491"/>
                  </a:cubicBezTo>
                  <a:cubicBezTo>
                    <a:pt x="378523" y="527399"/>
                    <a:pt x="364998" y="549116"/>
                    <a:pt x="347377" y="566452"/>
                  </a:cubicBezTo>
                  <a:cubicBezTo>
                    <a:pt x="329755" y="583787"/>
                    <a:pt x="308515" y="596741"/>
                    <a:pt x="283464" y="605314"/>
                  </a:cubicBezTo>
                  <a:cubicBezTo>
                    <a:pt x="258413" y="613886"/>
                    <a:pt x="230505" y="618172"/>
                    <a:pt x="199739" y="618172"/>
                  </a:cubicBezTo>
                  <a:close/>
                  <a:moveTo>
                    <a:pt x="230124" y="0"/>
                  </a:moveTo>
                  <a:lnTo>
                    <a:pt x="316516" y="37624"/>
                  </a:lnTo>
                  <a:lnTo>
                    <a:pt x="232124" y="116776"/>
                  </a:lnTo>
                  <a:lnTo>
                    <a:pt x="155638" y="116776"/>
                  </a:lnTo>
                  <a:lnTo>
                    <a:pt x="230124" y="95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20;p85"/>
            <p:cNvSpPr/>
            <p:nvPr/>
          </p:nvSpPr>
          <p:spPr>
            <a:xfrm>
              <a:off x="2252154" y="3658203"/>
              <a:ext cx="425291" cy="461486"/>
            </a:xfrm>
            <a:custGeom>
              <a:avLst/>
              <a:gdLst/>
              <a:ahLst/>
              <a:cxnLst/>
              <a:rect l="l" t="t" r="r" b="b"/>
              <a:pathLst>
                <a:path w="425291" h="461486" extrusionOk="0">
                  <a:moveTo>
                    <a:pt x="0" y="0"/>
                  </a:moveTo>
                  <a:lnTo>
                    <a:pt x="180022" y="0"/>
                  </a:lnTo>
                  <a:cubicBezTo>
                    <a:pt x="216027" y="0"/>
                    <a:pt x="249174" y="5810"/>
                    <a:pt x="279273" y="17431"/>
                  </a:cubicBezTo>
                  <a:cubicBezTo>
                    <a:pt x="309372" y="29051"/>
                    <a:pt x="335280" y="45244"/>
                    <a:pt x="357092" y="65913"/>
                  </a:cubicBezTo>
                  <a:cubicBezTo>
                    <a:pt x="378905" y="86582"/>
                    <a:pt x="395669" y="110871"/>
                    <a:pt x="407480" y="138779"/>
                  </a:cubicBezTo>
                  <a:cubicBezTo>
                    <a:pt x="419386" y="166688"/>
                    <a:pt x="425291" y="196882"/>
                    <a:pt x="425291" y="229457"/>
                  </a:cubicBezTo>
                  <a:lnTo>
                    <a:pt x="425291" y="230791"/>
                  </a:lnTo>
                  <a:cubicBezTo>
                    <a:pt x="425291" y="263366"/>
                    <a:pt x="419386" y="293656"/>
                    <a:pt x="407480" y="321755"/>
                  </a:cubicBezTo>
                  <a:cubicBezTo>
                    <a:pt x="395573" y="349853"/>
                    <a:pt x="378809" y="374237"/>
                    <a:pt x="357092" y="394907"/>
                  </a:cubicBezTo>
                  <a:cubicBezTo>
                    <a:pt x="335375" y="415576"/>
                    <a:pt x="309372" y="431864"/>
                    <a:pt x="279273" y="443675"/>
                  </a:cubicBezTo>
                  <a:cubicBezTo>
                    <a:pt x="249174" y="455581"/>
                    <a:pt x="216122" y="461486"/>
                    <a:pt x="180022" y="461486"/>
                  </a:cubicBezTo>
                  <a:lnTo>
                    <a:pt x="0" y="461486"/>
                  </a:lnTo>
                  <a:lnTo>
                    <a:pt x="0" y="0"/>
                  </a:lnTo>
                  <a:close/>
                  <a:moveTo>
                    <a:pt x="180022" y="369856"/>
                  </a:moveTo>
                  <a:cubicBezTo>
                    <a:pt x="200692" y="369856"/>
                    <a:pt x="219551" y="366522"/>
                    <a:pt x="236696" y="359950"/>
                  </a:cubicBezTo>
                  <a:cubicBezTo>
                    <a:pt x="253841" y="353378"/>
                    <a:pt x="268415" y="343948"/>
                    <a:pt x="280511" y="331565"/>
                  </a:cubicBezTo>
                  <a:cubicBezTo>
                    <a:pt x="292608" y="319278"/>
                    <a:pt x="302038" y="304800"/>
                    <a:pt x="308896" y="288036"/>
                  </a:cubicBezTo>
                  <a:cubicBezTo>
                    <a:pt x="315659" y="271367"/>
                    <a:pt x="319088" y="252698"/>
                    <a:pt x="319088" y="232029"/>
                  </a:cubicBezTo>
                  <a:lnTo>
                    <a:pt x="319088" y="230696"/>
                  </a:lnTo>
                  <a:cubicBezTo>
                    <a:pt x="319088" y="210503"/>
                    <a:pt x="315659" y="191834"/>
                    <a:pt x="308896" y="174689"/>
                  </a:cubicBezTo>
                  <a:cubicBezTo>
                    <a:pt x="302038" y="157544"/>
                    <a:pt x="292608" y="142780"/>
                    <a:pt x="280511" y="130492"/>
                  </a:cubicBezTo>
                  <a:cubicBezTo>
                    <a:pt x="268415" y="118205"/>
                    <a:pt x="253841" y="108680"/>
                    <a:pt x="236696" y="101822"/>
                  </a:cubicBezTo>
                  <a:cubicBezTo>
                    <a:pt x="219551" y="95060"/>
                    <a:pt x="200692" y="91631"/>
                    <a:pt x="180022" y="91631"/>
                  </a:cubicBezTo>
                  <a:lnTo>
                    <a:pt x="101537" y="91631"/>
                  </a:lnTo>
                  <a:lnTo>
                    <a:pt x="101537" y="369856"/>
                  </a:lnTo>
                  <a:lnTo>
                    <a:pt x="180022" y="369856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1;p85"/>
            <p:cNvSpPr/>
            <p:nvPr/>
          </p:nvSpPr>
          <p:spPr>
            <a:xfrm>
              <a:off x="2717545" y="3658108"/>
              <a:ext cx="350710" cy="461486"/>
            </a:xfrm>
            <a:custGeom>
              <a:avLst/>
              <a:gdLst/>
              <a:ahLst/>
              <a:cxnLst/>
              <a:rect l="l" t="t" r="r" b="b"/>
              <a:pathLst>
                <a:path w="350710" h="461486" extrusionOk="0">
                  <a:moveTo>
                    <a:pt x="0" y="95"/>
                  </a:moveTo>
                  <a:lnTo>
                    <a:pt x="347472" y="95"/>
                  </a:lnTo>
                  <a:lnTo>
                    <a:pt x="347472" y="90392"/>
                  </a:lnTo>
                  <a:lnTo>
                    <a:pt x="100203" y="90392"/>
                  </a:lnTo>
                  <a:lnTo>
                    <a:pt x="100203" y="184023"/>
                  </a:lnTo>
                  <a:lnTo>
                    <a:pt x="317754" y="184023"/>
                  </a:lnTo>
                  <a:lnTo>
                    <a:pt x="317754" y="274320"/>
                  </a:lnTo>
                  <a:lnTo>
                    <a:pt x="100203" y="274320"/>
                  </a:lnTo>
                  <a:lnTo>
                    <a:pt x="100203" y="371189"/>
                  </a:lnTo>
                  <a:lnTo>
                    <a:pt x="350711" y="371189"/>
                  </a:lnTo>
                  <a:lnTo>
                    <a:pt x="350711" y="461486"/>
                  </a:lnTo>
                  <a:lnTo>
                    <a:pt x="0" y="46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2;p85"/>
            <p:cNvSpPr/>
            <p:nvPr/>
          </p:nvSpPr>
          <p:spPr>
            <a:xfrm>
              <a:off x="942181" y="4227226"/>
              <a:ext cx="133540" cy="144017"/>
            </a:xfrm>
            <a:custGeom>
              <a:avLst/>
              <a:gdLst/>
              <a:ahLst/>
              <a:cxnLst/>
              <a:rect l="l" t="t" r="r" b="b"/>
              <a:pathLst>
                <a:path w="133540" h="144017" extrusionOk="0">
                  <a:moveTo>
                    <a:pt x="70866" y="144018"/>
                  </a:moveTo>
                  <a:cubicBezTo>
                    <a:pt x="60960" y="144018"/>
                    <a:pt x="51626" y="142304"/>
                    <a:pt x="43053" y="138779"/>
                  </a:cubicBezTo>
                  <a:cubicBezTo>
                    <a:pt x="34385" y="135255"/>
                    <a:pt x="26956" y="130397"/>
                    <a:pt x="20574" y="124111"/>
                  </a:cubicBezTo>
                  <a:cubicBezTo>
                    <a:pt x="14192" y="117824"/>
                    <a:pt x="9239" y="110300"/>
                    <a:pt x="5525" y="101537"/>
                  </a:cubicBezTo>
                  <a:cubicBezTo>
                    <a:pt x="1905" y="92774"/>
                    <a:pt x="0" y="83058"/>
                    <a:pt x="0" y="72390"/>
                  </a:cubicBezTo>
                  <a:lnTo>
                    <a:pt x="0" y="71914"/>
                  </a:lnTo>
                  <a:cubicBezTo>
                    <a:pt x="0" y="62008"/>
                    <a:pt x="1619" y="52673"/>
                    <a:pt x="4953" y="43910"/>
                  </a:cubicBezTo>
                  <a:cubicBezTo>
                    <a:pt x="8287" y="35242"/>
                    <a:pt x="12954" y="27622"/>
                    <a:pt x="18955" y="21050"/>
                  </a:cubicBezTo>
                  <a:cubicBezTo>
                    <a:pt x="24955" y="14478"/>
                    <a:pt x="32099" y="9430"/>
                    <a:pt x="40291" y="5620"/>
                  </a:cubicBezTo>
                  <a:cubicBezTo>
                    <a:pt x="48482" y="1905"/>
                    <a:pt x="57531" y="0"/>
                    <a:pt x="67437" y="0"/>
                  </a:cubicBezTo>
                  <a:cubicBezTo>
                    <a:pt x="78391" y="0"/>
                    <a:pt x="88011" y="2000"/>
                    <a:pt x="96298" y="6001"/>
                  </a:cubicBezTo>
                  <a:cubicBezTo>
                    <a:pt x="104584" y="10001"/>
                    <a:pt x="111443" y="15430"/>
                    <a:pt x="116967" y="22193"/>
                  </a:cubicBezTo>
                  <a:cubicBezTo>
                    <a:pt x="122492" y="28956"/>
                    <a:pt x="126587" y="36862"/>
                    <a:pt x="129350" y="45815"/>
                  </a:cubicBezTo>
                  <a:cubicBezTo>
                    <a:pt x="132112" y="54769"/>
                    <a:pt x="133541" y="64199"/>
                    <a:pt x="133541" y="74200"/>
                  </a:cubicBezTo>
                  <a:cubicBezTo>
                    <a:pt x="133541" y="75629"/>
                    <a:pt x="133541" y="77057"/>
                    <a:pt x="133445" y="78486"/>
                  </a:cubicBezTo>
                  <a:cubicBezTo>
                    <a:pt x="133445" y="80010"/>
                    <a:pt x="133255" y="81534"/>
                    <a:pt x="133064" y="83058"/>
                  </a:cubicBezTo>
                  <a:lnTo>
                    <a:pt x="31623" y="83058"/>
                  </a:lnTo>
                  <a:cubicBezTo>
                    <a:pt x="33338" y="94393"/>
                    <a:pt x="37814" y="103060"/>
                    <a:pt x="45053" y="109061"/>
                  </a:cubicBezTo>
                  <a:cubicBezTo>
                    <a:pt x="52292" y="115062"/>
                    <a:pt x="61055" y="118110"/>
                    <a:pt x="71342" y="118110"/>
                  </a:cubicBezTo>
                  <a:cubicBezTo>
                    <a:pt x="79153" y="118110"/>
                    <a:pt x="86011" y="116681"/>
                    <a:pt x="91726" y="113919"/>
                  </a:cubicBezTo>
                  <a:cubicBezTo>
                    <a:pt x="97441" y="111157"/>
                    <a:pt x="103156" y="107061"/>
                    <a:pt x="108680" y="101632"/>
                  </a:cubicBezTo>
                  <a:lnTo>
                    <a:pt x="127254" y="118110"/>
                  </a:lnTo>
                  <a:cubicBezTo>
                    <a:pt x="120587" y="125921"/>
                    <a:pt x="112776" y="132207"/>
                    <a:pt x="103632" y="136970"/>
                  </a:cubicBezTo>
                  <a:cubicBezTo>
                    <a:pt x="94488" y="141637"/>
                    <a:pt x="83534" y="144018"/>
                    <a:pt x="70866" y="144018"/>
                  </a:cubicBezTo>
                  <a:close/>
                  <a:moveTo>
                    <a:pt x="102203" y="62198"/>
                  </a:moveTo>
                  <a:cubicBezTo>
                    <a:pt x="101727" y="57150"/>
                    <a:pt x="100584" y="52388"/>
                    <a:pt x="98774" y="47911"/>
                  </a:cubicBezTo>
                  <a:cubicBezTo>
                    <a:pt x="97060" y="43434"/>
                    <a:pt x="94678" y="39624"/>
                    <a:pt x="91726" y="36385"/>
                  </a:cubicBezTo>
                  <a:cubicBezTo>
                    <a:pt x="88773" y="33147"/>
                    <a:pt x="85249" y="30575"/>
                    <a:pt x="81153" y="28670"/>
                  </a:cubicBezTo>
                  <a:cubicBezTo>
                    <a:pt x="77057" y="26765"/>
                    <a:pt x="72390" y="25813"/>
                    <a:pt x="67151" y="25813"/>
                  </a:cubicBezTo>
                  <a:cubicBezTo>
                    <a:pt x="57436" y="25813"/>
                    <a:pt x="49340" y="29146"/>
                    <a:pt x="42958" y="35909"/>
                  </a:cubicBezTo>
                  <a:cubicBezTo>
                    <a:pt x="36576" y="42577"/>
                    <a:pt x="32766" y="51340"/>
                    <a:pt x="31337" y="62198"/>
                  </a:cubicBezTo>
                  <a:lnTo>
                    <a:pt x="102108" y="6219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3;p85"/>
            <p:cNvSpPr/>
            <p:nvPr/>
          </p:nvSpPr>
          <p:spPr>
            <a:xfrm>
              <a:off x="1107630" y="4227226"/>
              <a:ext cx="210121" cy="140970"/>
            </a:xfrm>
            <a:custGeom>
              <a:avLst/>
              <a:gdLst/>
              <a:ahLst/>
              <a:cxnLst/>
              <a:rect l="l" t="t" r="r" b="b"/>
              <a:pathLst>
                <a:path w="210121" h="140970" extrusionOk="0">
                  <a:moveTo>
                    <a:pt x="0" y="2858"/>
                  </a:moveTo>
                  <a:lnTo>
                    <a:pt x="31909" y="2858"/>
                  </a:lnTo>
                  <a:lnTo>
                    <a:pt x="31909" y="24003"/>
                  </a:lnTo>
                  <a:cubicBezTo>
                    <a:pt x="34195" y="20860"/>
                    <a:pt x="36576" y="17812"/>
                    <a:pt x="39243" y="15050"/>
                  </a:cubicBezTo>
                  <a:cubicBezTo>
                    <a:pt x="41815" y="12287"/>
                    <a:pt x="44863" y="9716"/>
                    <a:pt x="48196" y="7429"/>
                  </a:cubicBezTo>
                  <a:cubicBezTo>
                    <a:pt x="51626" y="5143"/>
                    <a:pt x="55435" y="3334"/>
                    <a:pt x="59626" y="2000"/>
                  </a:cubicBezTo>
                  <a:cubicBezTo>
                    <a:pt x="63913" y="667"/>
                    <a:pt x="68580" y="0"/>
                    <a:pt x="73819" y="0"/>
                  </a:cubicBezTo>
                  <a:cubicBezTo>
                    <a:pt x="83725" y="0"/>
                    <a:pt x="92107" y="2286"/>
                    <a:pt x="98965" y="6763"/>
                  </a:cubicBezTo>
                  <a:cubicBezTo>
                    <a:pt x="105823" y="11239"/>
                    <a:pt x="111062" y="17145"/>
                    <a:pt x="114681" y="24575"/>
                  </a:cubicBezTo>
                  <a:cubicBezTo>
                    <a:pt x="120301" y="17240"/>
                    <a:pt x="126873" y="11239"/>
                    <a:pt x="134493" y="6763"/>
                  </a:cubicBezTo>
                  <a:cubicBezTo>
                    <a:pt x="142113" y="2286"/>
                    <a:pt x="151162" y="0"/>
                    <a:pt x="161639" y="0"/>
                  </a:cubicBezTo>
                  <a:cubicBezTo>
                    <a:pt x="176879" y="0"/>
                    <a:pt x="188690" y="4572"/>
                    <a:pt x="197263" y="13716"/>
                  </a:cubicBezTo>
                  <a:cubicBezTo>
                    <a:pt x="205835" y="22860"/>
                    <a:pt x="210122" y="35909"/>
                    <a:pt x="210122" y="52768"/>
                  </a:cubicBezTo>
                  <a:lnTo>
                    <a:pt x="210122" y="140875"/>
                  </a:lnTo>
                  <a:lnTo>
                    <a:pt x="178213" y="140875"/>
                  </a:lnTo>
                  <a:lnTo>
                    <a:pt x="178213" y="62675"/>
                  </a:lnTo>
                  <a:cubicBezTo>
                    <a:pt x="178213" y="51721"/>
                    <a:pt x="175832" y="43339"/>
                    <a:pt x="170974" y="37624"/>
                  </a:cubicBezTo>
                  <a:cubicBezTo>
                    <a:pt x="166116" y="31909"/>
                    <a:pt x="159258" y="29051"/>
                    <a:pt x="150400" y="29051"/>
                  </a:cubicBezTo>
                  <a:cubicBezTo>
                    <a:pt x="141541" y="29051"/>
                    <a:pt x="134683" y="32004"/>
                    <a:pt x="129254" y="37814"/>
                  </a:cubicBezTo>
                  <a:cubicBezTo>
                    <a:pt x="123825" y="43625"/>
                    <a:pt x="121063" y="52102"/>
                    <a:pt x="121063" y="63246"/>
                  </a:cubicBezTo>
                  <a:lnTo>
                    <a:pt x="121063" y="140970"/>
                  </a:lnTo>
                  <a:lnTo>
                    <a:pt x="89154" y="140970"/>
                  </a:lnTo>
                  <a:lnTo>
                    <a:pt x="89154" y="62484"/>
                  </a:lnTo>
                  <a:cubicBezTo>
                    <a:pt x="89154" y="51721"/>
                    <a:pt x="86677" y="43434"/>
                    <a:pt x="81915" y="37719"/>
                  </a:cubicBezTo>
                  <a:cubicBezTo>
                    <a:pt x="77057" y="32004"/>
                    <a:pt x="70199" y="29146"/>
                    <a:pt x="61341" y="29146"/>
                  </a:cubicBezTo>
                  <a:cubicBezTo>
                    <a:pt x="52483" y="29146"/>
                    <a:pt x="45434" y="32195"/>
                    <a:pt x="40005" y="38291"/>
                  </a:cubicBezTo>
                  <a:cubicBezTo>
                    <a:pt x="34671" y="44387"/>
                    <a:pt x="31909" y="52768"/>
                    <a:pt x="31909" y="63532"/>
                  </a:cubicBezTo>
                  <a:lnTo>
                    <a:pt x="31909" y="140970"/>
                  </a:lnTo>
                  <a:lnTo>
                    <a:pt x="0" y="14097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4;p85"/>
            <p:cNvSpPr/>
            <p:nvPr/>
          </p:nvSpPr>
          <p:spPr>
            <a:xfrm>
              <a:off x="1434147" y="4227131"/>
              <a:ext cx="123920" cy="140874"/>
            </a:xfrm>
            <a:custGeom>
              <a:avLst/>
              <a:gdLst/>
              <a:ahLst/>
              <a:cxnLst/>
              <a:rect l="l" t="t" r="r" b="b"/>
              <a:pathLst>
                <a:path w="123920" h="140874" extrusionOk="0">
                  <a:moveTo>
                    <a:pt x="95" y="2953"/>
                  </a:moveTo>
                  <a:lnTo>
                    <a:pt x="32004" y="2953"/>
                  </a:lnTo>
                  <a:lnTo>
                    <a:pt x="32004" y="24574"/>
                  </a:lnTo>
                  <a:cubicBezTo>
                    <a:pt x="34290" y="21241"/>
                    <a:pt x="36766" y="18097"/>
                    <a:pt x="39433" y="15240"/>
                  </a:cubicBezTo>
                  <a:cubicBezTo>
                    <a:pt x="42100" y="12382"/>
                    <a:pt x="45244" y="9715"/>
                    <a:pt x="48768" y="7429"/>
                  </a:cubicBezTo>
                  <a:cubicBezTo>
                    <a:pt x="52292" y="5143"/>
                    <a:pt x="56293" y="3334"/>
                    <a:pt x="60484" y="2000"/>
                  </a:cubicBezTo>
                  <a:cubicBezTo>
                    <a:pt x="64675" y="667"/>
                    <a:pt x="69532" y="0"/>
                    <a:pt x="74962" y="0"/>
                  </a:cubicBezTo>
                  <a:cubicBezTo>
                    <a:pt x="90583" y="0"/>
                    <a:pt x="102679" y="4763"/>
                    <a:pt x="111157" y="14383"/>
                  </a:cubicBezTo>
                  <a:cubicBezTo>
                    <a:pt x="119634" y="24003"/>
                    <a:pt x="123920" y="36862"/>
                    <a:pt x="123920" y="53054"/>
                  </a:cubicBezTo>
                  <a:lnTo>
                    <a:pt x="123920" y="140875"/>
                  </a:lnTo>
                  <a:lnTo>
                    <a:pt x="92012" y="140875"/>
                  </a:lnTo>
                  <a:lnTo>
                    <a:pt x="92012" y="62674"/>
                  </a:lnTo>
                  <a:cubicBezTo>
                    <a:pt x="92012" y="51911"/>
                    <a:pt x="89440" y="43624"/>
                    <a:pt x="84391" y="37814"/>
                  </a:cubicBezTo>
                  <a:cubicBezTo>
                    <a:pt x="79343" y="32004"/>
                    <a:pt x="72104" y="29051"/>
                    <a:pt x="62770" y="29051"/>
                  </a:cubicBezTo>
                  <a:cubicBezTo>
                    <a:pt x="53435" y="29051"/>
                    <a:pt x="46196" y="32099"/>
                    <a:pt x="40481" y="38005"/>
                  </a:cubicBezTo>
                  <a:cubicBezTo>
                    <a:pt x="34766" y="44005"/>
                    <a:pt x="31909" y="52388"/>
                    <a:pt x="31909" y="63151"/>
                  </a:cubicBezTo>
                  <a:lnTo>
                    <a:pt x="31909" y="140875"/>
                  </a:lnTo>
                  <a:lnTo>
                    <a:pt x="0" y="140875"/>
                  </a:lnTo>
                  <a:lnTo>
                    <a:pt x="0" y="2953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5;p85"/>
            <p:cNvSpPr/>
            <p:nvPr/>
          </p:nvSpPr>
          <p:spPr>
            <a:xfrm>
              <a:off x="1588643" y="4227321"/>
              <a:ext cx="147161" cy="143922"/>
            </a:xfrm>
            <a:custGeom>
              <a:avLst/>
              <a:gdLst/>
              <a:ahLst/>
              <a:cxnLst/>
              <a:rect l="l" t="t" r="r" b="b"/>
              <a:pathLst>
                <a:path w="147161" h="143922" extrusionOk="0">
                  <a:moveTo>
                    <a:pt x="73152" y="143923"/>
                  </a:moveTo>
                  <a:cubicBezTo>
                    <a:pt x="62674" y="143923"/>
                    <a:pt x="52959" y="142018"/>
                    <a:pt x="44005" y="138303"/>
                  </a:cubicBezTo>
                  <a:cubicBezTo>
                    <a:pt x="35052" y="134588"/>
                    <a:pt x="27242" y="129445"/>
                    <a:pt x="20765" y="123063"/>
                  </a:cubicBezTo>
                  <a:cubicBezTo>
                    <a:pt x="14288" y="116681"/>
                    <a:pt x="9144" y="109061"/>
                    <a:pt x="5524" y="100298"/>
                  </a:cubicBezTo>
                  <a:cubicBezTo>
                    <a:pt x="1905" y="91631"/>
                    <a:pt x="0" y="82391"/>
                    <a:pt x="0" y="72581"/>
                  </a:cubicBezTo>
                  <a:lnTo>
                    <a:pt x="0" y="72104"/>
                  </a:lnTo>
                  <a:cubicBezTo>
                    <a:pt x="0" y="62198"/>
                    <a:pt x="1905" y="52864"/>
                    <a:pt x="5620" y="44101"/>
                  </a:cubicBezTo>
                  <a:cubicBezTo>
                    <a:pt x="9334" y="35433"/>
                    <a:pt x="14478" y="27813"/>
                    <a:pt x="21050" y="21241"/>
                  </a:cubicBezTo>
                  <a:cubicBezTo>
                    <a:pt x="27622" y="14669"/>
                    <a:pt x="35338" y="9525"/>
                    <a:pt x="44291" y="5715"/>
                  </a:cubicBezTo>
                  <a:cubicBezTo>
                    <a:pt x="53245" y="1905"/>
                    <a:pt x="63055" y="0"/>
                    <a:pt x="73723" y="0"/>
                  </a:cubicBezTo>
                  <a:cubicBezTo>
                    <a:pt x="84392" y="0"/>
                    <a:pt x="94107" y="1905"/>
                    <a:pt x="103156" y="5620"/>
                  </a:cubicBezTo>
                  <a:cubicBezTo>
                    <a:pt x="112109" y="9335"/>
                    <a:pt x="119920" y="14478"/>
                    <a:pt x="126397" y="21050"/>
                  </a:cubicBezTo>
                  <a:cubicBezTo>
                    <a:pt x="132969" y="27623"/>
                    <a:pt x="138017" y="35147"/>
                    <a:pt x="141637" y="43815"/>
                  </a:cubicBezTo>
                  <a:cubicBezTo>
                    <a:pt x="145256" y="52483"/>
                    <a:pt x="147161" y="61722"/>
                    <a:pt x="147161" y="71628"/>
                  </a:cubicBezTo>
                  <a:lnTo>
                    <a:pt x="147161" y="72104"/>
                  </a:lnTo>
                  <a:cubicBezTo>
                    <a:pt x="147161" y="81820"/>
                    <a:pt x="145256" y="91059"/>
                    <a:pt x="141542" y="99822"/>
                  </a:cubicBezTo>
                  <a:cubicBezTo>
                    <a:pt x="137827" y="108585"/>
                    <a:pt x="132683" y="116110"/>
                    <a:pt x="126111" y="122682"/>
                  </a:cubicBezTo>
                  <a:cubicBezTo>
                    <a:pt x="119539" y="129254"/>
                    <a:pt x="111823" y="134398"/>
                    <a:pt x="102679" y="138208"/>
                  </a:cubicBezTo>
                  <a:cubicBezTo>
                    <a:pt x="93631" y="142018"/>
                    <a:pt x="83725" y="143923"/>
                    <a:pt x="73152" y="143923"/>
                  </a:cubicBezTo>
                  <a:close/>
                  <a:moveTo>
                    <a:pt x="73723" y="116491"/>
                  </a:moveTo>
                  <a:cubicBezTo>
                    <a:pt x="80105" y="116491"/>
                    <a:pt x="85915" y="115348"/>
                    <a:pt x="90964" y="112967"/>
                  </a:cubicBezTo>
                  <a:cubicBezTo>
                    <a:pt x="96107" y="110585"/>
                    <a:pt x="100489" y="107442"/>
                    <a:pt x="104108" y="103442"/>
                  </a:cubicBezTo>
                  <a:cubicBezTo>
                    <a:pt x="107728" y="99441"/>
                    <a:pt x="110490" y="94774"/>
                    <a:pt x="112395" y="89440"/>
                  </a:cubicBezTo>
                  <a:cubicBezTo>
                    <a:pt x="114300" y="84106"/>
                    <a:pt x="115252" y="78486"/>
                    <a:pt x="115252" y="72581"/>
                  </a:cubicBezTo>
                  <a:lnTo>
                    <a:pt x="115252" y="72104"/>
                  </a:lnTo>
                  <a:cubicBezTo>
                    <a:pt x="115252" y="66008"/>
                    <a:pt x="114205" y="60293"/>
                    <a:pt x="112109" y="54864"/>
                  </a:cubicBezTo>
                  <a:cubicBezTo>
                    <a:pt x="110014" y="49435"/>
                    <a:pt x="107156" y="44767"/>
                    <a:pt x="103442" y="40767"/>
                  </a:cubicBezTo>
                  <a:cubicBezTo>
                    <a:pt x="99727" y="36767"/>
                    <a:pt x="95345" y="33623"/>
                    <a:pt x="90202" y="31242"/>
                  </a:cubicBezTo>
                  <a:cubicBezTo>
                    <a:pt x="85058" y="28861"/>
                    <a:pt x="79438" y="27718"/>
                    <a:pt x="73152" y="27718"/>
                  </a:cubicBezTo>
                  <a:cubicBezTo>
                    <a:pt x="66865" y="27718"/>
                    <a:pt x="61246" y="28861"/>
                    <a:pt x="56102" y="31242"/>
                  </a:cubicBezTo>
                  <a:cubicBezTo>
                    <a:pt x="50959" y="33623"/>
                    <a:pt x="46577" y="36767"/>
                    <a:pt x="42958" y="40672"/>
                  </a:cubicBezTo>
                  <a:cubicBezTo>
                    <a:pt x="39338" y="44577"/>
                    <a:pt x="36576" y="49244"/>
                    <a:pt x="34671" y="54674"/>
                  </a:cubicBezTo>
                  <a:cubicBezTo>
                    <a:pt x="32766" y="60103"/>
                    <a:pt x="31813" y="65723"/>
                    <a:pt x="31813" y="71628"/>
                  </a:cubicBezTo>
                  <a:lnTo>
                    <a:pt x="31813" y="72104"/>
                  </a:lnTo>
                  <a:cubicBezTo>
                    <a:pt x="31813" y="78200"/>
                    <a:pt x="32861" y="83915"/>
                    <a:pt x="34957" y="89249"/>
                  </a:cubicBezTo>
                  <a:cubicBezTo>
                    <a:pt x="37052" y="94583"/>
                    <a:pt x="39910" y="99250"/>
                    <a:pt x="43624" y="103346"/>
                  </a:cubicBezTo>
                  <a:cubicBezTo>
                    <a:pt x="47339" y="107442"/>
                    <a:pt x="51721" y="110681"/>
                    <a:pt x="56864" y="112967"/>
                  </a:cubicBezTo>
                  <a:cubicBezTo>
                    <a:pt x="62008" y="115348"/>
                    <a:pt x="67532" y="116491"/>
                    <a:pt x="73628" y="11649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26;p85"/>
            <p:cNvSpPr/>
            <p:nvPr/>
          </p:nvSpPr>
          <p:spPr>
            <a:xfrm>
              <a:off x="1756568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5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5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7" y="76010"/>
                    <a:pt x="24956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4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7" y="26670"/>
                    <a:pt x="40958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1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6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60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27;p85"/>
            <p:cNvSpPr/>
            <p:nvPr/>
          </p:nvSpPr>
          <p:spPr>
            <a:xfrm>
              <a:off x="1887251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4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4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7" y="76010"/>
                    <a:pt x="24955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4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6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6" y="26670"/>
                    <a:pt x="40957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1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5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59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28;p85"/>
            <p:cNvSpPr/>
            <p:nvPr/>
          </p:nvSpPr>
          <p:spPr>
            <a:xfrm>
              <a:off x="2019839" y="4228179"/>
              <a:ext cx="125158" cy="142779"/>
            </a:xfrm>
            <a:custGeom>
              <a:avLst/>
              <a:gdLst/>
              <a:ahLst/>
              <a:cxnLst/>
              <a:rect l="l" t="t" r="r" b="b"/>
              <a:pathLst>
                <a:path w="125158" h="142779" extrusionOk="0">
                  <a:moveTo>
                    <a:pt x="93726" y="139922"/>
                  </a:moveTo>
                  <a:lnTo>
                    <a:pt x="93726" y="122968"/>
                  </a:lnTo>
                  <a:cubicBezTo>
                    <a:pt x="89059" y="128588"/>
                    <a:pt x="83058" y="133255"/>
                    <a:pt x="75724" y="137065"/>
                  </a:cubicBezTo>
                  <a:cubicBezTo>
                    <a:pt x="68390" y="140875"/>
                    <a:pt x="59531" y="142780"/>
                    <a:pt x="49054" y="142780"/>
                  </a:cubicBezTo>
                  <a:cubicBezTo>
                    <a:pt x="42481" y="142780"/>
                    <a:pt x="36195" y="141827"/>
                    <a:pt x="30290" y="140017"/>
                  </a:cubicBezTo>
                  <a:cubicBezTo>
                    <a:pt x="24384" y="138208"/>
                    <a:pt x="19145" y="135445"/>
                    <a:pt x="14764" y="131921"/>
                  </a:cubicBezTo>
                  <a:cubicBezTo>
                    <a:pt x="10287" y="128397"/>
                    <a:pt x="6763" y="123920"/>
                    <a:pt x="4096" y="118586"/>
                  </a:cubicBezTo>
                  <a:cubicBezTo>
                    <a:pt x="1429" y="113252"/>
                    <a:pt x="0" y="107156"/>
                    <a:pt x="0" y="100203"/>
                  </a:cubicBezTo>
                  <a:lnTo>
                    <a:pt x="0" y="99727"/>
                  </a:lnTo>
                  <a:cubicBezTo>
                    <a:pt x="0" y="92107"/>
                    <a:pt x="1429" y="85439"/>
                    <a:pt x="4191" y="79724"/>
                  </a:cubicBezTo>
                  <a:cubicBezTo>
                    <a:pt x="6953" y="74104"/>
                    <a:pt x="10858" y="69342"/>
                    <a:pt x="15812" y="65627"/>
                  </a:cubicBezTo>
                  <a:cubicBezTo>
                    <a:pt x="20765" y="61913"/>
                    <a:pt x="26670" y="59055"/>
                    <a:pt x="33623" y="57245"/>
                  </a:cubicBezTo>
                  <a:cubicBezTo>
                    <a:pt x="40481" y="55435"/>
                    <a:pt x="47911" y="54483"/>
                    <a:pt x="56007" y="54483"/>
                  </a:cubicBezTo>
                  <a:cubicBezTo>
                    <a:pt x="64103" y="54483"/>
                    <a:pt x="71438" y="55054"/>
                    <a:pt x="77343" y="56102"/>
                  </a:cubicBezTo>
                  <a:cubicBezTo>
                    <a:pt x="83248" y="57150"/>
                    <a:pt x="88773" y="58579"/>
                    <a:pt x="94202" y="60293"/>
                  </a:cubicBezTo>
                  <a:lnTo>
                    <a:pt x="94202" y="57721"/>
                  </a:lnTo>
                  <a:cubicBezTo>
                    <a:pt x="94202" y="48196"/>
                    <a:pt x="91250" y="40862"/>
                    <a:pt x="85439" y="35814"/>
                  </a:cubicBezTo>
                  <a:cubicBezTo>
                    <a:pt x="79629" y="30766"/>
                    <a:pt x="71152" y="28194"/>
                    <a:pt x="60198" y="28194"/>
                  </a:cubicBezTo>
                  <a:cubicBezTo>
                    <a:pt x="52388" y="28194"/>
                    <a:pt x="45434" y="28956"/>
                    <a:pt x="39338" y="30575"/>
                  </a:cubicBezTo>
                  <a:cubicBezTo>
                    <a:pt x="33242" y="32194"/>
                    <a:pt x="27051" y="34195"/>
                    <a:pt x="20765" y="36862"/>
                  </a:cubicBezTo>
                  <a:lnTo>
                    <a:pt x="12097" y="11525"/>
                  </a:lnTo>
                  <a:cubicBezTo>
                    <a:pt x="19717" y="8001"/>
                    <a:pt x="27623" y="5239"/>
                    <a:pt x="35623" y="3143"/>
                  </a:cubicBezTo>
                  <a:cubicBezTo>
                    <a:pt x="43625" y="1048"/>
                    <a:pt x="53340" y="0"/>
                    <a:pt x="64579" y="0"/>
                  </a:cubicBezTo>
                  <a:cubicBezTo>
                    <a:pt x="85154" y="0"/>
                    <a:pt x="100394" y="5143"/>
                    <a:pt x="110300" y="15335"/>
                  </a:cubicBezTo>
                  <a:cubicBezTo>
                    <a:pt x="120206" y="25527"/>
                    <a:pt x="125158" y="39814"/>
                    <a:pt x="125158" y="58293"/>
                  </a:cubicBezTo>
                  <a:lnTo>
                    <a:pt x="125158" y="140113"/>
                  </a:lnTo>
                  <a:lnTo>
                    <a:pt x="93821" y="140113"/>
                  </a:lnTo>
                  <a:close/>
                  <a:moveTo>
                    <a:pt x="94488" y="82201"/>
                  </a:moveTo>
                  <a:cubicBezTo>
                    <a:pt x="90488" y="80581"/>
                    <a:pt x="85725" y="79343"/>
                    <a:pt x="80200" y="78295"/>
                  </a:cubicBezTo>
                  <a:cubicBezTo>
                    <a:pt x="74676" y="77248"/>
                    <a:pt x="68961" y="76676"/>
                    <a:pt x="62865" y="76676"/>
                  </a:cubicBezTo>
                  <a:cubicBezTo>
                    <a:pt x="52959" y="76676"/>
                    <a:pt x="45148" y="78581"/>
                    <a:pt x="39624" y="82391"/>
                  </a:cubicBezTo>
                  <a:cubicBezTo>
                    <a:pt x="34100" y="86201"/>
                    <a:pt x="31242" y="91440"/>
                    <a:pt x="31242" y="98107"/>
                  </a:cubicBezTo>
                  <a:lnTo>
                    <a:pt x="31242" y="98679"/>
                  </a:lnTo>
                  <a:cubicBezTo>
                    <a:pt x="31242" y="105346"/>
                    <a:pt x="33814" y="110395"/>
                    <a:pt x="38957" y="113824"/>
                  </a:cubicBezTo>
                  <a:cubicBezTo>
                    <a:pt x="44101" y="117348"/>
                    <a:pt x="50387" y="119063"/>
                    <a:pt x="57912" y="119063"/>
                  </a:cubicBezTo>
                  <a:cubicBezTo>
                    <a:pt x="63151" y="119063"/>
                    <a:pt x="68008" y="118396"/>
                    <a:pt x="72390" y="116967"/>
                  </a:cubicBezTo>
                  <a:cubicBezTo>
                    <a:pt x="76867" y="115538"/>
                    <a:pt x="80677" y="113633"/>
                    <a:pt x="84011" y="111061"/>
                  </a:cubicBezTo>
                  <a:cubicBezTo>
                    <a:pt x="87344" y="108585"/>
                    <a:pt x="89916" y="105537"/>
                    <a:pt x="91726" y="101917"/>
                  </a:cubicBezTo>
                  <a:cubicBezTo>
                    <a:pt x="93536" y="98298"/>
                    <a:pt x="94488" y="94393"/>
                    <a:pt x="94488" y="90011"/>
                  </a:cubicBezTo>
                  <a:lnTo>
                    <a:pt x="94488" y="8220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29;p85"/>
            <p:cNvSpPr/>
            <p:nvPr/>
          </p:nvSpPr>
          <p:spPr>
            <a:xfrm>
              <a:off x="2171287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5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02" y="117443"/>
                    <a:pt x="59246" y="117443"/>
                  </a:cubicBezTo>
                  <a:cubicBezTo>
                    <a:pt x="66389" y="117443"/>
                    <a:pt x="71342" y="116110"/>
                    <a:pt x="75057" y="113443"/>
                  </a:cubicBezTo>
                  <a:cubicBezTo>
                    <a:pt x="78772" y="110776"/>
                    <a:pt x="80677" y="107156"/>
                    <a:pt x="80677" y="102584"/>
                  </a:cubicBezTo>
                  <a:lnTo>
                    <a:pt x="80677" y="102108"/>
                  </a:lnTo>
                  <a:cubicBezTo>
                    <a:pt x="80677" y="99536"/>
                    <a:pt x="79820" y="97250"/>
                    <a:pt x="78200" y="95345"/>
                  </a:cubicBezTo>
                  <a:cubicBezTo>
                    <a:pt x="76581" y="93440"/>
                    <a:pt x="74295" y="91821"/>
                    <a:pt x="71438" y="90392"/>
                  </a:cubicBezTo>
                  <a:cubicBezTo>
                    <a:pt x="68580" y="88964"/>
                    <a:pt x="65246" y="87725"/>
                    <a:pt x="61532" y="86487"/>
                  </a:cubicBezTo>
                  <a:cubicBezTo>
                    <a:pt x="57817" y="85249"/>
                    <a:pt x="53912" y="84011"/>
                    <a:pt x="49911" y="82868"/>
                  </a:cubicBezTo>
                  <a:cubicBezTo>
                    <a:pt x="44863" y="81439"/>
                    <a:pt x="39719" y="79820"/>
                    <a:pt x="34671" y="77915"/>
                  </a:cubicBezTo>
                  <a:cubicBezTo>
                    <a:pt x="29528" y="76010"/>
                    <a:pt x="24956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192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240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5" y="28861"/>
                  </a:cubicBezTo>
                  <a:cubicBezTo>
                    <a:pt x="67342" y="26480"/>
                    <a:pt x="61055" y="25337"/>
                    <a:pt x="55340" y="25337"/>
                  </a:cubicBezTo>
                  <a:cubicBezTo>
                    <a:pt x="49244" y="25337"/>
                    <a:pt x="44482" y="26670"/>
                    <a:pt x="41053" y="29242"/>
                  </a:cubicBezTo>
                  <a:cubicBezTo>
                    <a:pt x="37624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2" y="49625"/>
                    <a:pt x="45434" y="51054"/>
                  </a:cubicBezTo>
                  <a:cubicBezTo>
                    <a:pt x="48387" y="52483"/>
                    <a:pt x="51626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6" y="64484"/>
                  </a:cubicBezTo>
                  <a:cubicBezTo>
                    <a:pt x="87154" y="66580"/>
                    <a:pt x="91726" y="69152"/>
                    <a:pt x="95822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490" y="87630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60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581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30;p85"/>
            <p:cNvSpPr/>
            <p:nvPr/>
          </p:nvSpPr>
          <p:spPr>
            <a:xfrm>
              <a:off x="2391600" y="4227226"/>
              <a:ext cx="210121" cy="140970"/>
            </a:xfrm>
            <a:custGeom>
              <a:avLst/>
              <a:gdLst/>
              <a:ahLst/>
              <a:cxnLst/>
              <a:rect l="l" t="t" r="r" b="b"/>
              <a:pathLst>
                <a:path w="210121" h="140970" extrusionOk="0">
                  <a:moveTo>
                    <a:pt x="0" y="2858"/>
                  </a:moveTo>
                  <a:lnTo>
                    <a:pt x="31909" y="2858"/>
                  </a:lnTo>
                  <a:lnTo>
                    <a:pt x="31909" y="24003"/>
                  </a:lnTo>
                  <a:cubicBezTo>
                    <a:pt x="34195" y="20860"/>
                    <a:pt x="36576" y="17812"/>
                    <a:pt x="39243" y="15050"/>
                  </a:cubicBezTo>
                  <a:cubicBezTo>
                    <a:pt x="41815" y="12287"/>
                    <a:pt x="44863" y="9716"/>
                    <a:pt x="48196" y="7429"/>
                  </a:cubicBezTo>
                  <a:cubicBezTo>
                    <a:pt x="51625" y="5143"/>
                    <a:pt x="55436" y="3334"/>
                    <a:pt x="59626" y="2000"/>
                  </a:cubicBezTo>
                  <a:cubicBezTo>
                    <a:pt x="63913" y="667"/>
                    <a:pt x="68580" y="0"/>
                    <a:pt x="73819" y="0"/>
                  </a:cubicBezTo>
                  <a:cubicBezTo>
                    <a:pt x="83725" y="0"/>
                    <a:pt x="92107" y="2286"/>
                    <a:pt x="98965" y="6763"/>
                  </a:cubicBezTo>
                  <a:cubicBezTo>
                    <a:pt x="105823" y="11239"/>
                    <a:pt x="111062" y="17145"/>
                    <a:pt x="114681" y="24575"/>
                  </a:cubicBezTo>
                  <a:cubicBezTo>
                    <a:pt x="120301" y="17240"/>
                    <a:pt x="126873" y="11239"/>
                    <a:pt x="134493" y="6763"/>
                  </a:cubicBezTo>
                  <a:cubicBezTo>
                    <a:pt x="142113" y="2286"/>
                    <a:pt x="151162" y="0"/>
                    <a:pt x="161639" y="0"/>
                  </a:cubicBezTo>
                  <a:cubicBezTo>
                    <a:pt x="176879" y="0"/>
                    <a:pt x="188690" y="4572"/>
                    <a:pt x="197263" y="13716"/>
                  </a:cubicBezTo>
                  <a:cubicBezTo>
                    <a:pt x="205835" y="22860"/>
                    <a:pt x="210121" y="35909"/>
                    <a:pt x="210121" y="52768"/>
                  </a:cubicBezTo>
                  <a:lnTo>
                    <a:pt x="210121" y="140875"/>
                  </a:lnTo>
                  <a:lnTo>
                    <a:pt x="178213" y="140875"/>
                  </a:lnTo>
                  <a:lnTo>
                    <a:pt x="178213" y="62675"/>
                  </a:lnTo>
                  <a:cubicBezTo>
                    <a:pt x="178213" y="51721"/>
                    <a:pt x="175832" y="43339"/>
                    <a:pt x="170974" y="37624"/>
                  </a:cubicBezTo>
                  <a:cubicBezTo>
                    <a:pt x="166116" y="31909"/>
                    <a:pt x="159258" y="29051"/>
                    <a:pt x="150400" y="29051"/>
                  </a:cubicBezTo>
                  <a:cubicBezTo>
                    <a:pt x="141542" y="29051"/>
                    <a:pt x="134684" y="32004"/>
                    <a:pt x="129254" y="37814"/>
                  </a:cubicBezTo>
                  <a:cubicBezTo>
                    <a:pt x="123825" y="43625"/>
                    <a:pt x="121063" y="52102"/>
                    <a:pt x="121063" y="63246"/>
                  </a:cubicBezTo>
                  <a:lnTo>
                    <a:pt x="121063" y="140970"/>
                  </a:lnTo>
                  <a:lnTo>
                    <a:pt x="89154" y="140970"/>
                  </a:lnTo>
                  <a:lnTo>
                    <a:pt x="89154" y="62484"/>
                  </a:lnTo>
                  <a:cubicBezTo>
                    <a:pt x="89154" y="51721"/>
                    <a:pt x="86678" y="43434"/>
                    <a:pt x="81915" y="37719"/>
                  </a:cubicBezTo>
                  <a:cubicBezTo>
                    <a:pt x="77057" y="32004"/>
                    <a:pt x="70199" y="29146"/>
                    <a:pt x="61341" y="29146"/>
                  </a:cubicBezTo>
                  <a:cubicBezTo>
                    <a:pt x="52483" y="29146"/>
                    <a:pt x="45434" y="32195"/>
                    <a:pt x="40005" y="38291"/>
                  </a:cubicBezTo>
                  <a:cubicBezTo>
                    <a:pt x="34671" y="44387"/>
                    <a:pt x="31909" y="52768"/>
                    <a:pt x="31909" y="63532"/>
                  </a:cubicBezTo>
                  <a:lnTo>
                    <a:pt x="31909" y="140970"/>
                  </a:lnTo>
                  <a:lnTo>
                    <a:pt x="0" y="14097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31;p85"/>
            <p:cNvSpPr/>
            <p:nvPr/>
          </p:nvSpPr>
          <p:spPr>
            <a:xfrm>
              <a:off x="2630487" y="4174648"/>
              <a:ext cx="125158" cy="196310"/>
            </a:xfrm>
            <a:custGeom>
              <a:avLst/>
              <a:gdLst/>
              <a:ahLst/>
              <a:cxnLst/>
              <a:rect l="l" t="t" r="r" b="b"/>
              <a:pathLst>
                <a:path w="125158" h="196310" extrusionOk="0">
                  <a:moveTo>
                    <a:pt x="93726" y="193453"/>
                  </a:moveTo>
                  <a:lnTo>
                    <a:pt x="93726" y="176498"/>
                  </a:lnTo>
                  <a:cubicBezTo>
                    <a:pt x="89059" y="182118"/>
                    <a:pt x="83058" y="186785"/>
                    <a:pt x="75724" y="190595"/>
                  </a:cubicBezTo>
                  <a:cubicBezTo>
                    <a:pt x="68389" y="194405"/>
                    <a:pt x="59531" y="196310"/>
                    <a:pt x="49054" y="196310"/>
                  </a:cubicBezTo>
                  <a:cubicBezTo>
                    <a:pt x="42482" y="196310"/>
                    <a:pt x="36195" y="195358"/>
                    <a:pt x="30289" y="193548"/>
                  </a:cubicBezTo>
                  <a:cubicBezTo>
                    <a:pt x="24384" y="191738"/>
                    <a:pt x="19145" y="188976"/>
                    <a:pt x="14764" y="185452"/>
                  </a:cubicBezTo>
                  <a:cubicBezTo>
                    <a:pt x="10287" y="181928"/>
                    <a:pt x="6763" y="177451"/>
                    <a:pt x="4096" y="172117"/>
                  </a:cubicBezTo>
                  <a:cubicBezTo>
                    <a:pt x="1429" y="166783"/>
                    <a:pt x="0" y="160687"/>
                    <a:pt x="0" y="153734"/>
                  </a:cubicBezTo>
                  <a:lnTo>
                    <a:pt x="0" y="153257"/>
                  </a:lnTo>
                  <a:cubicBezTo>
                    <a:pt x="0" y="145637"/>
                    <a:pt x="1429" y="138970"/>
                    <a:pt x="4191" y="133255"/>
                  </a:cubicBezTo>
                  <a:cubicBezTo>
                    <a:pt x="6953" y="127635"/>
                    <a:pt x="10858" y="122873"/>
                    <a:pt x="15812" y="119158"/>
                  </a:cubicBezTo>
                  <a:cubicBezTo>
                    <a:pt x="20764" y="115443"/>
                    <a:pt x="26670" y="112586"/>
                    <a:pt x="33623" y="110776"/>
                  </a:cubicBezTo>
                  <a:cubicBezTo>
                    <a:pt x="40481" y="108966"/>
                    <a:pt x="47911" y="108013"/>
                    <a:pt x="56007" y="108013"/>
                  </a:cubicBezTo>
                  <a:cubicBezTo>
                    <a:pt x="64103" y="108013"/>
                    <a:pt x="71438" y="108585"/>
                    <a:pt x="77343" y="109633"/>
                  </a:cubicBezTo>
                  <a:cubicBezTo>
                    <a:pt x="83249" y="110681"/>
                    <a:pt x="88773" y="112109"/>
                    <a:pt x="94202" y="113824"/>
                  </a:cubicBezTo>
                  <a:lnTo>
                    <a:pt x="94202" y="111252"/>
                  </a:lnTo>
                  <a:cubicBezTo>
                    <a:pt x="94202" y="101727"/>
                    <a:pt x="91250" y="94393"/>
                    <a:pt x="85439" y="89345"/>
                  </a:cubicBezTo>
                  <a:cubicBezTo>
                    <a:pt x="79629" y="84296"/>
                    <a:pt x="71152" y="81725"/>
                    <a:pt x="60198" y="81725"/>
                  </a:cubicBezTo>
                  <a:cubicBezTo>
                    <a:pt x="52388" y="81725"/>
                    <a:pt x="45434" y="82487"/>
                    <a:pt x="39338" y="84106"/>
                  </a:cubicBezTo>
                  <a:cubicBezTo>
                    <a:pt x="33242" y="85725"/>
                    <a:pt x="27051" y="87725"/>
                    <a:pt x="20764" y="90392"/>
                  </a:cubicBezTo>
                  <a:lnTo>
                    <a:pt x="12097" y="65056"/>
                  </a:lnTo>
                  <a:cubicBezTo>
                    <a:pt x="19717" y="61532"/>
                    <a:pt x="27622" y="58769"/>
                    <a:pt x="35624" y="56674"/>
                  </a:cubicBezTo>
                  <a:cubicBezTo>
                    <a:pt x="43625" y="54578"/>
                    <a:pt x="53340" y="53531"/>
                    <a:pt x="64579" y="53531"/>
                  </a:cubicBezTo>
                  <a:cubicBezTo>
                    <a:pt x="85154" y="53531"/>
                    <a:pt x="100393" y="58674"/>
                    <a:pt x="110300" y="68866"/>
                  </a:cubicBezTo>
                  <a:cubicBezTo>
                    <a:pt x="120205" y="79058"/>
                    <a:pt x="125158" y="93345"/>
                    <a:pt x="125158" y="111824"/>
                  </a:cubicBezTo>
                  <a:lnTo>
                    <a:pt x="125158" y="193643"/>
                  </a:lnTo>
                  <a:lnTo>
                    <a:pt x="93821" y="193643"/>
                  </a:lnTo>
                  <a:close/>
                  <a:moveTo>
                    <a:pt x="16859" y="35338"/>
                  </a:moveTo>
                  <a:cubicBezTo>
                    <a:pt x="19812" y="24670"/>
                    <a:pt x="23432" y="16574"/>
                    <a:pt x="27718" y="11049"/>
                  </a:cubicBezTo>
                  <a:cubicBezTo>
                    <a:pt x="32004" y="5525"/>
                    <a:pt x="38100" y="2667"/>
                    <a:pt x="46101" y="2667"/>
                  </a:cubicBezTo>
                  <a:cubicBezTo>
                    <a:pt x="49721" y="2667"/>
                    <a:pt x="53340" y="3238"/>
                    <a:pt x="56769" y="4382"/>
                  </a:cubicBezTo>
                  <a:cubicBezTo>
                    <a:pt x="60293" y="5525"/>
                    <a:pt x="63627" y="6763"/>
                    <a:pt x="66866" y="8001"/>
                  </a:cubicBezTo>
                  <a:cubicBezTo>
                    <a:pt x="70104" y="9334"/>
                    <a:pt x="73057" y="10478"/>
                    <a:pt x="75914" y="11525"/>
                  </a:cubicBezTo>
                  <a:cubicBezTo>
                    <a:pt x="78676" y="12573"/>
                    <a:pt x="81343" y="13049"/>
                    <a:pt x="83725" y="13049"/>
                  </a:cubicBezTo>
                  <a:cubicBezTo>
                    <a:pt x="87535" y="13049"/>
                    <a:pt x="90392" y="12002"/>
                    <a:pt x="92392" y="9906"/>
                  </a:cubicBezTo>
                  <a:cubicBezTo>
                    <a:pt x="94297" y="7811"/>
                    <a:pt x="96203" y="4477"/>
                    <a:pt x="98108" y="0"/>
                  </a:cubicBezTo>
                  <a:lnTo>
                    <a:pt x="115633" y="5525"/>
                  </a:lnTo>
                  <a:cubicBezTo>
                    <a:pt x="112681" y="16002"/>
                    <a:pt x="109061" y="24003"/>
                    <a:pt x="104775" y="29528"/>
                  </a:cubicBezTo>
                  <a:cubicBezTo>
                    <a:pt x="100489" y="35147"/>
                    <a:pt x="94393" y="37909"/>
                    <a:pt x="86392" y="37909"/>
                  </a:cubicBezTo>
                  <a:cubicBezTo>
                    <a:pt x="82772" y="37909"/>
                    <a:pt x="79153" y="37433"/>
                    <a:pt x="75724" y="36386"/>
                  </a:cubicBezTo>
                  <a:cubicBezTo>
                    <a:pt x="72200" y="35338"/>
                    <a:pt x="68866" y="34195"/>
                    <a:pt x="65627" y="32861"/>
                  </a:cubicBezTo>
                  <a:cubicBezTo>
                    <a:pt x="62389" y="31528"/>
                    <a:pt x="59341" y="30385"/>
                    <a:pt x="56483" y="29242"/>
                  </a:cubicBezTo>
                  <a:cubicBezTo>
                    <a:pt x="53626" y="28099"/>
                    <a:pt x="51054" y="27527"/>
                    <a:pt x="48768" y="27527"/>
                  </a:cubicBezTo>
                  <a:cubicBezTo>
                    <a:pt x="44958" y="27527"/>
                    <a:pt x="42100" y="28575"/>
                    <a:pt x="40100" y="30671"/>
                  </a:cubicBezTo>
                  <a:cubicBezTo>
                    <a:pt x="38195" y="32766"/>
                    <a:pt x="36290" y="36100"/>
                    <a:pt x="34385" y="40577"/>
                  </a:cubicBezTo>
                  <a:lnTo>
                    <a:pt x="16859" y="35338"/>
                  </a:lnTo>
                  <a:close/>
                  <a:moveTo>
                    <a:pt x="94488" y="135636"/>
                  </a:moveTo>
                  <a:cubicBezTo>
                    <a:pt x="90488" y="134017"/>
                    <a:pt x="85725" y="132779"/>
                    <a:pt x="80200" y="131731"/>
                  </a:cubicBezTo>
                  <a:cubicBezTo>
                    <a:pt x="74676" y="130683"/>
                    <a:pt x="68961" y="130112"/>
                    <a:pt x="62865" y="130112"/>
                  </a:cubicBezTo>
                  <a:cubicBezTo>
                    <a:pt x="52959" y="130112"/>
                    <a:pt x="45149" y="132017"/>
                    <a:pt x="39624" y="135827"/>
                  </a:cubicBezTo>
                  <a:cubicBezTo>
                    <a:pt x="34100" y="139637"/>
                    <a:pt x="31242" y="144875"/>
                    <a:pt x="31242" y="151543"/>
                  </a:cubicBezTo>
                  <a:lnTo>
                    <a:pt x="31242" y="152114"/>
                  </a:lnTo>
                  <a:cubicBezTo>
                    <a:pt x="31242" y="158782"/>
                    <a:pt x="33814" y="163830"/>
                    <a:pt x="38957" y="167259"/>
                  </a:cubicBezTo>
                  <a:cubicBezTo>
                    <a:pt x="44101" y="170783"/>
                    <a:pt x="50387" y="172498"/>
                    <a:pt x="57912" y="172498"/>
                  </a:cubicBezTo>
                  <a:cubicBezTo>
                    <a:pt x="63151" y="172498"/>
                    <a:pt x="68008" y="171831"/>
                    <a:pt x="72390" y="170402"/>
                  </a:cubicBezTo>
                  <a:cubicBezTo>
                    <a:pt x="76867" y="168974"/>
                    <a:pt x="80677" y="167069"/>
                    <a:pt x="84011" y="164497"/>
                  </a:cubicBezTo>
                  <a:cubicBezTo>
                    <a:pt x="87344" y="162020"/>
                    <a:pt x="89916" y="158972"/>
                    <a:pt x="91726" y="155353"/>
                  </a:cubicBezTo>
                  <a:cubicBezTo>
                    <a:pt x="93536" y="151733"/>
                    <a:pt x="94488" y="147828"/>
                    <a:pt x="94488" y="143446"/>
                  </a:cubicBezTo>
                  <a:lnTo>
                    <a:pt x="94488" y="135636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32;p85"/>
            <p:cNvSpPr/>
            <p:nvPr/>
          </p:nvSpPr>
          <p:spPr>
            <a:xfrm>
              <a:off x="2785554" y="4227321"/>
              <a:ext cx="147161" cy="143922"/>
            </a:xfrm>
            <a:custGeom>
              <a:avLst/>
              <a:gdLst/>
              <a:ahLst/>
              <a:cxnLst/>
              <a:rect l="l" t="t" r="r" b="b"/>
              <a:pathLst>
                <a:path w="147161" h="143922" extrusionOk="0">
                  <a:moveTo>
                    <a:pt x="73152" y="143923"/>
                  </a:moveTo>
                  <a:cubicBezTo>
                    <a:pt x="62675" y="143923"/>
                    <a:pt x="52959" y="142018"/>
                    <a:pt x="44005" y="138303"/>
                  </a:cubicBezTo>
                  <a:cubicBezTo>
                    <a:pt x="35052" y="134588"/>
                    <a:pt x="27242" y="129445"/>
                    <a:pt x="20765" y="123063"/>
                  </a:cubicBezTo>
                  <a:cubicBezTo>
                    <a:pt x="14288" y="116681"/>
                    <a:pt x="9144" y="109061"/>
                    <a:pt x="5525" y="100298"/>
                  </a:cubicBezTo>
                  <a:cubicBezTo>
                    <a:pt x="1905" y="91631"/>
                    <a:pt x="0" y="82391"/>
                    <a:pt x="0" y="72581"/>
                  </a:cubicBezTo>
                  <a:lnTo>
                    <a:pt x="0" y="72104"/>
                  </a:lnTo>
                  <a:cubicBezTo>
                    <a:pt x="0" y="62198"/>
                    <a:pt x="1905" y="52864"/>
                    <a:pt x="5620" y="44101"/>
                  </a:cubicBezTo>
                  <a:cubicBezTo>
                    <a:pt x="9334" y="35433"/>
                    <a:pt x="14478" y="27813"/>
                    <a:pt x="21050" y="21241"/>
                  </a:cubicBezTo>
                  <a:cubicBezTo>
                    <a:pt x="27622" y="14669"/>
                    <a:pt x="35338" y="9525"/>
                    <a:pt x="44291" y="5715"/>
                  </a:cubicBezTo>
                  <a:cubicBezTo>
                    <a:pt x="53245" y="1905"/>
                    <a:pt x="63055" y="0"/>
                    <a:pt x="73724" y="0"/>
                  </a:cubicBezTo>
                  <a:cubicBezTo>
                    <a:pt x="84392" y="0"/>
                    <a:pt x="94107" y="1905"/>
                    <a:pt x="103156" y="5620"/>
                  </a:cubicBezTo>
                  <a:cubicBezTo>
                    <a:pt x="112109" y="9335"/>
                    <a:pt x="119920" y="14478"/>
                    <a:pt x="126397" y="21050"/>
                  </a:cubicBezTo>
                  <a:cubicBezTo>
                    <a:pt x="132969" y="27623"/>
                    <a:pt x="138017" y="35147"/>
                    <a:pt x="141637" y="43815"/>
                  </a:cubicBezTo>
                  <a:cubicBezTo>
                    <a:pt x="145256" y="52483"/>
                    <a:pt x="147161" y="61722"/>
                    <a:pt x="147161" y="71628"/>
                  </a:cubicBezTo>
                  <a:lnTo>
                    <a:pt x="147161" y="72104"/>
                  </a:lnTo>
                  <a:cubicBezTo>
                    <a:pt x="147161" y="81820"/>
                    <a:pt x="145256" y="91059"/>
                    <a:pt x="141542" y="99822"/>
                  </a:cubicBezTo>
                  <a:cubicBezTo>
                    <a:pt x="137827" y="108585"/>
                    <a:pt x="132683" y="116110"/>
                    <a:pt x="126111" y="122682"/>
                  </a:cubicBezTo>
                  <a:cubicBezTo>
                    <a:pt x="119539" y="129254"/>
                    <a:pt x="111824" y="134398"/>
                    <a:pt x="102679" y="138208"/>
                  </a:cubicBezTo>
                  <a:cubicBezTo>
                    <a:pt x="93631" y="142018"/>
                    <a:pt x="83725" y="143923"/>
                    <a:pt x="73152" y="143923"/>
                  </a:cubicBezTo>
                  <a:close/>
                  <a:moveTo>
                    <a:pt x="73724" y="116491"/>
                  </a:moveTo>
                  <a:cubicBezTo>
                    <a:pt x="80105" y="116491"/>
                    <a:pt x="85916" y="115348"/>
                    <a:pt x="90964" y="112967"/>
                  </a:cubicBezTo>
                  <a:cubicBezTo>
                    <a:pt x="96107" y="110585"/>
                    <a:pt x="100489" y="107442"/>
                    <a:pt x="104108" y="103442"/>
                  </a:cubicBezTo>
                  <a:cubicBezTo>
                    <a:pt x="107728" y="99441"/>
                    <a:pt x="110490" y="94774"/>
                    <a:pt x="112395" y="89440"/>
                  </a:cubicBezTo>
                  <a:cubicBezTo>
                    <a:pt x="114300" y="84106"/>
                    <a:pt x="115253" y="78486"/>
                    <a:pt x="115253" y="72581"/>
                  </a:cubicBezTo>
                  <a:lnTo>
                    <a:pt x="115253" y="72104"/>
                  </a:lnTo>
                  <a:cubicBezTo>
                    <a:pt x="115253" y="66008"/>
                    <a:pt x="114205" y="60293"/>
                    <a:pt x="112109" y="54864"/>
                  </a:cubicBezTo>
                  <a:cubicBezTo>
                    <a:pt x="110014" y="49435"/>
                    <a:pt x="107156" y="44767"/>
                    <a:pt x="103442" y="40767"/>
                  </a:cubicBezTo>
                  <a:cubicBezTo>
                    <a:pt x="99727" y="36767"/>
                    <a:pt x="95345" y="33623"/>
                    <a:pt x="90202" y="31242"/>
                  </a:cubicBezTo>
                  <a:cubicBezTo>
                    <a:pt x="85058" y="28861"/>
                    <a:pt x="79438" y="27718"/>
                    <a:pt x="73152" y="27718"/>
                  </a:cubicBezTo>
                  <a:cubicBezTo>
                    <a:pt x="66866" y="27718"/>
                    <a:pt x="61246" y="28861"/>
                    <a:pt x="56102" y="31242"/>
                  </a:cubicBezTo>
                  <a:cubicBezTo>
                    <a:pt x="50959" y="33623"/>
                    <a:pt x="46577" y="36767"/>
                    <a:pt x="42958" y="40672"/>
                  </a:cubicBezTo>
                  <a:cubicBezTo>
                    <a:pt x="39338" y="44577"/>
                    <a:pt x="36576" y="49244"/>
                    <a:pt x="34671" y="54674"/>
                  </a:cubicBezTo>
                  <a:cubicBezTo>
                    <a:pt x="32766" y="60103"/>
                    <a:pt x="31813" y="65723"/>
                    <a:pt x="31813" y="71628"/>
                  </a:cubicBezTo>
                  <a:lnTo>
                    <a:pt x="31813" y="72104"/>
                  </a:lnTo>
                  <a:cubicBezTo>
                    <a:pt x="31813" y="78200"/>
                    <a:pt x="32861" y="83915"/>
                    <a:pt x="34957" y="89249"/>
                  </a:cubicBezTo>
                  <a:cubicBezTo>
                    <a:pt x="37052" y="94583"/>
                    <a:pt x="39910" y="99250"/>
                    <a:pt x="43625" y="103346"/>
                  </a:cubicBezTo>
                  <a:cubicBezTo>
                    <a:pt x="47339" y="107442"/>
                    <a:pt x="51721" y="110681"/>
                    <a:pt x="56864" y="112967"/>
                  </a:cubicBezTo>
                  <a:cubicBezTo>
                    <a:pt x="62008" y="115348"/>
                    <a:pt x="67532" y="116491"/>
                    <a:pt x="73628" y="11649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33;p85"/>
            <p:cNvSpPr/>
            <p:nvPr/>
          </p:nvSpPr>
          <p:spPr>
            <a:xfrm>
              <a:off x="2953575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4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4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8" y="76010"/>
                    <a:pt x="24955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5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7" y="26670"/>
                    <a:pt x="40958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2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5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59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34;p85"/>
            <p:cNvSpPr/>
            <p:nvPr/>
          </p:nvSpPr>
          <p:spPr>
            <a:xfrm>
              <a:off x="962469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8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9" y="21431"/>
                    <a:pt x="56007" y="17526"/>
                  </a:cubicBezTo>
                  <a:cubicBezTo>
                    <a:pt x="51626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2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2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7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291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49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6" y="66294"/>
                    <a:pt x="14669" y="68390"/>
                  </a:cubicBezTo>
                  <a:cubicBezTo>
                    <a:pt x="15811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35;p85"/>
            <p:cNvSpPr/>
            <p:nvPr/>
          </p:nvSpPr>
          <p:spPr>
            <a:xfrm>
              <a:off x="1056862" y="4532883"/>
              <a:ext cx="51625" cy="112585"/>
            </a:xfrm>
            <a:custGeom>
              <a:avLst/>
              <a:gdLst/>
              <a:ahLst/>
              <a:cxnLst/>
              <a:rect l="l" t="t" r="r" b="b"/>
              <a:pathLst>
                <a:path w="51625" h="112585" extrusionOk="0">
                  <a:moveTo>
                    <a:pt x="36100" y="112586"/>
                  </a:moveTo>
                  <a:cubicBezTo>
                    <a:pt x="32671" y="112586"/>
                    <a:pt x="29527" y="112109"/>
                    <a:pt x="26479" y="111252"/>
                  </a:cubicBezTo>
                  <a:cubicBezTo>
                    <a:pt x="23527" y="110395"/>
                    <a:pt x="20955" y="108966"/>
                    <a:pt x="18764" y="107061"/>
                  </a:cubicBezTo>
                  <a:cubicBezTo>
                    <a:pt x="16669" y="105156"/>
                    <a:pt x="14954" y="102679"/>
                    <a:pt x="13716" y="99536"/>
                  </a:cubicBezTo>
                  <a:cubicBezTo>
                    <a:pt x="12478" y="96393"/>
                    <a:pt x="11906" y="92774"/>
                    <a:pt x="11906" y="88487"/>
                  </a:cubicBezTo>
                  <a:lnTo>
                    <a:pt x="11906" y="36957"/>
                  </a:lnTo>
                  <a:lnTo>
                    <a:pt x="0" y="36957"/>
                  </a:lnTo>
                  <a:lnTo>
                    <a:pt x="0" y="25717"/>
                  </a:lnTo>
                  <a:lnTo>
                    <a:pt x="11906" y="25717"/>
                  </a:lnTo>
                  <a:lnTo>
                    <a:pt x="11906" y="0"/>
                  </a:lnTo>
                  <a:lnTo>
                    <a:pt x="24575" y="0"/>
                  </a:lnTo>
                  <a:lnTo>
                    <a:pt x="24575" y="25717"/>
                  </a:lnTo>
                  <a:lnTo>
                    <a:pt x="51625" y="25717"/>
                  </a:lnTo>
                  <a:lnTo>
                    <a:pt x="51625" y="36957"/>
                  </a:lnTo>
                  <a:lnTo>
                    <a:pt x="24575" y="36957"/>
                  </a:lnTo>
                  <a:lnTo>
                    <a:pt x="24575" y="86678"/>
                  </a:lnTo>
                  <a:cubicBezTo>
                    <a:pt x="24575" y="91916"/>
                    <a:pt x="25908" y="95631"/>
                    <a:pt x="28575" y="97727"/>
                  </a:cubicBezTo>
                  <a:cubicBezTo>
                    <a:pt x="31242" y="99822"/>
                    <a:pt x="34671" y="100870"/>
                    <a:pt x="38957" y="100870"/>
                  </a:cubicBezTo>
                  <a:cubicBezTo>
                    <a:pt x="41148" y="100870"/>
                    <a:pt x="43244" y="100679"/>
                    <a:pt x="45149" y="100203"/>
                  </a:cubicBezTo>
                  <a:cubicBezTo>
                    <a:pt x="47053" y="99727"/>
                    <a:pt x="49149" y="99060"/>
                    <a:pt x="51340" y="98012"/>
                  </a:cubicBezTo>
                  <a:lnTo>
                    <a:pt x="51340" y="108871"/>
                  </a:lnTo>
                  <a:cubicBezTo>
                    <a:pt x="49149" y="110109"/>
                    <a:pt x="46768" y="110966"/>
                    <a:pt x="44291" y="111633"/>
                  </a:cubicBezTo>
                  <a:cubicBezTo>
                    <a:pt x="41815" y="112204"/>
                    <a:pt x="39052" y="112586"/>
                    <a:pt x="35909" y="112586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36;p85"/>
            <p:cNvSpPr/>
            <p:nvPr/>
          </p:nvSpPr>
          <p:spPr>
            <a:xfrm>
              <a:off x="1131443" y="4525930"/>
              <a:ext cx="14477" cy="118014"/>
            </a:xfrm>
            <a:custGeom>
              <a:avLst/>
              <a:gdLst/>
              <a:ahLst/>
              <a:cxnLst/>
              <a:rect l="l" t="t" r="r" b="b"/>
              <a:pathLst>
                <a:path w="14477" h="118014" extrusionOk="0">
                  <a:moveTo>
                    <a:pt x="0" y="0"/>
                  </a:moveTo>
                  <a:lnTo>
                    <a:pt x="14478" y="0"/>
                  </a:lnTo>
                  <a:lnTo>
                    <a:pt x="14478" y="14002"/>
                  </a:lnTo>
                  <a:lnTo>
                    <a:pt x="0" y="14002"/>
                  </a:lnTo>
                  <a:lnTo>
                    <a:pt x="0" y="0"/>
                  </a:lnTo>
                  <a:close/>
                  <a:moveTo>
                    <a:pt x="857" y="32671"/>
                  </a:moveTo>
                  <a:lnTo>
                    <a:pt x="13526" y="32671"/>
                  </a:lnTo>
                  <a:lnTo>
                    <a:pt x="13526" y="118015"/>
                  </a:lnTo>
                  <a:lnTo>
                    <a:pt x="857" y="118015"/>
                  </a:lnTo>
                  <a:lnTo>
                    <a:pt x="857" y="3267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7;p85"/>
            <p:cNvSpPr/>
            <p:nvPr/>
          </p:nvSpPr>
          <p:spPr>
            <a:xfrm>
              <a:off x="1166971" y="4532883"/>
              <a:ext cx="51625" cy="112585"/>
            </a:xfrm>
            <a:custGeom>
              <a:avLst/>
              <a:gdLst/>
              <a:ahLst/>
              <a:cxnLst/>
              <a:rect l="l" t="t" r="r" b="b"/>
              <a:pathLst>
                <a:path w="51625" h="112585" extrusionOk="0">
                  <a:moveTo>
                    <a:pt x="36004" y="112586"/>
                  </a:moveTo>
                  <a:cubicBezTo>
                    <a:pt x="32576" y="112586"/>
                    <a:pt x="29432" y="112109"/>
                    <a:pt x="26479" y="111252"/>
                  </a:cubicBezTo>
                  <a:cubicBezTo>
                    <a:pt x="23527" y="110395"/>
                    <a:pt x="20955" y="108966"/>
                    <a:pt x="18764" y="107061"/>
                  </a:cubicBezTo>
                  <a:cubicBezTo>
                    <a:pt x="16573" y="105156"/>
                    <a:pt x="14954" y="102679"/>
                    <a:pt x="13716" y="99536"/>
                  </a:cubicBezTo>
                  <a:cubicBezTo>
                    <a:pt x="12478" y="96393"/>
                    <a:pt x="11906" y="92774"/>
                    <a:pt x="11906" y="88487"/>
                  </a:cubicBezTo>
                  <a:lnTo>
                    <a:pt x="11906" y="36957"/>
                  </a:lnTo>
                  <a:lnTo>
                    <a:pt x="0" y="36957"/>
                  </a:lnTo>
                  <a:lnTo>
                    <a:pt x="0" y="25717"/>
                  </a:lnTo>
                  <a:lnTo>
                    <a:pt x="11906" y="25717"/>
                  </a:lnTo>
                  <a:lnTo>
                    <a:pt x="11906" y="0"/>
                  </a:lnTo>
                  <a:lnTo>
                    <a:pt x="24575" y="0"/>
                  </a:lnTo>
                  <a:lnTo>
                    <a:pt x="24575" y="25717"/>
                  </a:lnTo>
                  <a:lnTo>
                    <a:pt x="51626" y="25717"/>
                  </a:lnTo>
                  <a:lnTo>
                    <a:pt x="51626" y="36957"/>
                  </a:lnTo>
                  <a:lnTo>
                    <a:pt x="24575" y="36957"/>
                  </a:lnTo>
                  <a:lnTo>
                    <a:pt x="24575" y="86678"/>
                  </a:lnTo>
                  <a:cubicBezTo>
                    <a:pt x="24575" y="91916"/>
                    <a:pt x="25908" y="95631"/>
                    <a:pt x="28575" y="97727"/>
                  </a:cubicBezTo>
                  <a:cubicBezTo>
                    <a:pt x="31242" y="99822"/>
                    <a:pt x="34671" y="100870"/>
                    <a:pt x="38957" y="100870"/>
                  </a:cubicBezTo>
                  <a:cubicBezTo>
                    <a:pt x="41148" y="100870"/>
                    <a:pt x="43243" y="100679"/>
                    <a:pt x="45148" y="100203"/>
                  </a:cubicBezTo>
                  <a:cubicBezTo>
                    <a:pt x="47054" y="99727"/>
                    <a:pt x="49149" y="99060"/>
                    <a:pt x="51340" y="98012"/>
                  </a:cubicBezTo>
                  <a:lnTo>
                    <a:pt x="51340" y="108871"/>
                  </a:lnTo>
                  <a:cubicBezTo>
                    <a:pt x="49149" y="110109"/>
                    <a:pt x="46768" y="110966"/>
                    <a:pt x="44291" y="111633"/>
                  </a:cubicBezTo>
                  <a:cubicBezTo>
                    <a:pt x="41815" y="112300"/>
                    <a:pt x="39053" y="112586"/>
                    <a:pt x="35909" y="112586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38;p85"/>
            <p:cNvSpPr/>
            <p:nvPr/>
          </p:nvSpPr>
          <p:spPr>
            <a:xfrm>
              <a:off x="1239837" y="4558601"/>
              <a:ext cx="74485" cy="87153"/>
            </a:xfrm>
            <a:custGeom>
              <a:avLst/>
              <a:gdLst/>
              <a:ahLst/>
              <a:cxnLst/>
              <a:rect l="l" t="t" r="r" b="b"/>
              <a:pathLst>
                <a:path w="74485" h="87153" extrusionOk="0">
                  <a:moveTo>
                    <a:pt x="32671" y="87154"/>
                  </a:moveTo>
                  <a:cubicBezTo>
                    <a:pt x="27527" y="87154"/>
                    <a:pt x="22860" y="86297"/>
                    <a:pt x="18859" y="84677"/>
                  </a:cubicBezTo>
                  <a:cubicBezTo>
                    <a:pt x="14859" y="83058"/>
                    <a:pt x="11430" y="80677"/>
                    <a:pt x="8668" y="77629"/>
                  </a:cubicBezTo>
                  <a:cubicBezTo>
                    <a:pt x="5905" y="74581"/>
                    <a:pt x="3715" y="70961"/>
                    <a:pt x="2191" y="66866"/>
                  </a:cubicBezTo>
                  <a:cubicBezTo>
                    <a:pt x="667" y="62675"/>
                    <a:pt x="0" y="58103"/>
                    <a:pt x="0" y="52959"/>
                  </a:cubicBezTo>
                  <a:lnTo>
                    <a:pt x="0" y="0"/>
                  </a:lnTo>
                  <a:lnTo>
                    <a:pt x="12668" y="0"/>
                  </a:lnTo>
                  <a:lnTo>
                    <a:pt x="12668" y="49721"/>
                  </a:lnTo>
                  <a:cubicBezTo>
                    <a:pt x="12668" y="57626"/>
                    <a:pt x="14669" y="63913"/>
                    <a:pt x="18764" y="68485"/>
                  </a:cubicBezTo>
                  <a:cubicBezTo>
                    <a:pt x="22860" y="73057"/>
                    <a:pt x="28670" y="75438"/>
                    <a:pt x="36290" y="75438"/>
                  </a:cubicBezTo>
                  <a:cubicBezTo>
                    <a:pt x="39910" y="75438"/>
                    <a:pt x="43339" y="74771"/>
                    <a:pt x="46482" y="73533"/>
                  </a:cubicBezTo>
                  <a:cubicBezTo>
                    <a:pt x="49625" y="72295"/>
                    <a:pt x="52292" y="70485"/>
                    <a:pt x="54578" y="68104"/>
                  </a:cubicBezTo>
                  <a:cubicBezTo>
                    <a:pt x="56864" y="65723"/>
                    <a:pt x="58579" y="62960"/>
                    <a:pt x="59912" y="59627"/>
                  </a:cubicBezTo>
                  <a:cubicBezTo>
                    <a:pt x="61246" y="56293"/>
                    <a:pt x="61913" y="52673"/>
                    <a:pt x="61913" y="48768"/>
                  </a:cubicBezTo>
                  <a:lnTo>
                    <a:pt x="61913" y="0"/>
                  </a:lnTo>
                  <a:lnTo>
                    <a:pt x="74486" y="0"/>
                  </a:lnTo>
                  <a:lnTo>
                    <a:pt x="74486" y="85344"/>
                  </a:lnTo>
                  <a:lnTo>
                    <a:pt x="61913" y="85344"/>
                  </a:lnTo>
                  <a:lnTo>
                    <a:pt x="61913" y="70485"/>
                  </a:lnTo>
                  <a:cubicBezTo>
                    <a:pt x="59055" y="75152"/>
                    <a:pt x="55340" y="79058"/>
                    <a:pt x="50673" y="82296"/>
                  </a:cubicBezTo>
                  <a:cubicBezTo>
                    <a:pt x="46006" y="85535"/>
                    <a:pt x="40005" y="87154"/>
                    <a:pt x="32671" y="8715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39;p85"/>
            <p:cNvSpPr/>
            <p:nvPr/>
          </p:nvSpPr>
          <p:spPr>
            <a:xfrm>
              <a:off x="1337849" y="4523549"/>
              <a:ext cx="86106" cy="122300"/>
            </a:xfrm>
            <a:custGeom>
              <a:avLst/>
              <a:gdLst/>
              <a:ahLst/>
              <a:cxnLst/>
              <a:rect l="l" t="t" r="r" b="b"/>
              <a:pathLst>
                <a:path w="86106" h="122300" extrusionOk="0">
                  <a:moveTo>
                    <a:pt x="40767" y="122206"/>
                  </a:moveTo>
                  <a:cubicBezTo>
                    <a:pt x="35623" y="122206"/>
                    <a:pt x="30575" y="121253"/>
                    <a:pt x="25718" y="119253"/>
                  </a:cubicBezTo>
                  <a:cubicBezTo>
                    <a:pt x="20860" y="117253"/>
                    <a:pt x="16573" y="114395"/>
                    <a:pt x="12668" y="110585"/>
                  </a:cubicBezTo>
                  <a:cubicBezTo>
                    <a:pt x="8763" y="106775"/>
                    <a:pt x="5715" y="102203"/>
                    <a:pt x="3429" y="96679"/>
                  </a:cubicBezTo>
                  <a:cubicBezTo>
                    <a:pt x="1143" y="91250"/>
                    <a:pt x="0" y="84963"/>
                    <a:pt x="0" y="77914"/>
                  </a:cubicBezTo>
                  <a:lnTo>
                    <a:pt x="0" y="77629"/>
                  </a:lnTo>
                  <a:cubicBezTo>
                    <a:pt x="0" y="70675"/>
                    <a:pt x="1143" y="64484"/>
                    <a:pt x="3429" y="58960"/>
                  </a:cubicBezTo>
                  <a:cubicBezTo>
                    <a:pt x="5715" y="53435"/>
                    <a:pt x="8858" y="48768"/>
                    <a:pt x="12668" y="45053"/>
                  </a:cubicBezTo>
                  <a:cubicBezTo>
                    <a:pt x="16478" y="41243"/>
                    <a:pt x="20860" y="38291"/>
                    <a:pt x="25718" y="36290"/>
                  </a:cubicBezTo>
                  <a:cubicBezTo>
                    <a:pt x="30575" y="34290"/>
                    <a:pt x="35528" y="33242"/>
                    <a:pt x="40767" y="33242"/>
                  </a:cubicBezTo>
                  <a:cubicBezTo>
                    <a:pt x="44768" y="33242"/>
                    <a:pt x="48387" y="33718"/>
                    <a:pt x="51625" y="34766"/>
                  </a:cubicBezTo>
                  <a:cubicBezTo>
                    <a:pt x="54959" y="35719"/>
                    <a:pt x="57912" y="37052"/>
                    <a:pt x="60579" y="38767"/>
                  </a:cubicBezTo>
                  <a:cubicBezTo>
                    <a:pt x="63246" y="40386"/>
                    <a:pt x="65627" y="42386"/>
                    <a:pt x="67723" y="44577"/>
                  </a:cubicBezTo>
                  <a:cubicBezTo>
                    <a:pt x="69914" y="46768"/>
                    <a:pt x="71723" y="49054"/>
                    <a:pt x="73438" y="51530"/>
                  </a:cubicBezTo>
                  <a:lnTo>
                    <a:pt x="73438" y="0"/>
                  </a:lnTo>
                  <a:lnTo>
                    <a:pt x="86106" y="0"/>
                  </a:lnTo>
                  <a:lnTo>
                    <a:pt x="86106" y="120491"/>
                  </a:lnTo>
                  <a:lnTo>
                    <a:pt x="73438" y="120491"/>
                  </a:lnTo>
                  <a:lnTo>
                    <a:pt x="73438" y="103346"/>
                  </a:lnTo>
                  <a:cubicBezTo>
                    <a:pt x="71723" y="105918"/>
                    <a:pt x="69723" y="108299"/>
                    <a:pt x="67532" y="110585"/>
                  </a:cubicBezTo>
                  <a:cubicBezTo>
                    <a:pt x="65437" y="112871"/>
                    <a:pt x="62960" y="114967"/>
                    <a:pt x="60389" y="116681"/>
                  </a:cubicBezTo>
                  <a:cubicBezTo>
                    <a:pt x="57721" y="118396"/>
                    <a:pt x="54769" y="119825"/>
                    <a:pt x="51530" y="120777"/>
                  </a:cubicBezTo>
                  <a:cubicBezTo>
                    <a:pt x="48292" y="121729"/>
                    <a:pt x="44672" y="122301"/>
                    <a:pt x="40767" y="122301"/>
                  </a:cubicBezTo>
                  <a:close/>
                  <a:moveTo>
                    <a:pt x="43053" y="110776"/>
                  </a:moveTo>
                  <a:cubicBezTo>
                    <a:pt x="47053" y="110776"/>
                    <a:pt x="50864" y="110014"/>
                    <a:pt x="54483" y="108395"/>
                  </a:cubicBezTo>
                  <a:cubicBezTo>
                    <a:pt x="58198" y="106775"/>
                    <a:pt x="61436" y="104584"/>
                    <a:pt x="64389" y="101632"/>
                  </a:cubicBezTo>
                  <a:cubicBezTo>
                    <a:pt x="67342" y="98679"/>
                    <a:pt x="69628" y="95250"/>
                    <a:pt x="71342" y="91250"/>
                  </a:cubicBezTo>
                  <a:cubicBezTo>
                    <a:pt x="73057" y="87249"/>
                    <a:pt x="73914" y="82772"/>
                    <a:pt x="73914" y="77819"/>
                  </a:cubicBezTo>
                  <a:lnTo>
                    <a:pt x="73914" y="77533"/>
                  </a:lnTo>
                  <a:cubicBezTo>
                    <a:pt x="73914" y="72580"/>
                    <a:pt x="73057" y="68104"/>
                    <a:pt x="71342" y="64103"/>
                  </a:cubicBezTo>
                  <a:cubicBezTo>
                    <a:pt x="69628" y="60103"/>
                    <a:pt x="67342" y="56674"/>
                    <a:pt x="64389" y="53816"/>
                  </a:cubicBezTo>
                  <a:cubicBezTo>
                    <a:pt x="61436" y="50959"/>
                    <a:pt x="58198" y="48768"/>
                    <a:pt x="54483" y="47149"/>
                  </a:cubicBezTo>
                  <a:cubicBezTo>
                    <a:pt x="50768" y="45529"/>
                    <a:pt x="46958" y="44767"/>
                    <a:pt x="43053" y="44767"/>
                  </a:cubicBezTo>
                  <a:cubicBezTo>
                    <a:pt x="38862" y="44767"/>
                    <a:pt x="34957" y="45529"/>
                    <a:pt x="31337" y="46958"/>
                  </a:cubicBezTo>
                  <a:cubicBezTo>
                    <a:pt x="27718" y="48482"/>
                    <a:pt x="24574" y="50578"/>
                    <a:pt x="21812" y="53435"/>
                  </a:cubicBezTo>
                  <a:cubicBezTo>
                    <a:pt x="19145" y="56197"/>
                    <a:pt x="16954" y="59722"/>
                    <a:pt x="15335" y="63722"/>
                  </a:cubicBezTo>
                  <a:cubicBezTo>
                    <a:pt x="13716" y="67818"/>
                    <a:pt x="12954" y="72390"/>
                    <a:pt x="12954" y="77629"/>
                  </a:cubicBezTo>
                  <a:lnTo>
                    <a:pt x="12954" y="77914"/>
                  </a:lnTo>
                  <a:cubicBezTo>
                    <a:pt x="12954" y="82963"/>
                    <a:pt x="13716" y="87535"/>
                    <a:pt x="15335" y="91630"/>
                  </a:cubicBezTo>
                  <a:cubicBezTo>
                    <a:pt x="16954" y="95726"/>
                    <a:pt x="19145" y="99155"/>
                    <a:pt x="21812" y="102013"/>
                  </a:cubicBezTo>
                  <a:cubicBezTo>
                    <a:pt x="24574" y="104870"/>
                    <a:pt x="27718" y="107061"/>
                    <a:pt x="31337" y="108585"/>
                  </a:cubicBezTo>
                  <a:cubicBezTo>
                    <a:pt x="34957" y="110109"/>
                    <a:pt x="38862" y="110871"/>
                    <a:pt x="42863" y="11087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40;p85"/>
            <p:cNvSpPr/>
            <p:nvPr/>
          </p:nvSpPr>
          <p:spPr>
            <a:xfrm>
              <a:off x="1447101" y="4556887"/>
              <a:ext cx="80676" cy="89154"/>
            </a:xfrm>
            <a:custGeom>
              <a:avLst/>
              <a:gdLst/>
              <a:ahLst/>
              <a:cxnLst/>
              <a:rect l="l" t="t" r="r" b="b"/>
              <a:pathLst>
                <a:path w="80676" h="89154" extrusionOk="0">
                  <a:moveTo>
                    <a:pt x="12859" y="49625"/>
                  </a:moveTo>
                  <a:cubicBezTo>
                    <a:pt x="13335" y="54102"/>
                    <a:pt x="14383" y="58198"/>
                    <a:pt x="16193" y="61722"/>
                  </a:cubicBezTo>
                  <a:cubicBezTo>
                    <a:pt x="17907" y="65246"/>
                    <a:pt x="20193" y="68199"/>
                    <a:pt x="22955" y="70675"/>
                  </a:cubicBezTo>
                  <a:cubicBezTo>
                    <a:pt x="25718" y="73152"/>
                    <a:pt x="28766" y="74962"/>
                    <a:pt x="32195" y="76200"/>
                  </a:cubicBezTo>
                  <a:cubicBezTo>
                    <a:pt x="35624" y="77438"/>
                    <a:pt x="39148" y="78105"/>
                    <a:pt x="42958" y="78105"/>
                  </a:cubicBezTo>
                  <a:cubicBezTo>
                    <a:pt x="48863" y="78105"/>
                    <a:pt x="54007" y="76962"/>
                    <a:pt x="58198" y="74771"/>
                  </a:cubicBezTo>
                  <a:cubicBezTo>
                    <a:pt x="62389" y="72580"/>
                    <a:pt x="66294" y="69628"/>
                    <a:pt x="69818" y="66008"/>
                  </a:cubicBezTo>
                  <a:lnTo>
                    <a:pt x="77724" y="73152"/>
                  </a:lnTo>
                  <a:cubicBezTo>
                    <a:pt x="73438" y="78010"/>
                    <a:pt x="68580" y="81915"/>
                    <a:pt x="63056" y="84772"/>
                  </a:cubicBezTo>
                  <a:cubicBezTo>
                    <a:pt x="57531" y="87725"/>
                    <a:pt x="50768" y="89154"/>
                    <a:pt x="42577" y="89154"/>
                  </a:cubicBezTo>
                  <a:cubicBezTo>
                    <a:pt x="36767" y="89154"/>
                    <a:pt x="31242" y="88106"/>
                    <a:pt x="26099" y="85916"/>
                  </a:cubicBezTo>
                  <a:cubicBezTo>
                    <a:pt x="20955" y="83725"/>
                    <a:pt x="16383" y="80772"/>
                    <a:pt x="12573" y="76867"/>
                  </a:cubicBezTo>
                  <a:cubicBezTo>
                    <a:pt x="8763" y="72962"/>
                    <a:pt x="5715" y="68294"/>
                    <a:pt x="3429" y="62770"/>
                  </a:cubicBezTo>
                  <a:cubicBezTo>
                    <a:pt x="1143" y="57245"/>
                    <a:pt x="0" y="51245"/>
                    <a:pt x="0" y="44577"/>
                  </a:cubicBezTo>
                  <a:cubicBezTo>
                    <a:pt x="0" y="38386"/>
                    <a:pt x="1048" y="32575"/>
                    <a:pt x="3048" y="27146"/>
                  </a:cubicBezTo>
                  <a:cubicBezTo>
                    <a:pt x="5048" y="21717"/>
                    <a:pt x="7906" y="16954"/>
                    <a:pt x="11525" y="12954"/>
                  </a:cubicBezTo>
                  <a:cubicBezTo>
                    <a:pt x="15145" y="8954"/>
                    <a:pt x="19431" y="5810"/>
                    <a:pt x="24479" y="3429"/>
                  </a:cubicBezTo>
                  <a:cubicBezTo>
                    <a:pt x="29528" y="1143"/>
                    <a:pt x="34957" y="0"/>
                    <a:pt x="40862" y="0"/>
                  </a:cubicBezTo>
                  <a:cubicBezTo>
                    <a:pt x="47149" y="0"/>
                    <a:pt x="52769" y="1143"/>
                    <a:pt x="57722" y="3524"/>
                  </a:cubicBezTo>
                  <a:cubicBezTo>
                    <a:pt x="62675" y="5905"/>
                    <a:pt x="66866" y="9144"/>
                    <a:pt x="70295" y="13145"/>
                  </a:cubicBezTo>
                  <a:cubicBezTo>
                    <a:pt x="73724" y="17240"/>
                    <a:pt x="76295" y="22003"/>
                    <a:pt x="78010" y="27527"/>
                  </a:cubicBezTo>
                  <a:cubicBezTo>
                    <a:pt x="79724" y="33052"/>
                    <a:pt x="80677" y="38957"/>
                    <a:pt x="80677" y="45149"/>
                  </a:cubicBezTo>
                  <a:lnTo>
                    <a:pt x="80677" y="47054"/>
                  </a:lnTo>
                  <a:cubicBezTo>
                    <a:pt x="80677" y="47816"/>
                    <a:pt x="80677" y="48673"/>
                    <a:pt x="80486" y="49625"/>
                  </a:cubicBezTo>
                  <a:lnTo>
                    <a:pt x="12859" y="49625"/>
                  </a:lnTo>
                  <a:close/>
                  <a:moveTo>
                    <a:pt x="67818" y="39243"/>
                  </a:moveTo>
                  <a:cubicBezTo>
                    <a:pt x="67532" y="35433"/>
                    <a:pt x="66675" y="31813"/>
                    <a:pt x="65342" y="28289"/>
                  </a:cubicBezTo>
                  <a:cubicBezTo>
                    <a:pt x="64008" y="24860"/>
                    <a:pt x="62198" y="21812"/>
                    <a:pt x="60008" y="19145"/>
                  </a:cubicBezTo>
                  <a:cubicBezTo>
                    <a:pt x="57722" y="16478"/>
                    <a:pt x="54959" y="14478"/>
                    <a:pt x="51721" y="12859"/>
                  </a:cubicBezTo>
                  <a:cubicBezTo>
                    <a:pt x="48482" y="11335"/>
                    <a:pt x="44768" y="10573"/>
                    <a:pt x="40577" y="10573"/>
                  </a:cubicBezTo>
                  <a:cubicBezTo>
                    <a:pt x="36957" y="10573"/>
                    <a:pt x="33528" y="11335"/>
                    <a:pt x="30290" y="12668"/>
                  </a:cubicBezTo>
                  <a:cubicBezTo>
                    <a:pt x="27146" y="14097"/>
                    <a:pt x="24289" y="16097"/>
                    <a:pt x="21908" y="18669"/>
                  </a:cubicBezTo>
                  <a:cubicBezTo>
                    <a:pt x="19526" y="21241"/>
                    <a:pt x="17431" y="24289"/>
                    <a:pt x="15907" y="27813"/>
                  </a:cubicBezTo>
                  <a:cubicBezTo>
                    <a:pt x="14288" y="31337"/>
                    <a:pt x="13335" y="35052"/>
                    <a:pt x="12859" y="39148"/>
                  </a:cubicBezTo>
                  <a:lnTo>
                    <a:pt x="67818" y="391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41;p85"/>
            <p:cNvSpPr/>
            <p:nvPr/>
          </p:nvSpPr>
          <p:spPr>
            <a:xfrm>
              <a:off x="1543018" y="4557267"/>
              <a:ext cx="65722" cy="88582"/>
            </a:xfrm>
            <a:custGeom>
              <a:avLst/>
              <a:gdLst/>
              <a:ahLst/>
              <a:cxnLst/>
              <a:rect l="l" t="t" r="r" b="b"/>
              <a:pathLst>
                <a:path w="6572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144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004" y="77629"/>
                  </a:cubicBezTo>
                  <a:cubicBezTo>
                    <a:pt x="41053" y="77629"/>
                    <a:pt x="45434" y="76391"/>
                    <a:pt x="48673" y="74009"/>
                  </a:cubicBezTo>
                  <a:cubicBezTo>
                    <a:pt x="51911" y="71628"/>
                    <a:pt x="53626" y="68294"/>
                    <a:pt x="53626" y="64103"/>
                  </a:cubicBezTo>
                  <a:lnTo>
                    <a:pt x="53626" y="63818"/>
                  </a:lnTo>
                  <a:cubicBezTo>
                    <a:pt x="53626" y="61722"/>
                    <a:pt x="53054" y="59912"/>
                    <a:pt x="51911" y="58388"/>
                  </a:cubicBezTo>
                  <a:cubicBezTo>
                    <a:pt x="50768" y="56864"/>
                    <a:pt x="49149" y="55531"/>
                    <a:pt x="47244" y="54388"/>
                  </a:cubicBezTo>
                  <a:cubicBezTo>
                    <a:pt x="45244" y="53245"/>
                    <a:pt x="42958" y="52197"/>
                    <a:pt x="40386" y="51340"/>
                  </a:cubicBezTo>
                  <a:cubicBezTo>
                    <a:pt x="37814" y="50483"/>
                    <a:pt x="35147" y="49625"/>
                    <a:pt x="32385" y="48863"/>
                  </a:cubicBezTo>
                  <a:cubicBezTo>
                    <a:pt x="29051" y="47911"/>
                    <a:pt x="25717" y="46768"/>
                    <a:pt x="22384" y="45625"/>
                  </a:cubicBezTo>
                  <a:cubicBezTo>
                    <a:pt x="19050" y="44482"/>
                    <a:pt x="16002" y="43053"/>
                    <a:pt x="13335" y="41243"/>
                  </a:cubicBezTo>
                  <a:cubicBezTo>
                    <a:pt x="10668" y="39433"/>
                    <a:pt x="8477" y="37243"/>
                    <a:pt x="6763" y="34671"/>
                  </a:cubicBezTo>
                  <a:cubicBezTo>
                    <a:pt x="5048" y="32004"/>
                    <a:pt x="4191" y="28766"/>
                    <a:pt x="4191" y="24765"/>
                  </a:cubicBezTo>
                  <a:lnTo>
                    <a:pt x="4191" y="24384"/>
                  </a:lnTo>
                  <a:cubicBezTo>
                    <a:pt x="4191" y="20765"/>
                    <a:pt x="4953" y="17431"/>
                    <a:pt x="6286" y="14383"/>
                  </a:cubicBezTo>
                  <a:cubicBezTo>
                    <a:pt x="7715" y="11335"/>
                    <a:pt x="9715" y="8763"/>
                    <a:pt x="12287" y="6668"/>
                  </a:cubicBezTo>
                  <a:cubicBezTo>
                    <a:pt x="14859" y="4572"/>
                    <a:pt x="17907" y="2858"/>
                    <a:pt x="21526" y="1715"/>
                  </a:cubicBezTo>
                  <a:cubicBezTo>
                    <a:pt x="25146" y="571"/>
                    <a:pt x="28956" y="0"/>
                    <a:pt x="33147" y="0"/>
                  </a:cubicBezTo>
                  <a:cubicBezTo>
                    <a:pt x="38386" y="0"/>
                    <a:pt x="43815" y="857"/>
                    <a:pt x="49149" y="2572"/>
                  </a:cubicBezTo>
                  <a:cubicBezTo>
                    <a:pt x="54578" y="4286"/>
                    <a:pt x="59436" y="6572"/>
                    <a:pt x="63817" y="9430"/>
                  </a:cubicBezTo>
                  <a:lnTo>
                    <a:pt x="58007" y="18955"/>
                  </a:lnTo>
                  <a:cubicBezTo>
                    <a:pt x="54007" y="16383"/>
                    <a:pt x="49911" y="14383"/>
                    <a:pt x="45529" y="12954"/>
                  </a:cubicBezTo>
                  <a:cubicBezTo>
                    <a:pt x="41148" y="11430"/>
                    <a:pt x="36957" y="10763"/>
                    <a:pt x="32766" y="10763"/>
                  </a:cubicBezTo>
                  <a:cubicBezTo>
                    <a:pt x="27718" y="10763"/>
                    <a:pt x="23717" y="11906"/>
                    <a:pt x="20765" y="14288"/>
                  </a:cubicBezTo>
                  <a:cubicBezTo>
                    <a:pt x="17812" y="16669"/>
                    <a:pt x="16288" y="19621"/>
                    <a:pt x="16288" y="23146"/>
                  </a:cubicBezTo>
                  <a:lnTo>
                    <a:pt x="16288" y="23527"/>
                  </a:lnTo>
                  <a:cubicBezTo>
                    <a:pt x="16288" y="25527"/>
                    <a:pt x="16859" y="27242"/>
                    <a:pt x="18098" y="28766"/>
                  </a:cubicBezTo>
                  <a:cubicBezTo>
                    <a:pt x="19336" y="30290"/>
                    <a:pt x="20955" y="31528"/>
                    <a:pt x="22955" y="32671"/>
                  </a:cubicBezTo>
                  <a:cubicBezTo>
                    <a:pt x="24955" y="33814"/>
                    <a:pt x="27337" y="34766"/>
                    <a:pt x="30004" y="35624"/>
                  </a:cubicBezTo>
                  <a:cubicBezTo>
                    <a:pt x="32671" y="36481"/>
                    <a:pt x="35433" y="37338"/>
                    <a:pt x="38290" y="38291"/>
                  </a:cubicBezTo>
                  <a:cubicBezTo>
                    <a:pt x="41624" y="39243"/>
                    <a:pt x="44863" y="40386"/>
                    <a:pt x="48101" y="41624"/>
                  </a:cubicBezTo>
                  <a:cubicBezTo>
                    <a:pt x="51340" y="42863"/>
                    <a:pt x="54292" y="44387"/>
                    <a:pt x="56959" y="46292"/>
                  </a:cubicBezTo>
                  <a:cubicBezTo>
                    <a:pt x="59626" y="48196"/>
                    <a:pt x="61722" y="50387"/>
                    <a:pt x="63341" y="53054"/>
                  </a:cubicBezTo>
                  <a:cubicBezTo>
                    <a:pt x="64960" y="55721"/>
                    <a:pt x="65723" y="58960"/>
                    <a:pt x="65723" y="62770"/>
                  </a:cubicBezTo>
                  <a:lnTo>
                    <a:pt x="65723" y="63056"/>
                  </a:lnTo>
                  <a:cubicBezTo>
                    <a:pt x="65723" y="67151"/>
                    <a:pt x="64960" y="70771"/>
                    <a:pt x="63341" y="73819"/>
                  </a:cubicBezTo>
                  <a:cubicBezTo>
                    <a:pt x="61722" y="76962"/>
                    <a:pt x="59626" y="79629"/>
                    <a:pt x="56864" y="81820"/>
                  </a:cubicBezTo>
                  <a:cubicBezTo>
                    <a:pt x="54197" y="84011"/>
                    <a:pt x="50959" y="85725"/>
                    <a:pt x="47339" y="86868"/>
                  </a:cubicBezTo>
                  <a:cubicBezTo>
                    <a:pt x="43625" y="88011"/>
                    <a:pt x="39624" y="88583"/>
                    <a:pt x="3533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42;p85"/>
            <p:cNvSpPr/>
            <p:nvPr/>
          </p:nvSpPr>
          <p:spPr>
            <a:xfrm>
              <a:off x="1676844" y="4556791"/>
              <a:ext cx="86106" cy="113633"/>
            </a:xfrm>
            <a:custGeom>
              <a:avLst/>
              <a:gdLst/>
              <a:ahLst/>
              <a:cxnLst/>
              <a:rect l="l" t="t" r="r" b="b"/>
              <a:pathLst>
                <a:path w="86106" h="113633" extrusionOk="0">
                  <a:moveTo>
                    <a:pt x="73438" y="70009"/>
                  </a:moveTo>
                  <a:cubicBezTo>
                    <a:pt x="71723" y="72580"/>
                    <a:pt x="69723" y="74962"/>
                    <a:pt x="67532" y="77248"/>
                  </a:cubicBezTo>
                  <a:cubicBezTo>
                    <a:pt x="65437" y="79534"/>
                    <a:pt x="62960" y="81629"/>
                    <a:pt x="60389" y="83344"/>
                  </a:cubicBezTo>
                  <a:cubicBezTo>
                    <a:pt x="57722" y="85058"/>
                    <a:pt x="54769" y="86487"/>
                    <a:pt x="51530" y="87439"/>
                  </a:cubicBezTo>
                  <a:cubicBezTo>
                    <a:pt x="48292" y="88392"/>
                    <a:pt x="44672" y="88963"/>
                    <a:pt x="40767" y="88963"/>
                  </a:cubicBezTo>
                  <a:cubicBezTo>
                    <a:pt x="35624" y="88963"/>
                    <a:pt x="30575" y="88011"/>
                    <a:pt x="25718" y="86011"/>
                  </a:cubicBezTo>
                  <a:cubicBezTo>
                    <a:pt x="20860" y="84010"/>
                    <a:pt x="16574" y="81153"/>
                    <a:pt x="12668" y="77343"/>
                  </a:cubicBezTo>
                  <a:cubicBezTo>
                    <a:pt x="8763" y="73533"/>
                    <a:pt x="5715" y="68961"/>
                    <a:pt x="3429" y="63436"/>
                  </a:cubicBezTo>
                  <a:cubicBezTo>
                    <a:pt x="1143" y="58007"/>
                    <a:pt x="0" y="51721"/>
                    <a:pt x="0" y="44672"/>
                  </a:cubicBezTo>
                  <a:lnTo>
                    <a:pt x="0" y="44386"/>
                  </a:lnTo>
                  <a:cubicBezTo>
                    <a:pt x="0" y="37433"/>
                    <a:pt x="1143" y="31242"/>
                    <a:pt x="3429" y="25717"/>
                  </a:cubicBezTo>
                  <a:cubicBezTo>
                    <a:pt x="5715" y="20193"/>
                    <a:pt x="8858" y="15526"/>
                    <a:pt x="12668" y="11811"/>
                  </a:cubicBezTo>
                  <a:cubicBezTo>
                    <a:pt x="16478" y="8001"/>
                    <a:pt x="20860" y="5048"/>
                    <a:pt x="25718" y="3048"/>
                  </a:cubicBezTo>
                  <a:cubicBezTo>
                    <a:pt x="30575" y="1048"/>
                    <a:pt x="35528" y="0"/>
                    <a:pt x="40767" y="0"/>
                  </a:cubicBezTo>
                  <a:cubicBezTo>
                    <a:pt x="44768" y="0"/>
                    <a:pt x="48387" y="476"/>
                    <a:pt x="51626" y="1524"/>
                  </a:cubicBezTo>
                  <a:cubicBezTo>
                    <a:pt x="54959" y="2476"/>
                    <a:pt x="57912" y="3810"/>
                    <a:pt x="60579" y="5524"/>
                  </a:cubicBezTo>
                  <a:cubicBezTo>
                    <a:pt x="63246" y="7144"/>
                    <a:pt x="65627" y="9144"/>
                    <a:pt x="67723" y="11335"/>
                  </a:cubicBezTo>
                  <a:cubicBezTo>
                    <a:pt x="69914" y="13525"/>
                    <a:pt x="71723" y="15811"/>
                    <a:pt x="73438" y="18288"/>
                  </a:cubicBezTo>
                  <a:lnTo>
                    <a:pt x="73438" y="1905"/>
                  </a:lnTo>
                  <a:lnTo>
                    <a:pt x="86106" y="1905"/>
                  </a:lnTo>
                  <a:lnTo>
                    <a:pt x="86106" y="113633"/>
                  </a:lnTo>
                  <a:lnTo>
                    <a:pt x="73438" y="113633"/>
                  </a:lnTo>
                  <a:lnTo>
                    <a:pt x="73438" y="70104"/>
                  </a:lnTo>
                  <a:close/>
                  <a:moveTo>
                    <a:pt x="43053" y="77629"/>
                  </a:moveTo>
                  <a:cubicBezTo>
                    <a:pt x="47054" y="77629"/>
                    <a:pt x="50864" y="76867"/>
                    <a:pt x="54483" y="75247"/>
                  </a:cubicBezTo>
                  <a:cubicBezTo>
                    <a:pt x="58198" y="73628"/>
                    <a:pt x="61436" y="71438"/>
                    <a:pt x="64389" y="68485"/>
                  </a:cubicBezTo>
                  <a:cubicBezTo>
                    <a:pt x="67342" y="65532"/>
                    <a:pt x="69628" y="62103"/>
                    <a:pt x="71342" y="58102"/>
                  </a:cubicBezTo>
                  <a:cubicBezTo>
                    <a:pt x="73057" y="54102"/>
                    <a:pt x="73914" y="49625"/>
                    <a:pt x="73914" y="44672"/>
                  </a:cubicBezTo>
                  <a:lnTo>
                    <a:pt x="73914" y="44386"/>
                  </a:lnTo>
                  <a:cubicBezTo>
                    <a:pt x="73914" y="39433"/>
                    <a:pt x="73057" y="34957"/>
                    <a:pt x="71342" y="30956"/>
                  </a:cubicBezTo>
                  <a:cubicBezTo>
                    <a:pt x="69628" y="26956"/>
                    <a:pt x="67342" y="23527"/>
                    <a:pt x="64389" y="20669"/>
                  </a:cubicBezTo>
                  <a:cubicBezTo>
                    <a:pt x="61436" y="17812"/>
                    <a:pt x="58198" y="15621"/>
                    <a:pt x="54483" y="14002"/>
                  </a:cubicBezTo>
                  <a:cubicBezTo>
                    <a:pt x="50768" y="12382"/>
                    <a:pt x="46958" y="11620"/>
                    <a:pt x="43053" y="11620"/>
                  </a:cubicBezTo>
                  <a:cubicBezTo>
                    <a:pt x="38862" y="11620"/>
                    <a:pt x="34957" y="12382"/>
                    <a:pt x="31337" y="13811"/>
                  </a:cubicBezTo>
                  <a:cubicBezTo>
                    <a:pt x="27718" y="15335"/>
                    <a:pt x="24575" y="17431"/>
                    <a:pt x="21812" y="20288"/>
                  </a:cubicBezTo>
                  <a:cubicBezTo>
                    <a:pt x="19145" y="23050"/>
                    <a:pt x="16955" y="26575"/>
                    <a:pt x="15335" y="30575"/>
                  </a:cubicBezTo>
                  <a:cubicBezTo>
                    <a:pt x="13716" y="34671"/>
                    <a:pt x="12954" y="39243"/>
                    <a:pt x="12954" y="44482"/>
                  </a:cubicBezTo>
                  <a:lnTo>
                    <a:pt x="12954" y="44767"/>
                  </a:lnTo>
                  <a:cubicBezTo>
                    <a:pt x="12954" y="49816"/>
                    <a:pt x="13716" y="54388"/>
                    <a:pt x="15335" y="58483"/>
                  </a:cubicBezTo>
                  <a:cubicBezTo>
                    <a:pt x="16955" y="62579"/>
                    <a:pt x="19145" y="66008"/>
                    <a:pt x="21812" y="68866"/>
                  </a:cubicBezTo>
                  <a:cubicBezTo>
                    <a:pt x="24575" y="71723"/>
                    <a:pt x="27718" y="73914"/>
                    <a:pt x="31337" y="75438"/>
                  </a:cubicBezTo>
                  <a:cubicBezTo>
                    <a:pt x="34957" y="76962"/>
                    <a:pt x="38862" y="77724"/>
                    <a:pt x="42863" y="7772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43;p85"/>
            <p:cNvSpPr/>
            <p:nvPr/>
          </p:nvSpPr>
          <p:spPr>
            <a:xfrm>
              <a:off x="1790096" y="4558601"/>
              <a:ext cx="74485" cy="87153"/>
            </a:xfrm>
            <a:custGeom>
              <a:avLst/>
              <a:gdLst/>
              <a:ahLst/>
              <a:cxnLst/>
              <a:rect l="l" t="t" r="r" b="b"/>
              <a:pathLst>
                <a:path w="74485" h="87153" extrusionOk="0">
                  <a:moveTo>
                    <a:pt x="32671" y="87154"/>
                  </a:moveTo>
                  <a:cubicBezTo>
                    <a:pt x="27527" y="87154"/>
                    <a:pt x="22860" y="86297"/>
                    <a:pt x="18860" y="84677"/>
                  </a:cubicBezTo>
                  <a:cubicBezTo>
                    <a:pt x="14859" y="83058"/>
                    <a:pt x="11430" y="80677"/>
                    <a:pt x="8668" y="77629"/>
                  </a:cubicBezTo>
                  <a:cubicBezTo>
                    <a:pt x="5906" y="74581"/>
                    <a:pt x="3715" y="70961"/>
                    <a:pt x="2191" y="66866"/>
                  </a:cubicBezTo>
                  <a:cubicBezTo>
                    <a:pt x="667" y="62675"/>
                    <a:pt x="0" y="58103"/>
                    <a:pt x="0" y="52959"/>
                  </a:cubicBezTo>
                  <a:lnTo>
                    <a:pt x="0" y="0"/>
                  </a:lnTo>
                  <a:lnTo>
                    <a:pt x="12668" y="0"/>
                  </a:lnTo>
                  <a:lnTo>
                    <a:pt x="12668" y="49721"/>
                  </a:lnTo>
                  <a:cubicBezTo>
                    <a:pt x="12668" y="57626"/>
                    <a:pt x="14669" y="63913"/>
                    <a:pt x="18764" y="68485"/>
                  </a:cubicBezTo>
                  <a:cubicBezTo>
                    <a:pt x="22860" y="73057"/>
                    <a:pt x="28670" y="75438"/>
                    <a:pt x="36290" y="75438"/>
                  </a:cubicBezTo>
                  <a:cubicBezTo>
                    <a:pt x="39910" y="75438"/>
                    <a:pt x="43339" y="74771"/>
                    <a:pt x="46482" y="73533"/>
                  </a:cubicBezTo>
                  <a:cubicBezTo>
                    <a:pt x="49625" y="72295"/>
                    <a:pt x="52292" y="70485"/>
                    <a:pt x="54578" y="68104"/>
                  </a:cubicBezTo>
                  <a:cubicBezTo>
                    <a:pt x="56864" y="65723"/>
                    <a:pt x="58579" y="62960"/>
                    <a:pt x="59912" y="59627"/>
                  </a:cubicBezTo>
                  <a:cubicBezTo>
                    <a:pt x="61246" y="56293"/>
                    <a:pt x="61913" y="52673"/>
                    <a:pt x="61913" y="48768"/>
                  </a:cubicBezTo>
                  <a:lnTo>
                    <a:pt x="61913" y="0"/>
                  </a:lnTo>
                  <a:lnTo>
                    <a:pt x="74486" y="0"/>
                  </a:lnTo>
                  <a:lnTo>
                    <a:pt x="74486" y="85344"/>
                  </a:lnTo>
                  <a:lnTo>
                    <a:pt x="61913" y="85344"/>
                  </a:lnTo>
                  <a:lnTo>
                    <a:pt x="61913" y="70485"/>
                  </a:lnTo>
                  <a:cubicBezTo>
                    <a:pt x="59055" y="75152"/>
                    <a:pt x="55340" y="79058"/>
                    <a:pt x="50673" y="82296"/>
                  </a:cubicBezTo>
                  <a:cubicBezTo>
                    <a:pt x="46006" y="85535"/>
                    <a:pt x="40100" y="87154"/>
                    <a:pt x="32671" y="8715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44;p85"/>
            <p:cNvSpPr/>
            <p:nvPr/>
          </p:nvSpPr>
          <p:spPr>
            <a:xfrm>
              <a:off x="1887727" y="4556887"/>
              <a:ext cx="80676" cy="89154"/>
            </a:xfrm>
            <a:custGeom>
              <a:avLst/>
              <a:gdLst/>
              <a:ahLst/>
              <a:cxnLst/>
              <a:rect l="l" t="t" r="r" b="b"/>
              <a:pathLst>
                <a:path w="80676" h="89154" extrusionOk="0">
                  <a:moveTo>
                    <a:pt x="12859" y="49625"/>
                  </a:moveTo>
                  <a:cubicBezTo>
                    <a:pt x="13335" y="54102"/>
                    <a:pt x="14383" y="58198"/>
                    <a:pt x="16193" y="61722"/>
                  </a:cubicBezTo>
                  <a:cubicBezTo>
                    <a:pt x="17907" y="65246"/>
                    <a:pt x="20193" y="68199"/>
                    <a:pt x="22955" y="70675"/>
                  </a:cubicBezTo>
                  <a:cubicBezTo>
                    <a:pt x="25718" y="73152"/>
                    <a:pt x="28766" y="74962"/>
                    <a:pt x="32195" y="76200"/>
                  </a:cubicBezTo>
                  <a:cubicBezTo>
                    <a:pt x="35624" y="77438"/>
                    <a:pt x="39148" y="78105"/>
                    <a:pt x="42958" y="78105"/>
                  </a:cubicBezTo>
                  <a:cubicBezTo>
                    <a:pt x="48863" y="78105"/>
                    <a:pt x="54007" y="76962"/>
                    <a:pt x="58198" y="74771"/>
                  </a:cubicBezTo>
                  <a:cubicBezTo>
                    <a:pt x="62389" y="72580"/>
                    <a:pt x="66294" y="69628"/>
                    <a:pt x="69818" y="66008"/>
                  </a:cubicBezTo>
                  <a:lnTo>
                    <a:pt x="77724" y="73152"/>
                  </a:lnTo>
                  <a:cubicBezTo>
                    <a:pt x="73438" y="78010"/>
                    <a:pt x="68580" y="81915"/>
                    <a:pt x="63056" y="84772"/>
                  </a:cubicBezTo>
                  <a:cubicBezTo>
                    <a:pt x="57531" y="87725"/>
                    <a:pt x="50768" y="89154"/>
                    <a:pt x="42577" y="89154"/>
                  </a:cubicBezTo>
                  <a:cubicBezTo>
                    <a:pt x="36767" y="89154"/>
                    <a:pt x="31242" y="88106"/>
                    <a:pt x="26099" y="85916"/>
                  </a:cubicBezTo>
                  <a:cubicBezTo>
                    <a:pt x="20955" y="83725"/>
                    <a:pt x="16383" y="80772"/>
                    <a:pt x="12573" y="76867"/>
                  </a:cubicBezTo>
                  <a:cubicBezTo>
                    <a:pt x="8763" y="72962"/>
                    <a:pt x="5715" y="68294"/>
                    <a:pt x="3429" y="62770"/>
                  </a:cubicBezTo>
                  <a:cubicBezTo>
                    <a:pt x="1143" y="57245"/>
                    <a:pt x="0" y="51245"/>
                    <a:pt x="0" y="44577"/>
                  </a:cubicBezTo>
                  <a:cubicBezTo>
                    <a:pt x="0" y="38386"/>
                    <a:pt x="1048" y="32575"/>
                    <a:pt x="3048" y="27146"/>
                  </a:cubicBezTo>
                  <a:cubicBezTo>
                    <a:pt x="5048" y="21717"/>
                    <a:pt x="7906" y="16954"/>
                    <a:pt x="11525" y="12954"/>
                  </a:cubicBezTo>
                  <a:cubicBezTo>
                    <a:pt x="15145" y="8954"/>
                    <a:pt x="19431" y="5810"/>
                    <a:pt x="24479" y="3429"/>
                  </a:cubicBezTo>
                  <a:cubicBezTo>
                    <a:pt x="29528" y="1143"/>
                    <a:pt x="34957" y="0"/>
                    <a:pt x="40862" y="0"/>
                  </a:cubicBezTo>
                  <a:cubicBezTo>
                    <a:pt x="47149" y="0"/>
                    <a:pt x="52769" y="1143"/>
                    <a:pt x="57722" y="3524"/>
                  </a:cubicBezTo>
                  <a:cubicBezTo>
                    <a:pt x="62675" y="5905"/>
                    <a:pt x="66866" y="9144"/>
                    <a:pt x="70295" y="13145"/>
                  </a:cubicBezTo>
                  <a:cubicBezTo>
                    <a:pt x="73724" y="17240"/>
                    <a:pt x="76295" y="22003"/>
                    <a:pt x="78010" y="27527"/>
                  </a:cubicBezTo>
                  <a:cubicBezTo>
                    <a:pt x="79724" y="33052"/>
                    <a:pt x="80677" y="38957"/>
                    <a:pt x="80677" y="45149"/>
                  </a:cubicBezTo>
                  <a:lnTo>
                    <a:pt x="80677" y="47054"/>
                  </a:lnTo>
                  <a:cubicBezTo>
                    <a:pt x="80677" y="47816"/>
                    <a:pt x="80677" y="48673"/>
                    <a:pt x="80486" y="49625"/>
                  </a:cubicBezTo>
                  <a:lnTo>
                    <a:pt x="12859" y="49625"/>
                  </a:lnTo>
                  <a:close/>
                  <a:moveTo>
                    <a:pt x="67818" y="39243"/>
                  </a:moveTo>
                  <a:cubicBezTo>
                    <a:pt x="67532" y="35433"/>
                    <a:pt x="66675" y="31813"/>
                    <a:pt x="65342" y="28289"/>
                  </a:cubicBezTo>
                  <a:cubicBezTo>
                    <a:pt x="64008" y="24860"/>
                    <a:pt x="62198" y="21812"/>
                    <a:pt x="60008" y="19145"/>
                  </a:cubicBezTo>
                  <a:cubicBezTo>
                    <a:pt x="57722" y="16478"/>
                    <a:pt x="54959" y="14478"/>
                    <a:pt x="51721" y="12859"/>
                  </a:cubicBezTo>
                  <a:cubicBezTo>
                    <a:pt x="48482" y="11335"/>
                    <a:pt x="44768" y="10573"/>
                    <a:pt x="40577" y="10573"/>
                  </a:cubicBezTo>
                  <a:cubicBezTo>
                    <a:pt x="36957" y="10573"/>
                    <a:pt x="33528" y="11335"/>
                    <a:pt x="30290" y="12668"/>
                  </a:cubicBezTo>
                  <a:cubicBezTo>
                    <a:pt x="27146" y="14097"/>
                    <a:pt x="24289" y="16097"/>
                    <a:pt x="21908" y="18669"/>
                  </a:cubicBezTo>
                  <a:cubicBezTo>
                    <a:pt x="19526" y="21241"/>
                    <a:pt x="17431" y="24289"/>
                    <a:pt x="15907" y="27813"/>
                  </a:cubicBezTo>
                  <a:cubicBezTo>
                    <a:pt x="14288" y="31337"/>
                    <a:pt x="13335" y="35052"/>
                    <a:pt x="12859" y="39148"/>
                  </a:cubicBezTo>
                  <a:lnTo>
                    <a:pt x="67818" y="391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45;p85"/>
            <p:cNvSpPr/>
            <p:nvPr/>
          </p:nvSpPr>
          <p:spPr>
            <a:xfrm>
              <a:off x="2033174" y="4557267"/>
              <a:ext cx="65912" cy="88582"/>
            </a:xfrm>
            <a:custGeom>
              <a:avLst/>
              <a:gdLst/>
              <a:ahLst/>
              <a:cxnLst/>
              <a:rect l="l" t="t" r="r" b="b"/>
              <a:pathLst>
                <a:path w="6591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049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100" y="77629"/>
                  </a:cubicBezTo>
                  <a:cubicBezTo>
                    <a:pt x="41243" y="77629"/>
                    <a:pt x="45529" y="76391"/>
                    <a:pt x="48768" y="74009"/>
                  </a:cubicBezTo>
                  <a:cubicBezTo>
                    <a:pt x="52006" y="71628"/>
                    <a:pt x="53721" y="68294"/>
                    <a:pt x="53721" y="64103"/>
                  </a:cubicBezTo>
                  <a:lnTo>
                    <a:pt x="53721" y="63818"/>
                  </a:lnTo>
                  <a:cubicBezTo>
                    <a:pt x="53721" y="61722"/>
                    <a:pt x="53150" y="59912"/>
                    <a:pt x="52006" y="58388"/>
                  </a:cubicBezTo>
                  <a:cubicBezTo>
                    <a:pt x="50863" y="56864"/>
                    <a:pt x="49244" y="55531"/>
                    <a:pt x="47339" y="54388"/>
                  </a:cubicBezTo>
                  <a:cubicBezTo>
                    <a:pt x="45339" y="53245"/>
                    <a:pt x="43053" y="52197"/>
                    <a:pt x="40481" y="51340"/>
                  </a:cubicBezTo>
                  <a:cubicBezTo>
                    <a:pt x="37909" y="50483"/>
                    <a:pt x="35242" y="49625"/>
                    <a:pt x="32480" y="48863"/>
                  </a:cubicBezTo>
                  <a:cubicBezTo>
                    <a:pt x="29146" y="47911"/>
                    <a:pt x="25813" y="46768"/>
                    <a:pt x="22479" y="45625"/>
                  </a:cubicBezTo>
                  <a:cubicBezTo>
                    <a:pt x="19145" y="44482"/>
                    <a:pt x="16097" y="43053"/>
                    <a:pt x="13430" y="41243"/>
                  </a:cubicBezTo>
                  <a:cubicBezTo>
                    <a:pt x="10763" y="39433"/>
                    <a:pt x="8573" y="37243"/>
                    <a:pt x="6858" y="34671"/>
                  </a:cubicBezTo>
                  <a:cubicBezTo>
                    <a:pt x="5144" y="32004"/>
                    <a:pt x="4286" y="28766"/>
                    <a:pt x="4286" y="24765"/>
                  </a:cubicBezTo>
                  <a:lnTo>
                    <a:pt x="4286" y="24384"/>
                  </a:lnTo>
                  <a:cubicBezTo>
                    <a:pt x="4286" y="20765"/>
                    <a:pt x="5048" y="17431"/>
                    <a:pt x="6477" y="14383"/>
                  </a:cubicBezTo>
                  <a:cubicBezTo>
                    <a:pt x="7906" y="11335"/>
                    <a:pt x="9906" y="8763"/>
                    <a:pt x="12478" y="6668"/>
                  </a:cubicBezTo>
                  <a:cubicBezTo>
                    <a:pt x="15050" y="4572"/>
                    <a:pt x="18193" y="2858"/>
                    <a:pt x="21717" y="1715"/>
                  </a:cubicBezTo>
                  <a:cubicBezTo>
                    <a:pt x="25241" y="571"/>
                    <a:pt x="29146" y="0"/>
                    <a:pt x="33338" y="0"/>
                  </a:cubicBezTo>
                  <a:cubicBezTo>
                    <a:pt x="38576" y="0"/>
                    <a:pt x="43910" y="857"/>
                    <a:pt x="49340" y="2572"/>
                  </a:cubicBezTo>
                  <a:cubicBezTo>
                    <a:pt x="54769" y="4286"/>
                    <a:pt x="59627" y="6572"/>
                    <a:pt x="64008" y="9430"/>
                  </a:cubicBezTo>
                  <a:lnTo>
                    <a:pt x="58198" y="18955"/>
                  </a:lnTo>
                  <a:cubicBezTo>
                    <a:pt x="54197" y="16383"/>
                    <a:pt x="50102" y="14383"/>
                    <a:pt x="45720" y="12954"/>
                  </a:cubicBezTo>
                  <a:cubicBezTo>
                    <a:pt x="41338" y="11430"/>
                    <a:pt x="37148" y="10763"/>
                    <a:pt x="32956" y="10763"/>
                  </a:cubicBezTo>
                  <a:cubicBezTo>
                    <a:pt x="27908" y="10763"/>
                    <a:pt x="23908" y="11906"/>
                    <a:pt x="20955" y="14288"/>
                  </a:cubicBezTo>
                  <a:cubicBezTo>
                    <a:pt x="18002" y="16669"/>
                    <a:pt x="16478" y="19621"/>
                    <a:pt x="16478" y="23146"/>
                  </a:cubicBezTo>
                  <a:lnTo>
                    <a:pt x="16478" y="23527"/>
                  </a:lnTo>
                  <a:cubicBezTo>
                    <a:pt x="16478" y="25527"/>
                    <a:pt x="17050" y="27242"/>
                    <a:pt x="18288" y="28766"/>
                  </a:cubicBezTo>
                  <a:cubicBezTo>
                    <a:pt x="19526" y="30290"/>
                    <a:pt x="21146" y="31528"/>
                    <a:pt x="23146" y="32671"/>
                  </a:cubicBezTo>
                  <a:cubicBezTo>
                    <a:pt x="25146" y="33814"/>
                    <a:pt x="27527" y="34766"/>
                    <a:pt x="30194" y="35624"/>
                  </a:cubicBezTo>
                  <a:cubicBezTo>
                    <a:pt x="32861" y="36481"/>
                    <a:pt x="35623" y="37338"/>
                    <a:pt x="38481" y="38291"/>
                  </a:cubicBezTo>
                  <a:cubicBezTo>
                    <a:pt x="41815" y="39243"/>
                    <a:pt x="45053" y="40386"/>
                    <a:pt x="48292" y="41624"/>
                  </a:cubicBezTo>
                  <a:cubicBezTo>
                    <a:pt x="51530" y="42863"/>
                    <a:pt x="54483" y="44387"/>
                    <a:pt x="57150" y="46292"/>
                  </a:cubicBezTo>
                  <a:cubicBezTo>
                    <a:pt x="59817" y="48196"/>
                    <a:pt x="61913" y="50387"/>
                    <a:pt x="63532" y="53054"/>
                  </a:cubicBezTo>
                  <a:cubicBezTo>
                    <a:pt x="65151" y="55721"/>
                    <a:pt x="65913" y="58960"/>
                    <a:pt x="65913" y="62770"/>
                  </a:cubicBezTo>
                  <a:lnTo>
                    <a:pt x="65913" y="63056"/>
                  </a:lnTo>
                  <a:cubicBezTo>
                    <a:pt x="65913" y="67151"/>
                    <a:pt x="65151" y="70771"/>
                    <a:pt x="63532" y="73819"/>
                  </a:cubicBezTo>
                  <a:cubicBezTo>
                    <a:pt x="61913" y="76962"/>
                    <a:pt x="59817" y="79629"/>
                    <a:pt x="57055" y="81820"/>
                  </a:cubicBezTo>
                  <a:cubicBezTo>
                    <a:pt x="54388" y="84011"/>
                    <a:pt x="51149" y="85725"/>
                    <a:pt x="47530" y="86868"/>
                  </a:cubicBezTo>
                  <a:cubicBezTo>
                    <a:pt x="43815" y="88011"/>
                    <a:pt x="39815" y="88583"/>
                    <a:pt x="3552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46;p85"/>
            <p:cNvSpPr/>
            <p:nvPr/>
          </p:nvSpPr>
          <p:spPr>
            <a:xfrm>
              <a:off x="2116042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4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9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9" y="21431"/>
                    <a:pt x="56007" y="17526"/>
                  </a:cubicBezTo>
                  <a:cubicBezTo>
                    <a:pt x="51626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2" y="0"/>
                  </a:cubicBezTo>
                  <a:cubicBezTo>
                    <a:pt x="50768" y="0"/>
                    <a:pt x="60007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7" y="77819"/>
                    <a:pt x="55626" y="81248"/>
                    <a:pt x="50578" y="84201"/>
                  </a:cubicBezTo>
                  <a:cubicBezTo>
                    <a:pt x="45530" y="87154"/>
                    <a:pt x="39338" y="88583"/>
                    <a:pt x="31814" y="88583"/>
                  </a:cubicBezTo>
                  <a:close/>
                  <a:moveTo>
                    <a:pt x="34385" y="78105"/>
                  </a:moveTo>
                  <a:cubicBezTo>
                    <a:pt x="38290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60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6" y="66294"/>
                    <a:pt x="14669" y="68390"/>
                  </a:cubicBezTo>
                  <a:cubicBezTo>
                    <a:pt x="15812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47;p85"/>
            <p:cNvSpPr/>
            <p:nvPr/>
          </p:nvSpPr>
          <p:spPr>
            <a:xfrm>
              <a:off x="2219102" y="4523454"/>
              <a:ext cx="12668" cy="120491"/>
            </a:xfrm>
            <a:custGeom>
              <a:avLst/>
              <a:gdLst/>
              <a:ahLst/>
              <a:cxnLst/>
              <a:rect l="l" t="t" r="r" b="b"/>
              <a:pathLst>
                <a:path w="12668" h="120491" extrusionOk="0">
                  <a:moveTo>
                    <a:pt x="0" y="0"/>
                  </a:moveTo>
                  <a:lnTo>
                    <a:pt x="12668" y="0"/>
                  </a:lnTo>
                  <a:lnTo>
                    <a:pt x="12668" y="120491"/>
                  </a:lnTo>
                  <a:lnTo>
                    <a:pt x="0" y="120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48;p85"/>
            <p:cNvSpPr/>
            <p:nvPr/>
          </p:nvSpPr>
          <p:spPr>
            <a:xfrm>
              <a:off x="2252916" y="4558601"/>
              <a:ext cx="85344" cy="86010"/>
            </a:xfrm>
            <a:custGeom>
              <a:avLst/>
              <a:gdLst/>
              <a:ahLst/>
              <a:cxnLst/>
              <a:rect l="l" t="t" r="r" b="b"/>
              <a:pathLst>
                <a:path w="85344" h="86010" extrusionOk="0">
                  <a:moveTo>
                    <a:pt x="95" y="0"/>
                  </a:moveTo>
                  <a:lnTo>
                    <a:pt x="14097" y="0"/>
                  </a:lnTo>
                  <a:lnTo>
                    <a:pt x="42767" y="70771"/>
                  </a:lnTo>
                  <a:lnTo>
                    <a:pt x="71628" y="0"/>
                  </a:lnTo>
                  <a:lnTo>
                    <a:pt x="85344" y="0"/>
                  </a:lnTo>
                  <a:lnTo>
                    <a:pt x="48196" y="86011"/>
                  </a:lnTo>
                  <a:lnTo>
                    <a:pt x="36957" y="8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49;p85"/>
            <p:cNvSpPr/>
            <p:nvPr/>
          </p:nvSpPr>
          <p:spPr>
            <a:xfrm>
              <a:off x="2351881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3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382" y="46006"/>
                    <a:pt x="6953" y="43053"/>
                    <a:pt x="10192" y="40767"/>
                  </a:cubicBezTo>
                  <a:cubicBezTo>
                    <a:pt x="13430" y="38481"/>
                    <a:pt x="17336" y="36671"/>
                    <a:pt x="21717" y="35528"/>
                  </a:cubicBezTo>
                  <a:cubicBezTo>
                    <a:pt x="26099" y="34385"/>
                    <a:pt x="31051" y="33719"/>
                    <a:pt x="36481" y="33719"/>
                  </a:cubicBezTo>
                  <a:cubicBezTo>
                    <a:pt x="41910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8" y="21431"/>
                    <a:pt x="56007" y="17526"/>
                  </a:cubicBezTo>
                  <a:cubicBezTo>
                    <a:pt x="51625" y="13621"/>
                    <a:pt x="45434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1" y="667"/>
                    <a:pt x="32385" y="0"/>
                    <a:pt x="38671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6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386" y="78105"/>
                    <a:pt x="42005" y="77533"/>
                    <a:pt x="45434" y="76486"/>
                  </a:cubicBezTo>
                  <a:cubicBezTo>
                    <a:pt x="48863" y="75438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5" y="66294"/>
                    <a:pt x="14668" y="68390"/>
                  </a:cubicBezTo>
                  <a:cubicBezTo>
                    <a:pt x="15812" y="70485"/>
                    <a:pt x="17431" y="72295"/>
                    <a:pt x="19336" y="73724"/>
                  </a:cubicBezTo>
                  <a:cubicBezTo>
                    <a:pt x="21241" y="75152"/>
                    <a:pt x="23622" y="76200"/>
                    <a:pt x="26194" y="76962"/>
                  </a:cubicBezTo>
                  <a:cubicBezTo>
                    <a:pt x="28766" y="77724"/>
                    <a:pt x="31433" y="78105"/>
                    <a:pt x="34290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50;p85"/>
            <p:cNvSpPr/>
            <p:nvPr/>
          </p:nvSpPr>
          <p:spPr>
            <a:xfrm>
              <a:off x="2453417" y="4556791"/>
              <a:ext cx="129539" cy="87058"/>
            </a:xfrm>
            <a:custGeom>
              <a:avLst/>
              <a:gdLst/>
              <a:ahLst/>
              <a:cxnLst/>
              <a:rect l="l" t="t" r="r" b="b"/>
              <a:pathLst>
                <a:path w="129539" h="87058" extrusionOk="0">
                  <a:moveTo>
                    <a:pt x="381" y="1810"/>
                  </a:moveTo>
                  <a:lnTo>
                    <a:pt x="13049" y="1810"/>
                  </a:lnTo>
                  <a:lnTo>
                    <a:pt x="13049" y="16192"/>
                  </a:lnTo>
                  <a:cubicBezTo>
                    <a:pt x="14478" y="14097"/>
                    <a:pt x="16002" y="12097"/>
                    <a:pt x="17717" y="10096"/>
                  </a:cubicBezTo>
                  <a:cubicBezTo>
                    <a:pt x="19431" y="8096"/>
                    <a:pt x="21336" y="6382"/>
                    <a:pt x="23622" y="4858"/>
                  </a:cubicBezTo>
                  <a:cubicBezTo>
                    <a:pt x="25813" y="3334"/>
                    <a:pt x="28289" y="2191"/>
                    <a:pt x="31051" y="1333"/>
                  </a:cubicBezTo>
                  <a:cubicBezTo>
                    <a:pt x="33814" y="476"/>
                    <a:pt x="36957" y="0"/>
                    <a:pt x="40576" y="0"/>
                  </a:cubicBezTo>
                  <a:cubicBezTo>
                    <a:pt x="47530" y="0"/>
                    <a:pt x="53245" y="1619"/>
                    <a:pt x="57721" y="4858"/>
                  </a:cubicBezTo>
                  <a:cubicBezTo>
                    <a:pt x="62198" y="8096"/>
                    <a:pt x="65627" y="12192"/>
                    <a:pt x="67913" y="16954"/>
                  </a:cubicBezTo>
                  <a:cubicBezTo>
                    <a:pt x="69437" y="14668"/>
                    <a:pt x="71152" y="12478"/>
                    <a:pt x="73057" y="10382"/>
                  </a:cubicBezTo>
                  <a:cubicBezTo>
                    <a:pt x="74962" y="8287"/>
                    <a:pt x="77152" y="6477"/>
                    <a:pt x="79534" y="4953"/>
                  </a:cubicBezTo>
                  <a:cubicBezTo>
                    <a:pt x="81915" y="3429"/>
                    <a:pt x="84677" y="2191"/>
                    <a:pt x="87725" y="1333"/>
                  </a:cubicBezTo>
                  <a:cubicBezTo>
                    <a:pt x="90773" y="476"/>
                    <a:pt x="94107" y="0"/>
                    <a:pt x="97917" y="0"/>
                  </a:cubicBezTo>
                  <a:cubicBezTo>
                    <a:pt x="107823" y="0"/>
                    <a:pt x="115538" y="3048"/>
                    <a:pt x="121158" y="9144"/>
                  </a:cubicBezTo>
                  <a:cubicBezTo>
                    <a:pt x="126778" y="15240"/>
                    <a:pt x="129540" y="23622"/>
                    <a:pt x="129540" y="34290"/>
                  </a:cubicBezTo>
                  <a:lnTo>
                    <a:pt x="129540" y="87058"/>
                  </a:lnTo>
                  <a:lnTo>
                    <a:pt x="116872" y="87058"/>
                  </a:lnTo>
                  <a:lnTo>
                    <a:pt x="116872" y="37338"/>
                  </a:lnTo>
                  <a:cubicBezTo>
                    <a:pt x="116872" y="29146"/>
                    <a:pt x="114871" y="22765"/>
                    <a:pt x="110966" y="18288"/>
                  </a:cubicBezTo>
                  <a:cubicBezTo>
                    <a:pt x="107061" y="13811"/>
                    <a:pt x="101632" y="11620"/>
                    <a:pt x="94679" y="11620"/>
                  </a:cubicBezTo>
                  <a:cubicBezTo>
                    <a:pt x="91440" y="11620"/>
                    <a:pt x="88487" y="12192"/>
                    <a:pt x="85630" y="13335"/>
                  </a:cubicBezTo>
                  <a:cubicBezTo>
                    <a:pt x="82772" y="14478"/>
                    <a:pt x="80296" y="16192"/>
                    <a:pt x="78105" y="18478"/>
                  </a:cubicBezTo>
                  <a:cubicBezTo>
                    <a:pt x="76009" y="20764"/>
                    <a:pt x="74295" y="23527"/>
                    <a:pt x="72962" y="26765"/>
                  </a:cubicBezTo>
                  <a:cubicBezTo>
                    <a:pt x="71723" y="30099"/>
                    <a:pt x="71056" y="33814"/>
                    <a:pt x="71056" y="38005"/>
                  </a:cubicBezTo>
                  <a:lnTo>
                    <a:pt x="71056" y="87058"/>
                  </a:lnTo>
                  <a:lnTo>
                    <a:pt x="58483" y="87058"/>
                  </a:lnTo>
                  <a:lnTo>
                    <a:pt x="58483" y="36957"/>
                  </a:lnTo>
                  <a:cubicBezTo>
                    <a:pt x="58483" y="28956"/>
                    <a:pt x="56483" y="22669"/>
                    <a:pt x="52578" y="18288"/>
                  </a:cubicBezTo>
                  <a:cubicBezTo>
                    <a:pt x="48673" y="13811"/>
                    <a:pt x="43339" y="11620"/>
                    <a:pt x="36481" y="11620"/>
                  </a:cubicBezTo>
                  <a:cubicBezTo>
                    <a:pt x="33052" y="11620"/>
                    <a:pt x="29908" y="12287"/>
                    <a:pt x="27051" y="13621"/>
                  </a:cubicBezTo>
                  <a:cubicBezTo>
                    <a:pt x="24193" y="14954"/>
                    <a:pt x="21717" y="16764"/>
                    <a:pt x="19526" y="19240"/>
                  </a:cubicBezTo>
                  <a:cubicBezTo>
                    <a:pt x="17335" y="21622"/>
                    <a:pt x="15716" y="24479"/>
                    <a:pt x="14478" y="27718"/>
                  </a:cubicBezTo>
                  <a:cubicBezTo>
                    <a:pt x="13240" y="30956"/>
                    <a:pt x="12668" y="34576"/>
                    <a:pt x="12668" y="38481"/>
                  </a:cubicBezTo>
                  <a:lnTo>
                    <a:pt x="12668" y="87058"/>
                  </a:lnTo>
                  <a:lnTo>
                    <a:pt x="0" y="87058"/>
                  </a:lnTo>
                  <a:lnTo>
                    <a:pt x="0" y="1714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51;p85"/>
            <p:cNvSpPr/>
            <p:nvPr/>
          </p:nvSpPr>
          <p:spPr>
            <a:xfrm>
              <a:off x="2651728" y="4558601"/>
              <a:ext cx="85344" cy="86010"/>
            </a:xfrm>
            <a:custGeom>
              <a:avLst/>
              <a:gdLst/>
              <a:ahLst/>
              <a:cxnLst/>
              <a:rect l="l" t="t" r="r" b="b"/>
              <a:pathLst>
                <a:path w="85344" h="86010" extrusionOk="0">
                  <a:moveTo>
                    <a:pt x="95" y="0"/>
                  </a:moveTo>
                  <a:lnTo>
                    <a:pt x="14097" y="0"/>
                  </a:lnTo>
                  <a:lnTo>
                    <a:pt x="42767" y="70771"/>
                  </a:lnTo>
                  <a:lnTo>
                    <a:pt x="71628" y="0"/>
                  </a:lnTo>
                  <a:lnTo>
                    <a:pt x="85344" y="0"/>
                  </a:lnTo>
                  <a:lnTo>
                    <a:pt x="48196" y="86011"/>
                  </a:lnTo>
                  <a:lnTo>
                    <a:pt x="36957" y="8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52;p85"/>
            <p:cNvSpPr/>
            <p:nvPr/>
          </p:nvSpPr>
          <p:spPr>
            <a:xfrm>
              <a:off x="2757455" y="4525930"/>
              <a:ext cx="14478" cy="118014"/>
            </a:xfrm>
            <a:custGeom>
              <a:avLst/>
              <a:gdLst/>
              <a:ahLst/>
              <a:cxnLst/>
              <a:rect l="l" t="t" r="r" b="b"/>
              <a:pathLst>
                <a:path w="14478" h="118014" extrusionOk="0">
                  <a:moveTo>
                    <a:pt x="0" y="0"/>
                  </a:moveTo>
                  <a:lnTo>
                    <a:pt x="14478" y="0"/>
                  </a:lnTo>
                  <a:lnTo>
                    <a:pt x="14478" y="14002"/>
                  </a:lnTo>
                  <a:lnTo>
                    <a:pt x="0" y="14002"/>
                  </a:lnTo>
                  <a:lnTo>
                    <a:pt x="0" y="0"/>
                  </a:lnTo>
                  <a:close/>
                  <a:moveTo>
                    <a:pt x="857" y="32671"/>
                  </a:moveTo>
                  <a:lnTo>
                    <a:pt x="13525" y="32671"/>
                  </a:lnTo>
                  <a:lnTo>
                    <a:pt x="13525" y="118015"/>
                  </a:lnTo>
                  <a:lnTo>
                    <a:pt x="857" y="118015"/>
                  </a:lnTo>
                  <a:lnTo>
                    <a:pt x="857" y="3267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53;p85"/>
            <p:cNvSpPr/>
            <p:nvPr/>
          </p:nvSpPr>
          <p:spPr>
            <a:xfrm>
              <a:off x="2795555" y="4523549"/>
              <a:ext cx="86105" cy="122300"/>
            </a:xfrm>
            <a:custGeom>
              <a:avLst/>
              <a:gdLst/>
              <a:ahLst/>
              <a:cxnLst/>
              <a:rect l="l" t="t" r="r" b="b"/>
              <a:pathLst>
                <a:path w="86105" h="122300" extrusionOk="0">
                  <a:moveTo>
                    <a:pt x="40767" y="122206"/>
                  </a:moveTo>
                  <a:cubicBezTo>
                    <a:pt x="35624" y="122206"/>
                    <a:pt x="30575" y="121253"/>
                    <a:pt x="25717" y="119253"/>
                  </a:cubicBezTo>
                  <a:cubicBezTo>
                    <a:pt x="20860" y="117253"/>
                    <a:pt x="16574" y="114395"/>
                    <a:pt x="12668" y="110585"/>
                  </a:cubicBezTo>
                  <a:cubicBezTo>
                    <a:pt x="8763" y="106775"/>
                    <a:pt x="5715" y="102203"/>
                    <a:pt x="3429" y="96679"/>
                  </a:cubicBezTo>
                  <a:cubicBezTo>
                    <a:pt x="1143" y="91250"/>
                    <a:pt x="0" y="84963"/>
                    <a:pt x="0" y="77914"/>
                  </a:cubicBezTo>
                  <a:lnTo>
                    <a:pt x="0" y="77629"/>
                  </a:lnTo>
                  <a:cubicBezTo>
                    <a:pt x="0" y="70675"/>
                    <a:pt x="1143" y="64484"/>
                    <a:pt x="3429" y="58960"/>
                  </a:cubicBezTo>
                  <a:cubicBezTo>
                    <a:pt x="5715" y="53435"/>
                    <a:pt x="8858" y="48768"/>
                    <a:pt x="12668" y="45053"/>
                  </a:cubicBezTo>
                  <a:cubicBezTo>
                    <a:pt x="16478" y="41243"/>
                    <a:pt x="20860" y="38291"/>
                    <a:pt x="25717" y="36290"/>
                  </a:cubicBezTo>
                  <a:cubicBezTo>
                    <a:pt x="30575" y="34290"/>
                    <a:pt x="35528" y="33242"/>
                    <a:pt x="40767" y="33242"/>
                  </a:cubicBezTo>
                  <a:cubicBezTo>
                    <a:pt x="44767" y="33242"/>
                    <a:pt x="48387" y="33718"/>
                    <a:pt x="51625" y="34766"/>
                  </a:cubicBezTo>
                  <a:cubicBezTo>
                    <a:pt x="54959" y="35719"/>
                    <a:pt x="57912" y="37052"/>
                    <a:pt x="60579" y="38767"/>
                  </a:cubicBezTo>
                  <a:cubicBezTo>
                    <a:pt x="63246" y="40386"/>
                    <a:pt x="65627" y="42386"/>
                    <a:pt x="67723" y="44577"/>
                  </a:cubicBezTo>
                  <a:cubicBezTo>
                    <a:pt x="69818" y="46768"/>
                    <a:pt x="71723" y="49054"/>
                    <a:pt x="73438" y="51530"/>
                  </a:cubicBezTo>
                  <a:lnTo>
                    <a:pt x="73438" y="0"/>
                  </a:lnTo>
                  <a:lnTo>
                    <a:pt x="86106" y="0"/>
                  </a:lnTo>
                  <a:lnTo>
                    <a:pt x="86106" y="120491"/>
                  </a:lnTo>
                  <a:lnTo>
                    <a:pt x="73438" y="120491"/>
                  </a:lnTo>
                  <a:lnTo>
                    <a:pt x="73438" y="103346"/>
                  </a:lnTo>
                  <a:cubicBezTo>
                    <a:pt x="71628" y="105918"/>
                    <a:pt x="69723" y="108299"/>
                    <a:pt x="67532" y="110585"/>
                  </a:cubicBezTo>
                  <a:cubicBezTo>
                    <a:pt x="65342" y="112871"/>
                    <a:pt x="62960" y="114967"/>
                    <a:pt x="60388" y="116681"/>
                  </a:cubicBezTo>
                  <a:cubicBezTo>
                    <a:pt x="57817" y="118396"/>
                    <a:pt x="54769" y="119825"/>
                    <a:pt x="51530" y="120777"/>
                  </a:cubicBezTo>
                  <a:cubicBezTo>
                    <a:pt x="48292" y="121729"/>
                    <a:pt x="44672" y="122301"/>
                    <a:pt x="40767" y="122301"/>
                  </a:cubicBezTo>
                  <a:close/>
                  <a:moveTo>
                    <a:pt x="43053" y="110776"/>
                  </a:moveTo>
                  <a:cubicBezTo>
                    <a:pt x="47054" y="110776"/>
                    <a:pt x="50863" y="110014"/>
                    <a:pt x="54483" y="108395"/>
                  </a:cubicBezTo>
                  <a:cubicBezTo>
                    <a:pt x="58198" y="106775"/>
                    <a:pt x="61436" y="104584"/>
                    <a:pt x="64389" y="101632"/>
                  </a:cubicBezTo>
                  <a:cubicBezTo>
                    <a:pt x="67342" y="98679"/>
                    <a:pt x="69628" y="95250"/>
                    <a:pt x="71342" y="91250"/>
                  </a:cubicBezTo>
                  <a:cubicBezTo>
                    <a:pt x="73057" y="87249"/>
                    <a:pt x="73914" y="82772"/>
                    <a:pt x="73914" y="77819"/>
                  </a:cubicBezTo>
                  <a:lnTo>
                    <a:pt x="73914" y="77533"/>
                  </a:lnTo>
                  <a:cubicBezTo>
                    <a:pt x="73914" y="72580"/>
                    <a:pt x="73057" y="68104"/>
                    <a:pt x="71342" y="64103"/>
                  </a:cubicBezTo>
                  <a:cubicBezTo>
                    <a:pt x="69628" y="60103"/>
                    <a:pt x="67342" y="56674"/>
                    <a:pt x="64389" y="53816"/>
                  </a:cubicBezTo>
                  <a:cubicBezTo>
                    <a:pt x="61436" y="50959"/>
                    <a:pt x="58198" y="48768"/>
                    <a:pt x="54483" y="47149"/>
                  </a:cubicBezTo>
                  <a:cubicBezTo>
                    <a:pt x="50768" y="45529"/>
                    <a:pt x="46958" y="44767"/>
                    <a:pt x="43053" y="44767"/>
                  </a:cubicBezTo>
                  <a:cubicBezTo>
                    <a:pt x="38862" y="44767"/>
                    <a:pt x="34957" y="45529"/>
                    <a:pt x="31337" y="46958"/>
                  </a:cubicBezTo>
                  <a:cubicBezTo>
                    <a:pt x="27718" y="48482"/>
                    <a:pt x="24575" y="50578"/>
                    <a:pt x="21812" y="53435"/>
                  </a:cubicBezTo>
                  <a:cubicBezTo>
                    <a:pt x="19145" y="56197"/>
                    <a:pt x="16954" y="59722"/>
                    <a:pt x="15335" y="63722"/>
                  </a:cubicBezTo>
                  <a:cubicBezTo>
                    <a:pt x="13716" y="67818"/>
                    <a:pt x="12954" y="72390"/>
                    <a:pt x="12954" y="77629"/>
                  </a:cubicBezTo>
                  <a:lnTo>
                    <a:pt x="12954" y="77914"/>
                  </a:lnTo>
                  <a:cubicBezTo>
                    <a:pt x="12954" y="82963"/>
                    <a:pt x="13716" y="87535"/>
                    <a:pt x="15335" y="91630"/>
                  </a:cubicBezTo>
                  <a:cubicBezTo>
                    <a:pt x="16954" y="95726"/>
                    <a:pt x="19145" y="99155"/>
                    <a:pt x="21812" y="102013"/>
                  </a:cubicBezTo>
                  <a:cubicBezTo>
                    <a:pt x="24479" y="104870"/>
                    <a:pt x="27718" y="107061"/>
                    <a:pt x="31337" y="108585"/>
                  </a:cubicBezTo>
                  <a:cubicBezTo>
                    <a:pt x="34957" y="110109"/>
                    <a:pt x="38862" y="110871"/>
                    <a:pt x="42863" y="11087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54;p85"/>
            <p:cNvSpPr/>
            <p:nvPr/>
          </p:nvSpPr>
          <p:spPr>
            <a:xfrm>
              <a:off x="2903759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8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8" y="21431"/>
                    <a:pt x="56007" y="17526"/>
                  </a:cubicBezTo>
                  <a:cubicBezTo>
                    <a:pt x="51625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1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6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291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5" y="66294"/>
                    <a:pt x="14668" y="68390"/>
                  </a:cubicBezTo>
                  <a:cubicBezTo>
                    <a:pt x="15812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55;p85"/>
            <p:cNvSpPr/>
            <p:nvPr/>
          </p:nvSpPr>
          <p:spPr>
            <a:xfrm>
              <a:off x="2998533" y="4557267"/>
              <a:ext cx="65722" cy="88582"/>
            </a:xfrm>
            <a:custGeom>
              <a:avLst/>
              <a:gdLst/>
              <a:ahLst/>
              <a:cxnLst/>
              <a:rect l="l" t="t" r="r" b="b"/>
              <a:pathLst>
                <a:path w="6572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144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004" y="77629"/>
                  </a:cubicBezTo>
                  <a:cubicBezTo>
                    <a:pt x="41053" y="77629"/>
                    <a:pt x="45434" y="76391"/>
                    <a:pt x="48673" y="74009"/>
                  </a:cubicBezTo>
                  <a:cubicBezTo>
                    <a:pt x="51911" y="71628"/>
                    <a:pt x="53626" y="68294"/>
                    <a:pt x="53626" y="64103"/>
                  </a:cubicBezTo>
                  <a:lnTo>
                    <a:pt x="53626" y="63818"/>
                  </a:lnTo>
                  <a:cubicBezTo>
                    <a:pt x="53626" y="61722"/>
                    <a:pt x="53054" y="59912"/>
                    <a:pt x="51911" y="58388"/>
                  </a:cubicBezTo>
                  <a:cubicBezTo>
                    <a:pt x="50768" y="56864"/>
                    <a:pt x="49149" y="55531"/>
                    <a:pt x="47244" y="54388"/>
                  </a:cubicBezTo>
                  <a:cubicBezTo>
                    <a:pt x="45244" y="53245"/>
                    <a:pt x="42958" y="52197"/>
                    <a:pt x="40386" y="51340"/>
                  </a:cubicBezTo>
                  <a:cubicBezTo>
                    <a:pt x="37814" y="50483"/>
                    <a:pt x="35147" y="49625"/>
                    <a:pt x="32385" y="48863"/>
                  </a:cubicBezTo>
                  <a:cubicBezTo>
                    <a:pt x="29051" y="47911"/>
                    <a:pt x="25717" y="46768"/>
                    <a:pt x="22384" y="45625"/>
                  </a:cubicBezTo>
                  <a:cubicBezTo>
                    <a:pt x="19050" y="44482"/>
                    <a:pt x="16002" y="43053"/>
                    <a:pt x="13335" y="41243"/>
                  </a:cubicBezTo>
                  <a:cubicBezTo>
                    <a:pt x="10668" y="39433"/>
                    <a:pt x="8477" y="37243"/>
                    <a:pt x="6763" y="34671"/>
                  </a:cubicBezTo>
                  <a:cubicBezTo>
                    <a:pt x="5048" y="32004"/>
                    <a:pt x="4191" y="28766"/>
                    <a:pt x="4191" y="24765"/>
                  </a:cubicBezTo>
                  <a:lnTo>
                    <a:pt x="4191" y="24384"/>
                  </a:lnTo>
                  <a:cubicBezTo>
                    <a:pt x="4191" y="20765"/>
                    <a:pt x="4953" y="17431"/>
                    <a:pt x="6287" y="14383"/>
                  </a:cubicBezTo>
                  <a:cubicBezTo>
                    <a:pt x="7715" y="11335"/>
                    <a:pt x="9716" y="8763"/>
                    <a:pt x="12287" y="6668"/>
                  </a:cubicBezTo>
                  <a:cubicBezTo>
                    <a:pt x="14859" y="4572"/>
                    <a:pt x="17907" y="2858"/>
                    <a:pt x="21526" y="1715"/>
                  </a:cubicBezTo>
                  <a:cubicBezTo>
                    <a:pt x="25146" y="571"/>
                    <a:pt x="28956" y="0"/>
                    <a:pt x="33147" y="0"/>
                  </a:cubicBezTo>
                  <a:cubicBezTo>
                    <a:pt x="38386" y="0"/>
                    <a:pt x="43815" y="857"/>
                    <a:pt x="49149" y="2572"/>
                  </a:cubicBezTo>
                  <a:cubicBezTo>
                    <a:pt x="54578" y="4286"/>
                    <a:pt x="59436" y="6572"/>
                    <a:pt x="63817" y="9430"/>
                  </a:cubicBezTo>
                  <a:lnTo>
                    <a:pt x="58007" y="18955"/>
                  </a:lnTo>
                  <a:cubicBezTo>
                    <a:pt x="54007" y="16383"/>
                    <a:pt x="49911" y="14383"/>
                    <a:pt x="45529" y="12954"/>
                  </a:cubicBezTo>
                  <a:cubicBezTo>
                    <a:pt x="41148" y="11430"/>
                    <a:pt x="36957" y="10763"/>
                    <a:pt x="32766" y="10763"/>
                  </a:cubicBezTo>
                  <a:cubicBezTo>
                    <a:pt x="27718" y="10763"/>
                    <a:pt x="23717" y="11906"/>
                    <a:pt x="20765" y="14288"/>
                  </a:cubicBezTo>
                  <a:cubicBezTo>
                    <a:pt x="17812" y="16669"/>
                    <a:pt x="16288" y="19621"/>
                    <a:pt x="16288" y="23146"/>
                  </a:cubicBezTo>
                  <a:lnTo>
                    <a:pt x="16288" y="23527"/>
                  </a:lnTo>
                  <a:cubicBezTo>
                    <a:pt x="16288" y="25527"/>
                    <a:pt x="16859" y="27242"/>
                    <a:pt x="18097" y="28766"/>
                  </a:cubicBezTo>
                  <a:cubicBezTo>
                    <a:pt x="19336" y="30290"/>
                    <a:pt x="20955" y="31528"/>
                    <a:pt x="22955" y="32671"/>
                  </a:cubicBezTo>
                  <a:cubicBezTo>
                    <a:pt x="24955" y="33814"/>
                    <a:pt x="27337" y="34766"/>
                    <a:pt x="30004" y="35624"/>
                  </a:cubicBezTo>
                  <a:cubicBezTo>
                    <a:pt x="32671" y="36481"/>
                    <a:pt x="35433" y="37338"/>
                    <a:pt x="38291" y="38291"/>
                  </a:cubicBezTo>
                  <a:cubicBezTo>
                    <a:pt x="41624" y="39243"/>
                    <a:pt x="44863" y="40386"/>
                    <a:pt x="48101" y="41624"/>
                  </a:cubicBezTo>
                  <a:cubicBezTo>
                    <a:pt x="51340" y="42863"/>
                    <a:pt x="54292" y="44387"/>
                    <a:pt x="56959" y="46292"/>
                  </a:cubicBezTo>
                  <a:cubicBezTo>
                    <a:pt x="59626" y="48196"/>
                    <a:pt x="61722" y="50387"/>
                    <a:pt x="63341" y="53054"/>
                  </a:cubicBezTo>
                  <a:cubicBezTo>
                    <a:pt x="64961" y="55721"/>
                    <a:pt x="65722" y="58960"/>
                    <a:pt x="65722" y="62770"/>
                  </a:cubicBezTo>
                  <a:lnTo>
                    <a:pt x="65722" y="63056"/>
                  </a:lnTo>
                  <a:cubicBezTo>
                    <a:pt x="65722" y="67151"/>
                    <a:pt x="64961" y="70771"/>
                    <a:pt x="63341" y="73819"/>
                  </a:cubicBezTo>
                  <a:cubicBezTo>
                    <a:pt x="61722" y="76962"/>
                    <a:pt x="59626" y="79629"/>
                    <a:pt x="56864" y="81820"/>
                  </a:cubicBezTo>
                  <a:cubicBezTo>
                    <a:pt x="54197" y="84011"/>
                    <a:pt x="50959" y="85725"/>
                    <a:pt x="47339" y="86868"/>
                  </a:cubicBezTo>
                  <a:cubicBezTo>
                    <a:pt x="43625" y="88011"/>
                    <a:pt x="39624" y="88583"/>
                    <a:pt x="3533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56;p85"/>
            <p:cNvSpPr/>
            <p:nvPr/>
          </p:nvSpPr>
          <p:spPr>
            <a:xfrm>
              <a:off x="937990" y="4443444"/>
              <a:ext cx="2146077" cy="23812"/>
            </a:xfrm>
            <a:custGeom>
              <a:avLst/>
              <a:gdLst/>
              <a:ahLst/>
              <a:cxnLst/>
              <a:rect l="l" t="t" r="r" b="b"/>
              <a:pathLst>
                <a:path w="2146077" h="23812" extrusionOk="0">
                  <a:moveTo>
                    <a:pt x="0" y="0"/>
                  </a:moveTo>
                  <a:lnTo>
                    <a:pt x="2146078" y="0"/>
                  </a:lnTo>
                  <a:lnTo>
                    <a:pt x="2146078" y="23812"/>
                  </a:lnTo>
                  <a:lnTo>
                    <a:pt x="0" y="23812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57;p85"/>
            <p:cNvSpPr/>
            <p:nvPr/>
          </p:nvSpPr>
          <p:spPr>
            <a:xfrm>
              <a:off x="1851723" y="2368803"/>
              <a:ext cx="396906" cy="872299"/>
            </a:xfrm>
            <a:custGeom>
              <a:avLst/>
              <a:gdLst/>
              <a:ahLst/>
              <a:cxnLst/>
              <a:rect l="l" t="t" r="r" b="b"/>
              <a:pathLst>
                <a:path w="396906" h="872299" extrusionOk="0">
                  <a:moveTo>
                    <a:pt x="0" y="76962"/>
                  </a:moveTo>
                  <a:cubicBezTo>
                    <a:pt x="0" y="55340"/>
                    <a:pt x="20479" y="37719"/>
                    <a:pt x="45625" y="37719"/>
                  </a:cubicBezTo>
                  <a:cubicBezTo>
                    <a:pt x="70771" y="37719"/>
                    <a:pt x="91250" y="55340"/>
                    <a:pt x="91250" y="76962"/>
                  </a:cubicBezTo>
                  <a:lnTo>
                    <a:pt x="91250" y="701421"/>
                  </a:lnTo>
                  <a:lnTo>
                    <a:pt x="91250" y="701421"/>
                  </a:lnTo>
                  <a:lnTo>
                    <a:pt x="91250" y="702564"/>
                  </a:lnTo>
                  <a:cubicBezTo>
                    <a:pt x="91631" y="727424"/>
                    <a:pt x="103251" y="749808"/>
                    <a:pt x="121825" y="766096"/>
                  </a:cubicBezTo>
                  <a:lnTo>
                    <a:pt x="122492" y="766667"/>
                  </a:lnTo>
                  <a:lnTo>
                    <a:pt x="122682" y="766858"/>
                  </a:lnTo>
                  <a:cubicBezTo>
                    <a:pt x="142018" y="783431"/>
                    <a:pt x="168783" y="793718"/>
                    <a:pt x="198501" y="793718"/>
                  </a:cubicBezTo>
                  <a:cubicBezTo>
                    <a:pt x="228219" y="793718"/>
                    <a:pt x="254508" y="783622"/>
                    <a:pt x="273653" y="767429"/>
                  </a:cubicBezTo>
                  <a:lnTo>
                    <a:pt x="274320" y="766858"/>
                  </a:lnTo>
                  <a:lnTo>
                    <a:pt x="274511" y="766667"/>
                  </a:lnTo>
                  <a:cubicBezTo>
                    <a:pt x="293846" y="750094"/>
                    <a:pt x="305753" y="726948"/>
                    <a:pt x="305753" y="701326"/>
                  </a:cubicBezTo>
                  <a:lnTo>
                    <a:pt x="305753" y="39243"/>
                  </a:lnTo>
                  <a:cubicBezTo>
                    <a:pt x="305753" y="17621"/>
                    <a:pt x="326136" y="0"/>
                    <a:pt x="351377" y="0"/>
                  </a:cubicBezTo>
                  <a:cubicBezTo>
                    <a:pt x="376619" y="0"/>
                    <a:pt x="396907" y="17526"/>
                    <a:pt x="396907" y="39243"/>
                  </a:cubicBezTo>
                  <a:lnTo>
                    <a:pt x="396907" y="701421"/>
                  </a:lnTo>
                  <a:cubicBezTo>
                    <a:pt x="396907" y="748379"/>
                    <a:pt x="374714" y="791051"/>
                    <a:pt x="338804" y="822008"/>
                  </a:cubicBezTo>
                  <a:lnTo>
                    <a:pt x="338804" y="822008"/>
                  </a:lnTo>
                  <a:cubicBezTo>
                    <a:pt x="338804" y="822008"/>
                    <a:pt x="338709" y="822198"/>
                    <a:pt x="338709" y="822198"/>
                  </a:cubicBezTo>
                  <a:lnTo>
                    <a:pt x="338519" y="822389"/>
                  </a:lnTo>
                  <a:cubicBezTo>
                    <a:pt x="302609" y="853250"/>
                    <a:pt x="253079" y="872300"/>
                    <a:pt x="198596" y="872300"/>
                  </a:cubicBezTo>
                  <a:cubicBezTo>
                    <a:pt x="144113" y="872300"/>
                    <a:pt x="94488" y="853154"/>
                    <a:pt x="58483" y="822198"/>
                  </a:cubicBezTo>
                  <a:lnTo>
                    <a:pt x="58483" y="822198"/>
                  </a:lnTo>
                  <a:cubicBezTo>
                    <a:pt x="58483" y="822198"/>
                    <a:pt x="58388" y="822008"/>
                    <a:pt x="58388" y="822008"/>
                  </a:cubicBezTo>
                  <a:lnTo>
                    <a:pt x="58198" y="822008"/>
                  </a:lnTo>
                  <a:cubicBezTo>
                    <a:pt x="22384" y="790861"/>
                    <a:pt x="286" y="748284"/>
                    <a:pt x="286" y="701421"/>
                  </a:cubicBezTo>
                  <a:lnTo>
                    <a:pt x="286" y="701421"/>
                  </a:lnTo>
                  <a:lnTo>
                    <a:pt x="286" y="769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58;p85"/>
            <p:cNvSpPr/>
            <p:nvPr/>
          </p:nvSpPr>
          <p:spPr>
            <a:xfrm>
              <a:off x="2012791" y="2289175"/>
              <a:ext cx="78390" cy="816006"/>
            </a:xfrm>
            <a:custGeom>
              <a:avLst/>
              <a:gdLst/>
              <a:ahLst/>
              <a:cxnLst/>
              <a:rect l="l" t="t" r="r" b="b"/>
              <a:pathLst>
                <a:path w="78390" h="816006" extrusionOk="0">
                  <a:moveTo>
                    <a:pt x="0" y="39243"/>
                  </a:moveTo>
                  <a:cubicBezTo>
                    <a:pt x="0" y="17621"/>
                    <a:pt x="17526" y="0"/>
                    <a:pt x="39243" y="0"/>
                  </a:cubicBezTo>
                  <a:cubicBezTo>
                    <a:pt x="60960" y="0"/>
                    <a:pt x="78391" y="17621"/>
                    <a:pt x="78391" y="39243"/>
                  </a:cubicBezTo>
                  <a:lnTo>
                    <a:pt x="78391" y="776764"/>
                  </a:lnTo>
                  <a:cubicBezTo>
                    <a:pt x="78391" y="798386"/>
                    <a:pt x="60865" y="816007"/>
                    <a:pt x="39243" y="816007"/>
                  </a:cubicBezTo>
                  <a:cubicBezTo>
                    <a:pt x="17621" y="816007"/>
                    <a:pt x="0" y="798386"/>
                    <a:pt x="0" y="776764"/>
                  </a:cubicBezTo>
                  <a:lnTo>
                    <a:pt x="0" y="39243"/>
                  </a:lnTo>
                  <a:close/>
                </a:path>
              </a:pathLst>
            </a:custGeom>
            <a:solidFill>
              <a:srgbClr val="3698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59;p85"/>
            <p:cNvSpPr/>
            <p:nvPr/>
          </p:nvSpPr>
          <p:spPr>
            <a:xfrm>
              <a:off x="1696751" y="2461863"/>
              <a:ext cx="705230" cy="942498"/>
            </a:xfrm>
            <a:custGeom>
              <a:avLst/>
              <a:gdLst/>
              <a:ahLst/>
              <a:cxnLst/>
              <a:rect l="l" t="t" r="r" b="b"/>
              <a:pathLst>
                <a:path w="705230" h="942498" extrusionOk="0">
                  <a:moveTo>
                    <a:pt x="705231" y="50387"/>
                  </a:moveTo>
                  <a:lnTo>
                    <a:pt x="705231" y="632651"/>
                  </a:lnTo>
                  <a:cubicBezTo>
                    <a:pt x="705231" y="682562"/>
                    <a:pt x="699992" y="755618"/>
                    <a:pt x="655415" y="813245"/>
                  </a:cubicBezTo>
                  <a:cubicBezTo>
                    <a:pt x="596265" y="889540"/>
                    <a:pt x="522446" y="940784"/>
                    <a:pt x="356711" y="942499"/>
                  </a:cubicBezTo>
                  <a:lnTo>
                    <a:pt x="348520" y="942499"/>
                  </a:lnTo>
                  <a:cubicBezTo>
                    <a:pt x="182785" y="940784"/>
                    <a:pt x="108966" y="889540"/>
                    <a:pt x="49816" y="813245"/>
                  </a:cubicBezTo>
                  <a:cubicBezTo>
                    <a:pt x="5144" y="755618"/>
                    <a:pt x="0" y="682562"/>
                    <a:pt x="0" y="632651"/>
                  </a:cubicBezTo>
                  <a:lnTo>
                    <a:pt x="0" y="289751"/>
                  </a:lnTo>
                  <a:cubicBezTo>
                    <a:pt x="0" y="262033"/>
                    <a:pt x="22384" y="239459"/>
                    <a:pt x="50292" y="239459"/>
                  </a:cubicBezTo>
                  <a:cubicBezTo>
                    <a:pt x="78200" y="239459"/>
                    <a:pt x="100489" y="262033"/>
                    <a:pt x="100489" y="289751"/>
                  </a:cubicBezTo>
                  <a:lnTo>
                    <a:pt x="100489" y="632651"/>
                  </a:lnTo>
                  <a:cubicBezTo>
                    <a:pt x="100489" y="688467"/>
                    <a:pt x="109538" y="726281"/>
                    <a:pt x="129254" y="751427"/>
                  </a:cubicBezTo>
                  <a:cubicBezTo>
                    <a:pt x="173736" y="809054"/>
                    <a:pt x="222504" y="840677"/>
                    <a:pt x="349567" y="841820"/>
                  </a:cubicBezTo>
                  <a:lnTo>
                    <a:pt x="355568" y="841820"/>
                  </a:lnTo>
                  <a:cubicBezTo>
                    <a:pt x="482822" y="840677"/>
                    <a:pt x="531305" y="809054"/>
                    <a:pt x="575977" y="751427"/>
                  </a:cubicBezTo>
                  <a:cubicBezTo>
                    <a:pt x="595503" y="726281"/>
                    <a:pt x="604647" y="688467"/>
                    <a:pt x="604647" y="632651"/>
                  </a:cubicBezTo>
                  <a:lnTo>
                    <a:pt x="604647" y="50387"/>
                  </a:lnTo>
                  <a:cubicBezTo>
                    <a:pt x="604647" y="22479"/>
                    <a:pt x="627221" y="0"/>
                    <a:pt x="654939" y="0"/>
                  </a:cubicBezTo>
                  <a:cubicBezTo>
                    <a:pt x="682657" y="0"/>
                    <a:pt x="705231" y="22479"/>
                    <a:pt x="705231" y="50387"/>
                  </a:cubicBezTo>
                </a:path>
              </a:pathLst>
            </a:custGeom>
            <a:solidFill>
              <a:srgbClr val="482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53;p1">
            <a:extLst>
              <a:ext uri="{FF2B5EF4-FFF2-40B4-BE49-F238E27FC236}">
                <a16:creationId xmlns:a16="http://schemas.microsoft.com/office/drawing/2014/main" id="{388D6328-71DF-8EB4-EA2B-45BEB7D9C38A}"/>
              </a:ext>
            </a:extLst>
          </p:cNvPr>
          <p:cNvSpPr txBox="1">
            <a:spLocks/>
          </p:cNvSpPr>
          <p:nvPr/>
        </p:nvSpPr>
        <p:spPr>
          <a:xfrm>
            <a:off x="6399579" y="2519118"/>
            <a:ext cx="3958660" cy="3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45545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/>
            <a:r>
              <a:rPr lang="pt-BR" sz="2400" b="0" i="1">
                <a:solidFill>
                  <a:srgbClr val="FFFFFF"/>
                </a:solidFill>
                <a:latin typeface="Berlin Sans FB"/>
                <a:ea typeface="Arial"/>
                <a:cs typeface="Miriam Fixed"/>
                <a:sym typeface="Arial"/>
              </a:rPr>
              <a:t>SINO DO SABER</a:t>
            </a:r>
            <a:endParaRPr lang="pt-BR" sz="2400" b="0" i="1">
              <a:solidFill>
                <a:srgbClr val="FFFFFF"/>
              </a:solidFill>
              <a:latin typeface="Berlin Sans FB"/>
              <a:ea typeface="Arial"/>
              <a:cs typeface="Miriam Fixed"/>
            </a:endParaRPr>
          </a:p>
        </p:txBody>
      </p:sp>
      <p:pic>
        <p:nvPicPr>
          <p:cNvPr id="4" name="Imagem 3" descr="ícone De Sino 3d Azul Isolado Em Fundo Transparente PNG , Botão, Interface,  Sino PNG Imagem para download gratuito">
            <a:extLst>
              <a:ext uri="{FF2B5EF4-FFF2-40B4-BE49-F238E27FC236}">
                <a16:creationId xmlns:a16="http://schemas.microsoft.com/office/drawing/2014/main" id="{E6C9A4C2-8C0C-4117-B40C-4A27FA52D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000" y="3431585"/>
            <a:ext cx="1665897" cy="15086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090" y="6241786"/>
            <a:ext cx="9973070" cy="5714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790393" y="16924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Qual a importância do uso da ultrassonografia (USG) no </a:t>
            </a:r>
            <a:r>
              <a:rPr lang="pt-BR" sz="3000" b="1" dirty="0" err="1">
                <a:solidFill>
                  <a:schemeClr val="lt1"/>
                </a:solidFill>
              </a:rPr>
              <a:t>bundle</a:t>
            </a:r>
            <a:r>
              <a:rPr lang="pt-BR" sz="3000" b="1" dirty="0">
                <a:solidFill>
                  <a:schemeClr val="lt1"/>
                </a:solidFill>
              </a:rPr>
              <a:t> de inserção pediátrico?</a:t>
            </a:r>
            <a:r>
              <a:rPr lang="pt-BR" sz="3000" b="1" dirty="0"/>
              <a:t/>
            </a:r>
            <a:br>
              <a:rPr lang="pt-BR" sz="3000" b="1" dirty="0"/>
            </a:br>
            <a:endParaRPr sz="3000" dirty="0"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790393" y="323296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</a:t>
            </a:r>
            <a:r>
              <a:rPr lang="pt-BR" sz="2400" dirty="0">
                <a:solidFill>
                  <a:schemeClr val="lt1"/>
                </a:solidFill>
              </a:rPr>
              <a:t> A USG aumenta a taxa de sucesso na primeira punção e reduz o número de tentativas, minimizando o trauma tecidual e o risco de hematomas, que são focos para colonização bacteriana.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Menos tentativas significam menos manipulação do sítio e menor tempo de exposição, o que impacta diretamente na redução da IPCSL.</a:t>
            </a: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3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F210D-1EF1-BE14-527A-BA0DD47F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36F848-F51A-97B7-0A15-85B9DD3CB1EB}"/>
              </a:ext>
            </a:extLst>
          </p:cNvPr>
          <p:cNvSpPr txBox="1"/>
          <p:nvPr/>
        </p:nvSpPr>
        <p:spPr>
          <a:xfrm>
            <a:off x="371968" y="1323741"/>
            <a:ext cx="1094090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CAD785A8-B909-F80D-8628-F3225B92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334" y="358588"/>
            <a:ext cx="6156686" cy="615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76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745531" y="1539596"/>
            <a:ext cx="107599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No </a:t>
            </a:r>
            <a:r>
              <a:rPr lang="pt-BR" sz="3000" b="1" dirty="0" err="1">
                <a:solidFill>
                  <a:schemeClr val="lt1"/>
                </a:solidFill>
              </a:rPr>
              <a:t>checklist</a:t>
            </a:r>
            <a:r>
              <a:rPr lang="pt-BR" sz="3000" b="1" dirty="0">
                <a:solidFill>
                  <a:schemeClr val="lt1"/>
                </a:solidFill>
              </a:rPr>
              <a:t> de inserção, quem tem a </a:t>
            </a:r>
            <a:r>
              <a:rPr lang="pt-BR" sz="3000" b="1" dirty="0" smtClean="0">
                <a:solidFill>
                  <a:schemeClr val="lt1"/>
                </a:solidFill>
              </a:rPr>
              <a:t>autonomia </a:t>
            </a:r>
            <a:r>
              <a:rPr lang="pt-BR" sz="3000" b="1" dirty="0">
                <a:solidFill>
                  <a:schemeClr val="lt1"/>
                </a:solidFill>
              </a:rPr>
              <a:t>para interromper o procedimento caso haja quebra de técnica asséptica?</a:t>
            </a:r>
            <a:endParaRPr sz="3000" dirty="0"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867697" y="3521403"/>
            <a:ext cx="10515600" cy="201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Qualquer membro da equipe assistencial presente (enfermeiro, técnico ou auxiliar) tem o dever e a </a:t>
            </a:r>
            <a:r>
              <a:rPr lang="pt-BR" sz="2400" dirty="0" smtClean="0">
                <a:solidFill>
                  <a:schemeClr val="lt1"/>
                </a:solidFill>
              </a:rPr>
              <a:t>autonomia </a:t>
            </a:r>
            <a:r>
              <a:rPr lang="pt-BR" sz="2400" dirty="0">
                <a:solidFill>
                  <a:schemeClr val="lt1"/>
                </a:solidFill>
              </a:rPr>
              <a:t>de interromper o médico/enfermeiro executor se observar uma quebra de assepsia.</a:t>
            </a:r>
            <a:endParaRPr sz="24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A segurança do paciente é uma responsabilidade compartilhada.</a:t>
            </a: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4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904017" y="1473732"/>
            <a:ext cx="10650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Após a inserção, qual a orientação do </a:t>
            </a:r>
            <a:r>
              <a:rPr lang="pt-BR" sz="3000" b="1" dirty="0" err="1">
                <a:solidFill>
                  <a:schemeClr val="lt1"/>
                </a:solidFill>
              </a:rPr>
              <a:t>bundle</a:t>
            </a:r>
            <a:r>
              <a:rPr lang="pt-BR" sz="3000" b="1" dirty="0">
                <a:solidFill>
                  <a:schemeClr val="lt1"/>
                </a:solidFill>
              </a:rPr>
              <a:t> quanto ao curativo inicial em pacientes </a:t>
            </a:r>
            <a:r>
              <a:rPr lang="pt-BR" sz="3000" b="1" dirty="0" smtClean="0">
                <a:solidFill>
                  <a:schemeClr val="lt1"/>
                </a:solidFill>
              </a:rPr>
              <a:t>pediátricos?</a:t>
            </a:r>
            <a:r>
              <a:rPr lang="pt-BR" sz="3000" b="1" dirty="0">
                <a:solidFill>
                  <a:schemeClr val="lt1"/>
                </a:solidFill>
              </a:rPr>
              <a:t/>
            </a:r>
            <a:br>
              <a:rPr lang="pt-BR" sz="3000" b="1" dirty="0">
                <a:solidFill>
                  <a:schemeClr val="lt1"/>
                </a:solidFill>
              </a:rPr>
            </a:br>
            <a: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996520" y="3251725"/>
            <a:ext cx="10007803" cy="254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Resposta: </a:t>
            </a:r>
            <a:r>
              <a:rPr lang="pt-BR" sz="2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pt-BR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 ser realizado por quem realizou o procedimento e é necessário ocluir com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gaze estéril e fita adesiva estéril por até 48 horas, trocando para o filme transparente assim que o sítio estiver seco.</a:t>
            </a:r>
            <a:endParaRPr sz="24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Comentário: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sangue é um excelente meio de cultura para bactérias. Manter um curativo saturado de sangue sob um filme transparente aumenta drasticamente o risco de infecção precoce.</a:t>
            </a: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5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879495" y="11674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pt-BR" sz="3000" b="1" dirty="0">
                <a:solidFill>
                  <a:schemeClr val="lt1"/>
                </a:solidFill>
              </a:rPr>
              <a:t>Qual a recomendação do </a:t>
            </a:r>
            <a:r>
              <a:rPr lang="pt-BR" sz="3000" b="1" dirty="0" err="1">
                <a:solidFill>
                  <a:schemeClr val="lt1"/>
                </a:solidFill>
              </a:rPr>
              <a:t>bundle</a:t>
            </a:r>
            <a:r>
              <a:rPr lang="pt-BR" sz="3000" b="1" dirty="0">
                <a:solidFill>
                  <a:schemeClr val="lt1"/>
                </a:solidFill>
              </a:rPr>
              <a:t> sobre a utilização de torneirinhas (</a:t>
            </a:r>
            <a:r>
              <a:rPr lang="pt-BR" sz="3000" b="1" dirty="0" err="1">
                <a:solidFill>
                  <a:schemeClr val="lt1"/>
                </a:solidFill>
              </a:rPr>
              <a:t>three-way</a:t>
            </a:r>
            <a:r>
              <a:rPr lang="pt-BR" sz="3000" b="1" dirty="0">
                <a:solidFill>
                  <a:schemeClr val="lt1"/>
                </a:solidFill>
              </a:rPr>
              <a:t>) e extensores no circuito do CVC em pediatria?</a:t>
            </a:r>
            <a:br>
              <a:rPr lang="pt-BR" sz="3000" b="1" dirty="0">
                <a:solidFill>
                  <a:schemeClr val="lt1"/>
                </a:solidFill>
              </a:rPr>
            </a:b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838200" y="27787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Deve-se reduzir ao mínimo possível o número de conexões e extensões, mantendo o sistema o mais "fechado" possível. Conectores valvulados (sistemas fechados) são preferíveis às torneirinhas abertas.</a:t>
            </a:r>
            <a:endParaRPr sz="2400" dirty="0"/>
          </a:p>
          <a:p>
            <a:pPr marL="0" lvl="0" indent="1778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Cada conexão extra é uma "porta de entrada" para bactérias. Em neonatologia, o uso de múltiplas infusões simultâneas é comum, mas o </a:t>
            </a:r>
            <a:r>
              <a:rPr lang="pt-BR" sz="2400" dirty="0" err="1">
                <a:solidFill>
                  <a:schemeClr val="lt1"/>
                </a:solidFill>
              </a:rPr>
              <a:t>bundle</a:t>
            </a:r>
            <a:r>
              <a:rPr lang="pt-BR" sz="2400" dirty="0">
                <a:solidFill>
                  <a:schemeClr val="lt1"/>
                </a:solidFill>
              </a:rPr>
              <a:t> exige que cada via seja tratada como um risco. Se uma torneirinha não estiver sendo usada, ela deve ser removida ou protegida com tampa estéril; nunca deixada aberta ou exposta ao ambiente.</a:t>
            </a:r>
            <a:endParaRPr sz="2400"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6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991583" y="14801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No ambiente neonatal, qual o cuidado fundamental antes de qualquer manipulação nos conectores do </a:t>
            </a:r>
            <a:r>
              <a:rPr lang="pt-BR" sz="3000" b="1" dirty="0" smtClean="0">
                <a:solidFill>
                  <a:schemeClr val="lt1"/>
                </a:solidFill>
              </a:rPr>
              <a:t>cateter?</a:t>
            </a:r>
            <a:endParaRPr sz="3000" dirty="0"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1048500" y="3250493"/>
            <a:ext cx="10095000" cy="234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</a:t>
            </a:r>
            <a:r>
              <a:rPr lang="pt-BR" sz="2400" dirty="0">
                <a:solidFill>
                  <a:schemeClr val="lt1"/>
                </a:solidFill>
              </a:rPr>
              <a:t> A higiene das mãos com álcool gel e a </a:t>
            </a:r>
            <a:r>
              <a:rPr lang="pt-BR" sz="2400" dirty="0" smtClean="0">
                <a:solidFill>
                  <a:schemeClr val="lt1"/>
                </a:solidFill>
              </a:rPr>
              <a:t>desinfecção </a:t>
            </a:r>
            <a:r>
              <a:rPr lang="pt-BR" sz="2400" dirty="0">
                <a:solidFill>
                  <a:schemeClr val="lt1"/>
                </a:solidFill>
              </a:rPr>
              <a:t>do conector (</a:t>
            </a:r>
            <a:r>
              <a:rPr lang="pt-BR" sz="2400" dirty="0" err="1">
                <a:solidFill>
                  <a:schemeClr val="lt1"/>
                </a:solidFill>
              </a:rPr>
              <a:t>Scrub</a:t>
            </a:r>
            <a:r>
              <a:rPr lang="pt-BR" sz="2400" dirty="0">
                <a:solidFill>
                  <a:schemeClr val="lt1"/>
                </a:solidFill>
              </a:rPr>
              <a:t> </a:t>
            </a:r>
            <a:r>
              <a:rPr lang="pt-BR" sz="2400" dirty="0" err="1">
                <a:solidFill>
                  <a:schemeClr val="lt1"/>
                </a:solidFill>
              </a:rPr>
              <a:t>the</a:t>
            </a:r>
            <a:r>
              <a:rPr lang="pt-BR" sz="2400" dirty="0">
                <a:solidFill>
                  <a:schemeClr val="lt1"/>
                </a:solidFill>
              </a:rPr>
              <a:t> hub).</a:t>
            </a:r>
            <a:endParaRPr sz="2400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</a:t>
            </a:r>
            <a:r>
              <a:rPr lang="pt-BR" sz="2400" dirty="0">
                <a:solidFill>
                  <a:schemeClr val="lt1"/>
                </a:solidFill>
              </a:rPr>
              <a:t> Em neonatos, o sistema é manipulado muitas vezes ao dia (NPT, medicações). Cada toque sem seguir uma higiene rigorosa é alto o risco de contaminação.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7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92" y="0"/>
            <a:ext cx="6382407" cy="63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14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077" y="1388996"/>
            <a:ext cx="10515600" cy="1325563"/>
          </a:xfrm>
        </p:spPr>
        <p:txBody>
          <a:bodyPr/>
          <a:lstStyle/>
          <a:p>
            <a:pPr algn="just"/>
            <a:r>
              <a:rPr lang="pt-BR" sz="3000" b="1" dirty="0">
                <a:solidFill>
                  <a:schemeClr val="lt1"/>
                </a:solidFill>
              </a:rPr>
              <a:t>Na inserção do PICC, após a realização do curativo, qual cuidado é primordial antes de iniciarmos qualquer infusão por esta via, e por que é importante?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00077" y="3248015"/>
            <a:ext cx="10515600" cy="3825649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>
                <a:schemeClr val="lt1"/>
              </a:buClr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Realizar a radiografia (Raio X) para avaliar se o posicionamento do cateter está adequado.</a:t>
            </a:r>
          </a:p>
          <a:p>
            <a:pPr marL="0" lvl="0" indent="0" algn="just">
              <a:spcBef>
                <a:spcPts val="0"/>
              </a:spcBef>
              <a:buClr>
                <a:schemeClr val="lt1"/>
              </a:buClr>
              <a:buNone/>
            </a:pPr>
            <a:endParaRPr lang="pt-BR" sz="2400" b="1" dirty="0">
              <a:solidFill>
                <a:schemeClr val="lt1"/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chemeClr val="lt1"/>
              </a:buClr>
              <a:buNone/>
            </a:pPr>
            <a:endParaRPr lang="pt-BR" sz="2400" b="1" dirty="0">
              <a:solidFill>
                <a:schemeClr val="lt1"/>
              </a:solidFill>
            </a:endParaRPr>
          </a:p>
          <a:p>
            <a:pPr marL="0" lvl="0" indent="0" algn="just">
              <a:spcBef>
                <a:spcPts val="0"/>
              </a:spcBef>
              <a:buClr>
                <a:schemeClr val="lt1"/>
              </a:buClr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A ponta do cateter PICC deve estar posicionada no terço distal da veia cava superior, próximo a junção com o átrio direto. O raio X permite identificar se o cateter seguiu o trajeto correto e este raio X serve como base para comparações futuras.</a:t>
            </a: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8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267" y="2206359"/>
            <a:ext cx="10024598" cy="1705047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Nome da ferramenta visual utilizada pelas </a:t>
            </a:r>
            <a:r>
              <a:rPr lang="pt-BR" sz="3000" b="1" dirty="0" err="1">
                <a:solidFill>
                  <a:schemeClr val="lt1"/>
                </a:solidFill>
              </a:rPr>
              <a:t>UTIs</a:t>
            </a:r>
            <a:r>
              <a:rPr lang="pt-BR" sz="3000" b="1" dirty="0">
                <a:solidFill>
                  <a:schemeClr val="lt1"/>
                </a:solidFill>
              </a:rPr>
              <a:t> participantes do projeto para coletar/gerenciar os indicadores de processo dos </a:t>
            </a:r>
            <a:r>
              <a:rPr lang="pt-BR" sz="3000" b="1" dirty="0" err="1">
                <a:solidFill>
                  <a:schemeClr val="lt1"/>
                </a:solidFill>
              </a:rPr>
              <a:t>bundles</a:t>
            </a:r>
            <a:r>
              <a:rPr lang="pt-BR" sz="3000" b="1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1163463" y="4234681"/>
            <a:ext cx="105156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</a:t>
            </a:r>
            <a:r>
              <a:rPr lang="pt-BR" sz="2400" dirty="0">
                <a:solidFill>
                  <a:schemeClr val="lt1"/>
                </a:solidFill>
              </a:rPr>
              <a:t> Quadro de </a:t>
            </a:r>
            <a:r>
              <a:rPr lang="pt-BR" sz="2400" dirty="0" err="1">
                <a:solidFill>
                  <a:schemeClr val="lt1"/>
                </a:solidFill>
              </a:rPr>
              <a:t>Kamishibai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9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879495" y="190485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O que significa a estratégia "</a:t>
            </a:r>
            <a:r>
              <a:rPr lang="pt-BR" sz="3000" b="1" dirty="0" err="1">
                <a:solidFill>
                  <a:schemeClr val="lt1"/>
                </a:solidFill>
              </a:rPr>
              <a:t>Scrub</a:t>
            </a:r>
            <a:r>
              <a:rPr lang="pt-BR" sz="3000" b="1" dirty="0">
                <a:solidFill>
                  <a:schemeClr val="lt1"/>
                </a:solidFill>
              </a:rPr>
              <a:t> </a:t>
            </a:r>
            <a:r>
              <a:rPr lang="pt-BR" sz="3000" b="1" dirty="0" err="1">
                <a:solidFill>
                  <a:schemeClr val="lt1"/>
                </a:solidFill>
              </a:rPr>
              <a:t>the</a:t>
            </a:r>
            <a:r>
              <a:rPr lang="pt-BR" sz="3000" b="1" dirty="0">
                <a:solidFill>
                  <a:schemeClr val="lt1"/>
                </a:solidFill>
              </a:rPr>
              <a:t> Hub" e como ela deve ser executada tecnicamente?</a:t>
            </a:r>
            <a:br>
              <a:rPr lang="pt-BR" sz="3000" b="1" dirty="0">
                <a:solidFill>
                  <a:schemeClr val="lt1"/>
                </a:solidFill>
              </a:rPr>
            </a:b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879495" y="373229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É a fricção mecânica vigorosa do conector (hub) com álcool 70% ou </a:t>
            </a:r>
            <a:r>
              <a:rPr lang="pt-BR" sz="2400" dirty="0" err="1">
                <a:solidFill>
                  <a:schemeClr val="lt1"/>
                </a:solidFill>
              </a:rPr>
              <a:t>clorexidina</a:t>
            </a:r>
            <a:r>
              <a:rPr lang="pt-BR" sz="2400" dirty="0">
                <a:solidFill>
                  <a:schemeClr val="lt1"/>
                </a:solidFill>
              </a:rPr>
              <a:t> alcoólica de 5 a 15 segundos.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Não basta apenas "passar a gaze ou o álcool </a:t>
            </a:r>
            <a:r>
              <a:rPr lang="pt-BR" sz="2400" dirty="0" err="1">
                <a:solidFill>
                  <a:schemeClr val="lt1"/>
                </a:solidFill>
              </a:rPr>
              <a:t>swab</a:t>
            </a:r>
            <a:r>
              <a:rPr lang="pt-BR" sz="2400" dirty="0">
                <a:solidFill>
                  <a:schemeClr val="lt1"/>
                </a:solidFill>
              </a:rPr>
              <a:t>". É necessário friccionar para romper o biofilme que se forma na entrada do dispositivo. Utilizar a estratégia para contabilizar 10 segundos. 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10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DDEE-F4CE-0E02-C211-A34336D9D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BC6AABE3-CEE4-1260-2153-A9597D5D2374}"/>
              </a:ext>
            </a:extLst>
          </p:cNvPr>
          <p:cNvSpPr txBox="1"/>
          <p:nvPr/>
        </p:nvSpPr>
        <p:spPr>
          <a:xfrm>
            <a:off x="2202425" y="244733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Bem Vindos!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83A1B5-34C3-266E-9EF4-4548BA0EBFBA}"/>
              </a:ext>
            </a:extLst>
          </p:cNvPr>
          <p:cNvSpPr txBox="1"/>
          <p:nvPr/>
        </p:nvSpPr>
        <p:spPr>
          <a:xfrm>
            <a:off x="654579" y="1320638"/>
            <a:ext cx="10571893" cy="4754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O</a:t>
            </a:r>
            <a:r>
              <a:rPr lang="pt-BR" dirty="0"/>
              <a:t> </a:t>
            </a:r>
            <a:r>
              <a:rPr lang="pt-BR" sz="32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que são IRAS?</a:t>
            </a:r>
          </a:p>
          <a:p>
            <a:endParaRPr lang="pt-BR" sz="32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r>
              <a:rPr lang="pt-BR" sz="32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Infecções Relacionadas à Assistência à Saúde.</a:t>
            </a:r>
          </a:p>
          <a:p>
            <a:endParaRPr lang="pt-BR" sz="3200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pt-BR" sz="32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As IRAS consistem em eventos adversos. EA ainda persistentes  nos serviços de saúde. Sabe-se que as infecções elevam consideravelmente os custos no cuidado do paciente, além de aumentar o tempo de internação, a morbidade e a mortalidade nos serviços de saúde.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1B3CB7-1B52-7796-C477-5E1238624644}"/>
              </a:ext>
            </a:extLst>
          </p:cNvPr>
          <p:cNvSpPr txBox="1"/>
          <p:nvPr/>
        </p:nvSpPr>
        <p:spPr>
          <a:xfrm>
            <a:off x="1939904" y="0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>
            <a:spLocks noGrp="1"/>
          </p:cNvSpPr>
          <p:nvPr>
            <p:ph type="title"/>
          </p:nvPr>
        </p:nvSpPr>
        <p:spPr>
          <a:xfrm>
            <a:off x="903093" y="15508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Com que frequência deve ser trocado o curativo de filme transparente em pediatria e em que situação ele deve ser trocado antes do prazo?</a:t>
            </a:r>
            <a:br>
              <a:rPr lang="pt-BR" sz="3000" b="1" dirty="0">
                <a:solidFill>
                  <a:schemeClr val="lt1"/>
                </a:solidFill>
              </a:rPr>
            </a:br>
            <a:endParaRPr lang="pt-BR" sz="3000" b="1" dirty="0">
              <a:solidFill>
                <a:schemeClr val="lt1"/>
              </a:solidFill>
            </a:endParaRPr>
          </a:p>
        </p:txBody>
      </p:sp>
      <p:sp>
        <p:nvSpPr>
          <p:cNvPr id="176" name="Google Shape;176;p14"/>
          <p:cNvSpPr txBox="1">
            <a:spLocks noGrp="1"/>
          </p:cNvSpPr>
          <p:nvPr>
            <p:ph type="body" idx="1"/>
          </p:nvPr>
        </p:nvSpPr>
        <p:spPr>
          <a:xfrm>
            <a:off x="944388" y="349018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A troca de rotina deve ser feita a cada 7 dias. No entanto, deve ser trocado imediatamente se estiver solto, úmido, sujo ou com sangue visível.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Na pediatria, as crianças movem-se mais e o curativo solta-se com facilidade. Um curativo descolado deixa de ser uma barreira e passa a ser um </a:t>
            </a:r>
            <a:r>
              <a:rPr lang="pt-BR" sz="2400" dirty="0" smtClean="0">
                <a:solidFill>
                  <a:schemeClr val="lt1"/>
                </a:solidFill>
              </a:rPr>
              <a:t>meio de cultura.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11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44" y="-252248"/>
            <a:ext cx="6655675" cy="66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76156-61D9-7A7D-CDB5-9865D5A51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36D7AC3-AC13-F13F-9B1A-A23CBD72E03F}"/>
              </a:ext>
            </a:extLst>
          </p:cNvPr>
          <p:cNvSpPr txBox="1"/>
          <p:nvPr/>
        </p:nvSpPr>
        <p:spPr>
          <a:xfrm>
            <a:off x="1922205" y="152401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B35696-7533-4CAB-AECF-2F90DB1A2B72}"/>
              </a:ext>
            </a:extLst>
          </p:cNvPr>
          <p:cNvSpPr txBox="1"/>
          <p:nvPr/>
        </p:nvSpPr>
        <p:spPr>
          <a:xfrm>
            <a:off x="2202425" y="329380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12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7A3A5F5-BC60-D6FF-C4FC-393C81AB758C}"/>
              </a:ext>
            </a:extLst>
          </p:cNvPr>
          <p:cNvSpPr txBox="1"/>
          <p:nvPr/>
        </p:nvSpPr>
        <p:spPr>
          <a:xfrm>
            <a:off x="970513" y="1021909"/>
            <a:ext cx="1094090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0D74AD-C043-896D-63AD-2F9272333A0C}"/>
              </a:ext>
            </a:extLst>
          </p:cNvPr>
          <p:cNvSpPr txBox="1"/>
          <p:nvPr/>
        </p:nvSpPr>
        <p:spPr>
          <a:xfrm>
            <a:off x="768067" y="1361663"/>
            <a:ext cx="11345794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a medida essencial para a prevenção de infecção?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B15E8D-E314-31C0-4CBA-2A4E78CDBCB3}"/>
              </a:ext>
            </a:extLst>
          </p:cNvPr>
          <p:cNvSpPr txBox="1"/>
          <p:nvPr/>
        </p:nvSpPr>
        <p:spPr>
          <a:xfrm>
            <a:off x="768067" y="2533238"/>
            <a:ext cx="10578716" cy="34901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457200">
              <a:spcBef>
                <a:spcPct val="2000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Resposta: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Higiene das Mãos</a:t>
            </a:r>
            <a:endParaRPr lang="pt-BR" dirty="0">
              <a:solidFill>
                <a:schemeClr val="bg1"/>
              </a:solidFill>
              <a:ea typeface="Calibri"/>
            </a:endParaRPr>
          </a:p>
          <a:p>
            <a:pPr algn="just" defTabSz="457200">
              <a:spcBef>
                <a:spcPct val="20000"/>
              </a:spcBef>
              <a:defRPr/>
            </a:pPr>
            <a:endParaRPr lang="pt-BR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Comentário: 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nossa mão é o principal veículo de transmissão de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microorganismos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dentro dos serviços hospitalares. A técnica e tempo correto da HM são importantes para garantir a remoção dos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microorganimos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 A HM remove a sujidade e matéria orgânica, reduz ou elimina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microorganismos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transitórios, interrompe a cadeia de transmissão, protege o nosso paciente e a nós mesmos.</a:t>
            </a:r>
            <a:endParaRPr lang="pt-BR" dirty="0">
              <a:solidFill>
                <a:schemeClr val="bg1"/>
              </a:solidFill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897193" y="21644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Qual a recomendação sobre o cuidado com o curativo do CVC durante o "banho” ?</a:t>
            </a:r>
            <a:endParaRPr sz="3000" dirty="0"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942441" y="3632864"/>
            <a:ext cx="10307118" cy="254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O curativo nunca deve ser molhado. Durante o banho, a área deve ser protegida com uma barreira impermeável (plástico).</a:t>
            </a: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A umidade é a maior inimiga do curativo. Se entrar água sob o filme, a troca deve ser feita logo após o banho.</a:t>
            </a: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13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796905" y="1845863"/>
            <a:ext cx="108075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Ao realizar o "flushing" (lavagem) do cateter em pediatria, qual a técnica recomendada para evitar a obstrução?</a:t>
            </a:r>
            <a:br>
              <a:rPr lang="pt-BR" sz="3000" b="1" dirty="0">
                <a:solidFill>
                  <a:schemeClr val="lt1"/>
                </a:solidFill>
              </a:rPr>
            </a:b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838200" y="366293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</a:t>
            </a:r>
            <a:r>
              <a:rPr lang="pt-BR" sz="2400" dirty="0">
                <a:solidFill>
                  <a:schemeClr val="lt1"/>
                </a:solidFill>
              </a:rPr>
              <a:t> Técnica de </a:t>
            </a:r>
            <a:r>
              <a:rPr lang="pt-BR" sz="2400" dirty="0" err="1">
                <a:solidFill>
                  <a:schemeClr val="lt1"/>
                </a:solidFill>
              </a:rPr>
              <a:t>turbilhonamento</a:t>
            </a:r>
            <a:r>
              <a:rPr lang="pt-BR" sz="2400" dirty="0">
                <a:solidFill>
                  <a:schemeClr val="lt1"/>
                </a:solidFill>
              </a:rPr>
              <a:t> - pressão positiva (pulsátil) com soro fisiológico, usando seringas de 10ml (para evitar pressão excessiva no lúmen).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</a:t>
            </a:r>
            <a:r>
              <a:rPr lang="pt-BR" sz="2400" dirty="0">
                <a:solidFill>
                  <a:schemeClr val="lt1"/>
                </a:solidFill>
              </a:rPr>
              <a:t> A técnica pulsátil cria uma turbulência que limpa restos de fibrina das paredes internas do cateter.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14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309" y="1791814"/>
            <a:ext cx="8810257" cy="4671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1015181" y="6739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3600" b="1" dirty="0">
                <a:solidFill>
                  <a:schemeClr val="lt1"/>
                </a:solidFill>
              </a:rPr>
              <a:t>O que aparece nesta imagem, que nunca devem estar sobre a bancada de preparo de medicações IV?</a:t>
            </a:r>
            <a:endParaRPr dirty="0"/>
          </a:p>
        </p:txBody>
      </p:sp>
      <p:sp>
        <p:nvSpPr>
          <p:cNvPr id="195" name="Google Shape;195;p17"/>
          <p:cNvSpPr/>
          <p:nvPr/>
        </p:nvSpPr>
        <p:spPr>
          <a:xfrm>
            <a:off x="5771021" y="1911643"/>
            <a:ext cx="1740203" cy="304806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7171450" y="3098169"/>
            <a:ext cx="2216091" cy="1151662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/>
          <p:nvPr/>
        </p:nvSpPr>
        <p:spPr>
          <a:xfrm rot="796387">
            <a:off x="3478506" y="3954669"/>
            <a:ext cx="2556420" cy="958335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/>
          <p:nvPr/>
        </p:nvSpPr>
        <p:spPr>
          <a:xfrm rot="-1362800">
            <a:off x="1471052" y="5000250"/>
            <a:ext cx="2556420" cy="1009056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7;p17"/>
          <p:cNvSpPr/>
          <p:nvPr/>
        </p:nvSpPr>
        <p:spPr>
          <a:xfrm rot="796387">
            <a:off x="3435419" y="4902164"/>
            <a:ext cx="2556420" cy="583017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15181" y="-17592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15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879495" y="16039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Qual a </a:t>
            </a:r>
            <a:r>
              <a:rPr lang="pt-BR" sz="3000" b="1" dirty="0" smtClean="0">
                <a:solidFill>
                  <a:schemeClr val="lt1"/>
                </a:solidFill>
              </a:rPr>
              <a:t>recomendação </a:t>
            </a:r>
            <a:r>
              <a:rPr lang="pt-BR" sz="3000" b="1" dirty="0" smtClean="0">
                <a:solidFill>
                  <a:schemeClr val="lt1"/>
                </a:solidFill>
              </a:rPr>
              <a:t>para </a:t>
            </a:r>
            <a:r>
              <a:rPr lang="pt-BR" sz="3000" b="1" dirty="0">
                <a:solidFill>
                  <a:schemeClr val="lt1"/>
                </a:solidFill>
              </a:rPr>
              <a:t>o uso de frascos  de </a:t>
            </a:r>
            <a:r>
              <a:rPr lang="pt-BR" sz="3000" b="1" dirty="0" smtClean="0">
                <a:solidFill>
                  <a:schemeClr val="lt1"/>
                </a:solidFill>
              </a:rPr>
              <a:t>soro/água </a:t>
            </a:r>
            <a:r>
              <a:rPr lang="pt-BR" sz="3000" b="1" dirty="0">
                <a:solidFill>
                  <a:schemeClr val="lt1"/>
                </a:solidFill>
              </a:rPr>
              <a:t>no </a:t>
            </a:r>
            <a:r>
              <a:rPr lang="pt-BR" sz="3000" b="1" dirty="0" smtClean="0">
                <a:solidFill>
                  <a:schemeClr val="lt1"/>
                </a:solidFill>
              </a:rPr>
              <a:t>preparo (diluição) </a:t>
            </a:r>
            <a:r>
              <a:rPr lang="pt-BR" sz="3000" b="1" dirty="0">
                <a:solidFill>
                  <a:schemeClr val="lt1"/>
                </a:solidFill>
              </a:rPr>
              <a:t>de medicação IV?</a:t>
            </a:r>
            <a:r>
              <a:rPr lang="pt-BR" sz="3000" b="1" dirty="0"/>
              <a:t/>
            </a:r>
            <a:br>
              <a:rPr lang="pt-BR" sz="3000" b="1" dirty="0"/>
            </a:br>
            <a:endParaRPr sz="3000" dirty="0"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838200" y="33384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Resposta: </a:t>
            </a:r>
            <a:r>
              <a:rPr lang="pt-BR" sz="2400" dirty="0">
                <a:solidFill>
                  <a:schemeClr val="lt1"/>
                </a:solidFill>
              </a:rPr>
              <a:t>Preferir sempre frascos de dose única.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pt-BR" sz="2400" b="1" dirty="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pt-BR" sz="2400" b="1" dirty="0">
                <a:solidFill>
                  <a:schemeClr val="lt1"/>
                </a:solidFill>
              </a:rPr>
              <a:t>Comentário: </a:t>
            </a:r>
            <a:r>
              <a:rPr lang="pt-BR" sz="2400" dirty="0">
                <a:solidFill>
                  <a:schemeClr val="lt1"/>
                </a:solidFill>
              </a:rPr>
              <a:t>O uso compartilhado de frascos entre diferentes pacientes é uma das maiores causas de surtos de IPCSL em unidades </a:t>
            </a:r>
            <a:r>
              <a:rPr lang="pt-BR" sz="2400" dirty="0" smtClean="0">
                <a:solidFill>
                  <a:schemeClr val="lt1"/>
                </a:solidFill>
              </a:rPr>
              <a:t>neonatais, além de outros eventos adversos relacionados a medicação.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16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8" y="-199697"/>
            <a:ext cx="6624145" cy="66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913485" y="1453752"/>
            <a:ext cx="105156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Durante a visita </a:t>
            </a:r>
            <a:r>
              <a:rPr lang="pt-BR" sz="3000" b="1" dirty="0" err="1">
                <a:solidFill>
                  <a:schemeClr val="lt1"/>
                </a:solidFill>
              </a:rPr>
              <a:t>multi</a:t>
            </a:r>
            <a:r>
              <a:rPr lang="pt-BR" sz="3000" b="1" dirty="0">
                <a:solidFill>
                  <a:schemeClr val="lt1"/>
                </a:solidFill>
              </a:rPr>
              <a:t>, a equipe deve realizar a avaliação diária da necessidade de manutenção do </a:t>
            </a:r>
            <a:r>
              <a:rPr lang="pt-BR" sz="3000" b="1" dirty="0" smtClean="0">
                <a:solidFill>
                  <a:schemeClr val="lt1"/>
                </a:solidFill>
              </a:rPr>
              <a:t>CVC. </a:t>
            </a:r>
            <a:r>
              <a:rPr lang="pt-BR" sz="3000" b="1" dirty="0">
                <a:solidFill>
                  <a:schemeClr val="lt1"/>
                </a:solidFill>
              </a:rPr>
              <a:t>Cite quais os três critérios clínicos que indicam que o cateter pode e deve ser retirado imediatamente.</a:t>
            </a: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913485" y="3347380"/>
            <a:ext cx="10350399" cy="293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Viabilidade da via alternativa: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paciente já tolera dieta enteral total ou a medicação pode ser </a:t>
            </a:r>
            <a:r>
              <a:rPr lang="pt-BR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transicionada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a via oral ou via venosa periférica segura.</a:t>
            </a:r>
            <a:endParaRPr sz="2400" dirty="0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Sinais de complicações: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Presença de sinais de infecção, flebite ou mau funcionamento do dispositivo.</a:t>
            </a: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 da indicação: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paciente não precisa mais de drogas vasoativas, nutrição parenteral (NPT) ou antibióticos de uso exclusivo IV.</a:t>
            </a:r>
            <a:endParaRPr lang="pt-BR" sz="2400" dirty="0"/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17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F8BC-7903-DD90-0957-74C1A16DE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AD11401-22AB-EA44-C78C-1B95409494D1}"/>
              </a:ext>
            </a:extLst>
          </p:cNvPr>
          <p:cNvSpPr txBox="1"/>
          <p:nvPr/>
        </p:nvSpPr>
        <p:spPr>
          <a:xfrm>
            <a:off x="1886809" y="-247731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6E3010-D9B7-E5C2-3769-5DD308944BDD}"/>
              </a:ext>
            </a:extLst>
          </p:cNvPr>
          <p:cNvSpPr txBox="1"/>
          <p:nvPr/>
        </p:nvSpPr>
        <p:spPr>
          <a:xfrm>
            <a:off x="2167029" y="-70752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18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85144A-B05E-203D-C259-49FAA34D1A77}"/>
              </a:ext>
            </a:extLst>
          </p:cNvPr>
          <p:cNvSpPr txBox="1"/>
          <p:nvPr/>
        </p:nvSpPr>
        <p:spPr>
          <a:xfrm>
            <a:off x="510363" y="1152690"/>
            <a:ext cx="1094090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552A2C-9C5E-951E-A198-BC5B9FBBE090}"/>
              </a:ext>
            </a:extLst>
          </p:cNvPr>
          <p:cNvSpPr txBox="1"/>
          <p:nvPr/>
        </p:nvSpPr>
        <p:spPr>
          <a:xfrm>
            <a:off x="791501" y="708658"/>
            <a:ext cx="10798759" cy="239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está observando com o </a:t>
            </a:r>
            <a:r>
              <a:rPr lang="pt-B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inserção do CVC/PICC pelo profissional médico/enfermeiro. Até o momento não houve quebra de barreiras. No final do procedimento o profissional não faz o curativo estéril e pede para o auxiliar realizar. Qual a sua conduta diante da atitude do </a:t>
            </a:r>
            <a:r>
              <a:rPr lang="pt-B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insertor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918F19-8178-19C8-C43B-EAE752BE6448}"/>
              </a:ext>
            </a:extLst>
          </p:cNvPr>
          <p:cNvSpPr txBox="1"/>
          <p:nvPr/>
        </p:nvSpPr>
        <p:spPr>
          <a:xfrm>
            <a:off x="791501" y="3231501"/>
            <a:ext cx="10819792" cy="57061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457200">
              <a:spcBef>
                <a:spcPts val="2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Resposta: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Orientar o profissional que como ele está paramentado, dentro do campo do procedimento, se outra pessoa assumir o curativo aumenta o risco de contaminação do sítio recém puncionado, e pela segurança do paciente pensando na prevenção de infecção </a:t>
            </a:r>
          </a:p>
          <a:p>
            <a:pPr algn="just" defTabSz="457200">
              <a:spcBef>
                <a:spcPts val="20"/>
              </a:spcBef>
              <a:defRPr/>
            </a:pPr>
            <a:endParaRPr lang="pt-BR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r>
              <a:rPr lang="pt-B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Comentário: 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Comentar que o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check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list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não é uma auditoria, legal é compartilharmos o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check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list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com o </a:t>
            </a:r>
            <a:r>
              <a:rPr lang="pt-BR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insertor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antes do procedimento isso o ajudará a se lembrar de todas as etapas</a:t>
            </a: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just" defTabSz="457200">
              <a:spcBef>
                <a:spcPts val="2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just" defTabSz="457200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5EFEA-2FC6-FCC8-ABD9-025F6E0C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7F7F089-ABDE-3FA6-CC78-8C7506CC690F}"/>
              </a:ext>
            </a:extLst>
          </p:cNvPr>
          <p:cNvSpPr txBox="1"/>
          <p:nvPr/>
        </p:nvSpPr>
        <p:spPr>
          <a:xfrm>
            <a:off x="1922205" y="152401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305F41E-1B3F-77E9-E0F3-92DAEC1597A1}"/>
              </a:ext>
            </a:extLst>
          </p:cNvPr>
          <p:cNvSpPr txBox="1"/>
          <p:nvPr/>
        </p:nvSpPr>
        <p:spPr>
          <a:xfrm>
            <a:off x="2202425" y="329380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Resultado IPCSL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216966-AA0F-674E-CF45-0D086A7B323A}"/>
              </a:ext>
            </a:extLst>
          </p:cNvPr>
          <p:cNvSpPr txBox="1"/>
          <p:nvPr/>
        </p:nvSpPr>
        <p:spPr>
          <a:xfrm>
            <a:off x="701886" y="1478960"/>
            <a:ext cx="11345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Qual o objetivo do projeto?</a:t>
            </a:r>
          </a:p>
          <a:p>
            <a:pPr algn="just"/>
            <a:endParaRPr lang="pt-BR" sz="32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F0FE3B-C34F-D2CE-1BC2-55CDE6E58466}"/>
              </a:ext>
            </a:extLst>
          </p:cNvPr>
          <p:cNvSpPr txBox="1"/>
          <p:nvPr/>
        </p:nvSpPr>
        <p:spPr>
          <a:xfrm>
            <a:off x="701886" y="2181393"/>
            <a:ext cx="1038766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 sz="26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Reduzir em </a:t>
            </a:r>
            <a:r>
              <a:rPr lang="pt-B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50%</a:t>
            </a:r>
            <a:r>
              <a:rPr lang="pt-BR" sz="26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as infecções associadas a dispositivos invasivos, abrangendo </a:t>
            </a:r>
            <a:r>
              <a:rPr lang="pt-B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Infecção Primária de Corrente Sanguínea Laboratorialmente Confirmada (IPCSL), Pneumonia Associada à Ventilação Mecânica (PAV) e Infecção do Trato Urinário Associada à Cateter Vesical (ITU-AC). </a:t>
            </a:r>
            <a:r>
              <a:rPr lang="pt-BR" sz="26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O projeto será implementado </a:t>
            </a:r>
            <a:r>
              <a:rPr lang="pt-B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em até 300 UTIs </a:t>
            </a:r>
            <a:r>
              <a:rPr lang="pt-BR" sz="26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— adulto, pediátrica e </a:t>
            </a:r>
            <a:r>
              <a:rPr lang="pt-B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neonatal—distribuídas pelo território nacional</a:t>
            </a:r>
            <a:r>
              <a:rPr lang="pt-BR" sz="2600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511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8" y="-199697"/>
            <a:ext cx="6624145" cy="66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87DF8-0DF6-9126-7815-6C9AEB79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3D3C3D5-7CC1-3770-2A2B-4D4132C8779A}"/>
              </a:ext>
            </a:extLst>
          </p:cNvPr>
          <p:cNvSpPr txBox="1"/>
          <p:nvPr/>
        </p:nvSpPr>
        <p:spPr>
          <a:xfrm>
            <a:off x="1922205" y="152401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88E3D-B5AD-48C8-E6A1-082778FB5FFA}"/>
              </a:ext>
            </a:extLst>
          </p:cNvPr>
          <p:cNvSpPr txBox="1"/>
          <p:nvPr/>
        </p:nvSpPr>
        <p:spPr>
          <a:xfrm>
            <a:off x="2202425" y="329380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</a:t>
            </a:r>
            <a:r>
              <a:rPr lang="pt-BR" sz="3600" b="1" dirty="0" smtClean="0">
                <a:solidFill>
                  <a:schemeClr val="bg1"/>
                </a:solidFill>
                <a:latin typeface="Segoe UI"/>
                <a:cs typeface="Segoe UI"/>
              </a:rPr>
              <a:t>19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623952-905A-4297-0662-BB6CBDDB58C7}"/>
              </a:ext>
            </a:extLst>
          </p:cNvPr>
          <p:cNvSpPr txBox="1"/>
          <p:nvPr/>
        </p:nvSpPr>
        <p:spPr>
          <a:xfrm>
            <a:off x="371968" y="1323741"/>
            <a:ext cx="10940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1724FC-118C-F0BF-E61F-9DDE14CA8220}"/>
              </a:ext>
            </a:extLst>
          </p:cNvPr>
          <p:cNvSpPr txBox="1"/>
          <p:nvPr/>
        </p:nvSpPr>
        <p:spPr>
          <a:xfrm>
            <a:off x="828236" y="2927915"/>
            <a:ext cx="105944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buClrTx/>
              <a:defRPr/>
            </a:pP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Resposta: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higiene das mãos e a desinfecção do hub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considerados os principais momentos para prevenir IPCSL pois são os pontos mais frequentes de entrada de microrganismos no cateter durante a assistência ao paciente. </a:t>
            </a:r>
          </a:p>
          <a:p>
            <a:pPr lvl="0" algn="just" defTabSz="457200">
              <a:spcBef>
                <a:spcPct val="20000"/>
              </a:spcBef>
              <a:buClrTx/>
              <a:defRPr/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457200">
              <a:spcBef>
                <a:spcPct val="20000"/>
              </a:spcBef>
              <a:buClrTx/>
              <a:defRPr/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Comentário: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mãos dos profissionais de saúde são o principal veículo de transmissão de microrganismos no ambiente hospitalar. Quando não é realizada corretamente microrganismos da pele do profissional ou de outros pacientes podem ser transferidos para o cateter venoso ou hub e esses microrganismos entram na corrente sanguínea através do dispositivo.</a:t>
            </a:r>
          </a:p>
          <a:p>
            <a:pPr lvl="0" algn="just" defTabSz="457200">
              <a:spcBef>
                <a:spcPct val="20000"/>
              </a:spcBef>
              <a:buClrTx/>
              <a:defRPr/>
            </a:pP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hub (conector do cateter) é um dos locais mais manipulados durante a assistência. Cada manipulação representa uma oportunidade para contaminação. Se o hub não for desinfectado antes do acesso microrganismos presentes na superfície podem entrar diretamente no lúmen do cateter.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1861A4-F13A-303A-4EB2-9C1B4C710A24}"/>
              </a:ext>
            </a:extLst>
          </p:cNvPr>
          <p:cNvSpPr txBox="1"/>
          <p:nvPr/>
        </p:nvSpPr>
        <p:spPr>
          <a:xfrm>
            <a:off x="660726" y="1160377"/>
            <a:ext cx="1092946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do </a:t>
            </a:r>
            <a:r>
              <a:rPr lang="pt-BR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bundle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manutenção de IPCSL, tem dois itens que são os pilares fundamentais para evitar a infecção e que jamais deveremos deixar de fazer. Quais são eles?</a:t>
            </a:r>
          </a:p>
        </p:txBody>
      </p:sp>
    </p:spTree>
    <p:extLst>
      <p:ext uri="{BB962C8B-B14F-4D97-AF65-F5344CB8AC3E}">
        <p14:creationId xmlns:p14="http://schemas.microsoft.com/office/powerpoint/2010/main" val="42401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93fd3ad411_0_26"/>
          <p:cNvSpPr txBox="1">
            <a:spLocks noGrp="1"/>
          </p:cNvSpPr>
          <p:nvPr>
            <p:ph type="ctrTitle"/>
          </p:nvPr>
        </p:nvSpPr>
        <p:spPr>
          <a:xfrm>
            <a:off x="4095750" y="476250"/>
            <a:ext cx="7344900" cy="345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lt1"/>
                </a:solidFill>
              </a:rPr>
              <a:t> 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lt1"/>
                </a:solidFill>
              </a:rPr>
              <a:t>Vocês higienizar as mãos?</a:t>
            </a: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228" name="Google Shape;228;g393fd3ad411_0_2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129" y="2387606"/>
            <a:ext cx="2685821" cy="3836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1316;p85"/>
          <p:cNvGrpSpPr/>
          <p:nvPr/>
        </p:nvGrpSpPr>
        <p:grpSpPr>
          <a:xfrm>
            <a:off x="1189408" y="-165005"/>
            <a:ext cx="1649089" cy="2094157"/>
            <a:chOff x="930275" y="2289175"/>
            <a:chExt cx="2153792" cy="2381249"/>
          </a:xfrm>
        </p:grpSpPr>
        <p:sp>
          <p:nvSpPr>
            <p:cNvPr id="5" name="Google Shape;1317;p85"/>
            <p:cNvSpPr/>
            <p:nvPr/>
          </p:nvSpPr>
          <p:spPr>
            <a:xfrm>
              <a:off x="930275" y="3651630"/>
              <a:ext cx="364521" cy="474630"/>
            </a:xfrm>
            <a:custGeom>
              <a:avLst/>
              <a:gdLst/>
              <a:ahLst/>
              <a:cxnLst/>
              <a:rect l="l" t="t" r="r" b="b"/>
              <a:pathLst>
                <a:path w="364521" h="474630" extrusionOk="0">
                  <a:moveTo>
                    <a:pt x="195834" y="474631"/>
                  </a:moveTo>
                  <a:cubicBezTo>
                    <a:pt x="160687" y="474631"/>
                    <a:pt x="126206" y="468630"/>
                    <a:pt x="92297" y="456533"/>
                  </a:cubicBezTo>
                  <a:cubicBezTo>
                    <a:pt x="58484" y="444437"/>
                    <a:pt x="27718" y="425863"/>
                    <a:pt x="0" y="400812"/>
                  </a:cubicBezTo>
                  <a:lnTo>
                    <a:pt x="60008" y="328994"/>
                  </a:lnTo>
                  <a:cubicBezTo>
                    <a:pt x="81058" y="346139"/>
                    <a:pt x="102775" y="359759"/>
                    <a:pt x="124968" y="369856"/>
                  </a:cubicBezTo>
                  <a:cubicBezTo>
                    <a:pt x="147161" y="379952"/>
                    <a:pt x="171450" y="385001"/>
                    <a:pt x="197834" y="385001"/>
                  </a:cubicBezTo>
                  <a:cubicBezTo>
                    <a:pt x="218885" y="385001"/>
                    <a:pt x="235268" y="381191"/>
                    <a:pt x="246983" y="373475"/>
                  </a:cubicBezTo>
                  <a:cubicBezTo>
                    <a:pt x="258604" y="365760"/>
                    <a:pt x="264414" y="355092"/>
                    <a:pt x="264414" y="341471"/>
                  </a:cubicBezTo>
                  <a:lnTo>
                    <a:pt x="264414" y="340138"/>
                  </a:lnTo>
                  <a:cubicBezTo>
                    <a:pt x="264414" y="333566"/>
                    <a:pt x="263176" y="327755"/>
                    <a:pt x="260794" y="322707"/>
                  </a:cubicBezTo>
                  <a:cubicBezTo>
                    <a:pt x="258318" y="317659"/>
                    <a:pt x="253746" y="312896"/>
                    <a:pt x="246888" y="308515"/>
                  </a:cubicBezTo>
                  <a:cubicBezTo>
                    <a:pt x="240030" y="304133"/>
                    <a:pt x="230600" y="299752"/>
                    <a:pt x="218504" y="295370"/>
                  </a:cubicBezTo>
                  <a:cubicBezTo>
                    <a:pt x="206407" y="290989"/>
                    <a:pt x="190595" y="286322"/>
                    <a:pt x="171260" y="281559"/>
                  </a:cubicBezTo>
                  <a:cubicBezTo>
                    <a:pt x="147923" y="275844"/>
                    <a:pt x="126778" y="269462"/>
                    <a:pt x="107823" y="262414"/>
                  </a:cubicBezTo>
                  <a:cubicBezTo>
                    <a:pt x="88868" y="255365"/>
                    <a:pt x="72771" y="246698"/>
                    <a:pt x="59531" y="236411"/>
                  </a:cubicBezTo>
                  <a:cubicBezTo>
                    <a:pt x="46292" y="226124"/>
                    <a:pt x="36100" y="213265"/>
                    <a:pt x="28766" y="197834"/>
                  </a:cubicBezTo>
                  <a:cubicBezTo>
                    <a:pt x="21431" y="182404"/>
                    <a:pt x="17812" y="163354"/>
                    <a:pt x="17812" y="140494"/>
                  </a:cubicBezTo>
                  <a:lnTo>
                    <a:pt x="17812" y="139160"/>
                  </a:lnTo>
                  <a:cubicBezTo>
                    <a:pt x="17812" y="118110"/>
                    <a:pt x="21717" y="99060"/>
                    <a:pt x="29623" y="82106"/>
                  </a:cubicBezTo>
                  <a:cubicBezTo>
                    <a:pt x="37529" y="65151"/>
                    <a:pt x="48482" y="50578"/>
                    <a:pt x="62675" y="38291"/>
                  </a:cubicBezTo>
                  <a:cubicBezTo>
                    <a:pt x="76867" y="26003"/>
                    <a:pt x="93821" y="16574"/>
                    <a:pt x="113538" y="9906"/>
                  </a:cubicBezTo>
                  <a:cubicBezTo>
                    <a:pt x="133255" y="3334"/>
                    <a:pt x="154972" y="0"/>
                    <a:pt x="178689" y="0"/>
                  </a:cubicBezTo>
                  <a:cubicBezTo>
                    <a:pt x="212503" y="0"/>
                    <a:pt x="243650" y="5048"/>
                    <a:pt x="271939" y="15145"/>
                  </a:cubicBezTo>
                  <a:cubicBezTo>
                    <a:pt x="300323" y="25241"/>
                    <a:pt x="326326" y="39719"/>
                    <a:pt x="350044" y="58674"/>
                  </a:cubicBezTo>
                  <a:lnTo>
                    <a:pt x="297275" y="135160"/>
                  </a:lnTo>
                  <a:cubicBezTo>
                    <a:pt x="276606" y="121063"/>
                    <a:pt x="256413" y="110014"/>
                    <a:pt x="236601" y="101822"/>
                  </a:cubicBezTo>
                  <a:cubicBezTo>
                    <a:pt x="216789" y="93726"/>
                    <a:pt x="197072" y="89630"/>
                    <a:pt x="177260" y="89630"/>
                  </a:cubicBezTo>
                  <a:cubicBezTo>
                    <a:pt x="157448" y="89630"/>
                    <a:pt x="142685" y="93440"/>
                    <a:pt x="132779" y="101156"/>
                  </a:cubicBezTo>
                  <a:cubicBezTo>
                    <a:pt x="122873" y="108871"/>
                    <a:pt x="117920" y="118396"/>
                    <a:pt x="117920" y="129826"/>
                  </a:cubicBezTo>
                  <a:lnTo>
                    <a:pt x="117920" y="131159"/>
                  </a:lnTo>
                  <a:cubicBezTo>
                    <a:pt x="117920" y="138684"/>
                    <a:pt x="119348" y="145161"/>
                    <a:pt x="122206" y="150590"/>
                  </a:cubicBezTo>
                  <a:cubicBezTo>
                    <a:pt x="125063" y="156115"/>
                    <a:pt x="130207" y="161068"/>
                    <a:pt x="137732" y="165449"/>
                  </a:cubicBezTo>
                  <a:cubicBezTo>
                    <a:pt x="145256" y="169831"/>
                    <a:pt x="155448" y="174022"/>
                    <a:pt x="168497" y="177927"/>
                  </a:cubicBezTo>
                  <a:cubicBezTo>
                    <a:pt x="181547" y="181928"/>
                    <a:pt x="197930" y="186500"/>
                    <a:pt x="217742" y="191738"/>
                  </a:cubicBezTo>
                  <a:cubicBezTo>
                    <a:pt x="241078" y="197930"/>
                    <a:pt x="261938" y="204788"/>
                    <a:pt x="280226" y="212503"/>
                  </a:cubicBezTo>
                  <a:cubicBezTo>
                    <a:pt x="298514" y="220218"/>
                    <a:pt x="313944" y="229457"/>
                    <a:pt x="326517" y="240221"/>
                  </a:cubicBezTo>
                  <a:cubicBezTo>
                    <a:pt x="339090" y="250984"/>
                    <a:pt x="348520" y="263652"/>
                    <a:pt x="354901" y="278130"/>
                  </a:cubicBezTo>
                  <a:cubicBezTo>
                    <a:pt x="361283" y="292608"/>
                    <a:pt x="364522" y="310039"/>
                    <a:pt x="364522" y="330232"/>
                  </a:cubicBezTo>
                  <a:lnTo>
                    <a:pt x="364522" y="331565"/>
                  </a:lnTo>
                  <a:cubicBezTo>
                    <a:pt x="364522" y="354425"/>
                    <a:pt x="360331" y="374714"/>
                    <a:pt x="352044" y="392525"/>
                  </a:cubicBezTo>
                  <a:cubicBezTo>
                    <a:pt x="343757" y="410337"/>
                    <a:pt x="332137" y="425291"/>
                    <a:pt x="317373" y="437388"/>
                  </a:cubicBezTo>
                  <a:cubicBezTo>
                    <a:pt x="302514" y="449485"/>
                    <a:pt x="284798" y="458724"/>
                    <a:pt x="264224" y="465106"/>
                  </a:cubicBezTo>
                  <a:cubicBezTo>
                    <a:pt x="243650" y="471488"/>
                    <a:pt x="220790" y="474631"/>
                    <a:pt x="195739" y="47463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18;p85"/>
            <p:cNvSpPr/>
            <p:nvPr/>
          </p:nvSpPr>
          <p:spPr>
            <a:xfrm>
              <a:off x="1293463" y="3654869"/>
              <a:ext cx="489203" cy="464819"/>
            </a:xfrm>
            <a:custGeom>
              <a:avLst/>
              <a:gdLst/>
              <a:ahLst/>
              <a:cxnLst/>
              <a:rect l="l" t="t" r="r" b="b"/>
              <a:pathLst>
                <a:path w="489203" h="464819" extrusionOk="0">
                  <a:moveTo>
                    <a:pt x="197834" y="0"/>
                  </a:moveTo>
                  <a:lnTo>
                    <a:pt x="291465" y="0"/>
                  </a:lnTo>
                  <a:lnTo>
                    <a:pt x="489204" y="464820"/>
                  </a:lnTo>
                  <a:lnTo>
                    <a:pt x="383095" y="464820"/>
                  </a:lnTo>
                  <a:lnTo>
                    <a:pt x="340900" y="361283"/>
                  </a:lnTo>
                  <a:lnTo>
                    <a:pt x="145733" y="361283"/>
                  </a:lnTo>
                  <a:lnTo>
                    <a:pt x="103537" y="464820"/>
                  </a:lnTo>
                  <a:lnTo>
                    <a:pt x="0" y="464820"/>
                  </a:lnTo>
                  <a:lnTo>
                    <a:pt x="197834" y="0"/>
                  </a:lnTo>
                  <a:close/>
                  <a:moveTo>
                    <a:pt x="304610" y="271653"/>
                  </a:moveTo>
                  <a:lnTo>
                    <a:pt x="243268" y="122015"/>
                  </a:lnTo>
                  <a:lnTo>
                    <a:pt x="181927" y="271653"/>
                  </a:lnTo>
                  <a:lnTo>
                    <a:pt x="304610" y="271653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19;p85"/>
            <p:cNvSpPr/>
            <p:nvPr/>
          </p:nvSpPr>
          <p:spPr>
            <a:xfrm>
              <a:off x="1796478" y="3508565"/>
              <a:ext cx="402145" cy="618362"/>
            </a:xfrm>
            <a:custGeom>
              <a:avLst/>
              <a:gdLst/>
              <a:ahLst/>
              <a:cxnLst/>
              <a:rect l="l" t="t" r="r" b="b"/>
              <a:pathLst>
                <a:path w="402145" h="618362" extrusionOk="0">
                  <a:moveTo>
                    <a:pt x="199834" y="618363"/>
                  </a:moveTo>
                  <a:cubicBezTo>
                    <a:pt x="137827" y="618363"/>
                    <a:pt x="89059" y="601218"/>
                    <a:pt x="53435" y="566928"/>
                  </a:cubicBezTo>
                  <a:cubicBezTo>
                    <a:pt x="17812" y="532638"/>
                    <a:pt x="0" y="481489"/>
                    <a:pt x="0" y="413290"/>
                  </a:cubicBezTo>
                  <a:lnTo>
                    <a:pt x="0" y="149542"/>
                  </a:lnTo>
                  <a:lnTo>
                    <a:pt x="101536" y="149542"/>
                  </a:lnTo>
                  <a:lnTo>
                    <a:pt x="101536" y="410623"/>
                  </a:lnTo>
                  <a:cubicBezTo>
                    <a:pt x="101536" y="448437"/>
                    <a:pt x="110299" y="476917"/>
                    <a:pt x="127921" y="495967"/>
                  </a:cubicBezTo>
                  <a:cubicBezTo>
                    <a:pt x="145447" y="515112"/>
                    <a:pt x="169926" y="524637"/>
                    <a:pt x="201073" y="524637"/>
                  </a:cubicBezTo>
                  <a:cubicBezTo>
                    <a:pt x="232219" y="524637"/>
                    <a:pt x="256699" y="515398"/>
                    <a:pt x="274225" y="496919"/>
                  </a:cubicBezTo>
                  <a:cubicBezTo>
                    <a:pt x="291751" y="478441"/>
                    <a:pt x="300609" y="450818"/>
                    <a:pt x="300609" y="413861"/>
                  </a:cubicBezTo>
                  <a:lnTo>
                    <a:pt x="300609" y="149447"/>
                  </a:lnTo>
                  <a:lnTo>
                    <a:pt x="402146" y="149447"/>
                  </a:lnTo>
                  <a:lnTo>
                    <a:pt x="402146" y="409861"/>
                  </a:lnTo>
                  <a:cubicBezTo>
                    <a:pt x="402146" y="445008"/>
                    <a:pt x="397383" y="475583"/>
                    <a:pt x="387953" y="501491"/>
                  </a:cubicBezTo>
                  <a:cubicBezTo>
                    <a:pt x="378523" y="527399"/>
                    <a:pt x="364998" y="549116"/>
                    <a:pt x="347377" y="566452"/>
                  </a:cubicBezTo>
                  <a:cubicBezTo>
                    <a:pt x="329755" y="583787"/>
                    <a:pt x="308515" y="596741"/>
                    <a:pt x="283464" y="605314"/>
                  </a:cubicBezTo>
                  <a:cubicBezTo>
                    <a:pt x="258413" y="613886"/>
                    <a:pt x="230505" y="618172"/>
                    <a:pt x="199739" y="618172"/>
                  </a:cubicBezTo>
                  <a:close/>
                  <a:moveTo>
                    <a:pt x="230124" y="0"/>
                  </a:moveTo>
                  <a:lnTo>
                    <a:pt x="316516" y="37624"/>
                  </a:lnTo>
                  <a:lnTo>
                    <a:pt x="232124" y="116776"/>
                  </a:lnTo>
                  <a:lnTo>
                    <a:pt x="155638" y="116776"/>
                  </a:lnTo>
                  <a:lnTo>
                    <a:pt x="230124" y="95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20;p85"/>
            <p:cNvSpPr/>
            <p:nvPr/>
          </p:nvSpPr>
          <p:spPr>
            <a:xfrm>
              <a:off x="2252154" y="3658203"/>
              <a:ext cx="425291" cy="461486"/>
            </a:xfrm>
            <a:custGeom>
              <a:avLst/>
              <a:gdLst/>
              <a:ahLst/>
              <a:cxnLst/>
              <a:rect l="l" t="t" r="r" b="b"/>
              <a:pathLst>
                <a:path w="425291" h="461486" extrusionOk="0">
                  <a:moveTo>
                    <a:pt x="0" y="0"/>
                  </a:moveTo>
                  <a:lnTo>
                    <a:pt x="180022" y="0"/>
                  </a:lnTo>
                  <a:cubicBezTo>
                    <a:pt x="216027" y="0"/>
                    <a:pt x="249174" y="5810"/>
                    <a:pt x="279273" y="17431"/>
                  </a:cubicBezTo>
                  <a:cubicBezTo>
                    <a:pt x="309372" y="29051"/>
                    <a:pt x="335280" y="45244"/>
                    <a:pt x="357092" y="65913"/>
                  </a:cubicBezTo>
                  <a:cubicBezTo>
                    <a:pt x="378905" y="86582"/>
                    <a:pt x="395669" y="110871"/>
                    <a:pt x="407480" y="138779"/>
                  </a:cubicBezTo>
                  <a:cubicBezTo>
                    <a:pt x="419386" y="166688"/>
                    <a:pt x="425291" y="196882"/>
                    <a:pt x="425291" y="229457"/>
                  </a:cubicBezTo>
                  <a:lnTo>
                    <a:pt x="425291" y="230791"/>
                  </a:lnTo>
                  <a:cubicBezTo>
                    <a:pt x="425291" y="263366"/>
                    <a:pt x="419386" y="293656"/>
                    <a:pt x="407480" y="321755"/>
                  </a:cubicBezTo>
                  <a:cubicBezTo>
                    <a:pt x="395573" y="349853"/>
                    <a:pt x="378809" y="374237"/>
                    <a:pt x="357092" y="394907"/>
                  </a:cubicBezTo>
                  <a:cubicBezTo>
                    <a:pt x="335375" y="415576"/>
                    <a:pt x="309372" y="431864"/>
                    <a:pt x="279273" y="443675"/>
                  </a:cubicBezTo>
                  <a:cubicBezTo>
                    <a:pt x="249174" y="455581"/>
                    <a:pt x="216122" y="461486"/>
                    <a:pt x="180022" y="461486"/>
                  </a:cubicBezTo>
                  <a:lnTo>
                    <a:pt x="0" y="461486"/>
                  </a:lnTo>
                  <a:lnTo>
                    <a:pt x="0" y="0"/>
                  </a:lnTo>
                  <a:close/>
                  <a:moveTo>
                    <a:pt x="180022" y="369856"/>
                  </a:moveTo>
                  <a:cubicBezTo>
                    <a:pt x="200692" y="369856"/>
                    <a:pt x="219551" y="366522"/>
                    <a:pt x="236696" y="359950"/>
                  </a:cubicBezTo>
                  <a:cubicBezTo>
                    <a:pt x="253841" y="353378"/>
                    <a:pt x="268415" y="343948"/>
                    <a:pt x="280511" y="331565"/>
                  </a:cubicBezTo>
                  <a:cubicBezTo>
                    <a:pt x="292608" y="319278"/>
                    <a:pt x="302038" y="304800"/>
                    <a:pt x="308896" y="288036"/>
                  </a:cubicBezTo>
                  <a:cubicBezTo>
                    <a:pt x="315659" y="271367"/>
                    <a:pt x="319088" y="252698"/>
                    <a:pt x="319088" y="232029"/>
                  </a:cubicBezTo>
                  <a:lnTo>
                    <a:pt x="319088" y="230696"/>
                  </a:lnTo>
                  <a:cubicBezTo>
                    <a:pt x="319088" y="210503"/>
                    <a:pt x="315659" y="191834"/>
                    <a:pt x="308896" y="174689"/>
                  </a:cubicBezTo>
                  <a:cubicBezTo>
                    <a:pt x="302038" y="157544"/>
                    <a:pt x="292608" y="142780"/>
                    <a:pt x="280511" y="130492"/>
                  </a:cubicBezTo>
                  <a:cubicBezTo>
                    <a:pt x="268415" y="118205"/>
                    <a:pt x="253841" y="108680"/>
                    <a:pt x="236696" y="101822"/>
                  </a:cubicBezTo>
                  <a:cubicBezTo>
                    <a:pt x="219551" y="95060"/>
                    <a:pt x="200692" y="91631"/>
                    <a:pt x="180022" y="91631"/>
                  </a:cubicBezTo>
                  <a:lnTo>
                    <a:pt x="101537" y="91631"/>
                  </a:lnTo>
                  <a:lnTo>
                    <a:pt x="101537" y="369856"/>
                  </a:lnTo>
                  <a:lnTo>
                    <a:pt x="180022" y="369856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21;p85"/>
            <p:cNvSpPr/>
            <p:nvPr/>
          </p:nvSpPr>
          <p:spPr>
            <a:xfrm>
              <a:off x="2717545" y="3658108"/>
              <a:ext cx="350710" cy="461486"/>
            </a:xfrm>
            <a:custGeom>
              <a:avLst/>
              <a:gdLst/>
              <a:ahLst/>
              <a:cxnLst/>
              <a:rect l="l" t="t" r="r" b="b"/>
              <a:pathLst>
                <a:path w="350710" h="461486" extrusionOk="0">
                  <a:moveTo>
                    <a:pt x="0" y="95"/>
                  </a:moveTo>
                  <a:lnTo>
                    <a:pt x="347472" y="95"/>
                  </a:lnTo>
                  <a:lnTo>
                    <a:pt x="347472" y="90392"/>
                  </a:lnTo>
                  <a:lnTo>
                    <a:pt x="100203" y="90392"/>
                  </a:lnTo>
                  <a:lnTo>
                    <a:pt x="100203" y="184023"/>
                  </a:lnTo>
                  <a:lnTo>
                    <a:pt x="317754" y="184023"/>
                  </a:lnTo>
                  <a:lnTo>
                    <a:pt x="317754" y="274320"/>
                  </a:lnTo>
                  <a:lnTo>
                    <a:pt x="100203" y="274320"/>
                  </a:lnTo>
                  <a:lnTo>
                    <a:pt x="100203" y="371189"/>
                  </a:lnTo>
                  <a:lnTo>
                    <a:pt x="350711" y="371189"/>
                  </a:lnTo>
                  <a:lnTo>
                    <a:pt x="350711" y="461486"/>
                  </a:lnTo>
                  <a:lnTo>
                    <a:pt x="0" y="461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22;p85"/>
            <p:cNvSpPr/>
            <p:nvPr/>
          </p:nvSpPr>
          <p:spPr>
            <a:xfrm>
              <a:off x="942181" y="4227226"/>
              <a:ext cx="133540" cy="144017"/>
            </a:xfrm>
            <a:custGeom>
              <a:avLst/>
              <a:gdLst/>
              <a:ahLst/>
              <a:cxnLst/>
              <a:rect l="l" t="t" r="r" b="b"/>
              <a:pathLst>
                <a:path w="133540" h="144017" extrusionOk="0">
                  <a:moveTo>
                    <a:pt x="70866" y="144018"/>
                  </a:moveTo>
                  <a:cubicBezTo>
                    <a:pt x="60960" y="144018"/>
                    <a:pt x="51626" y="142304"/>
                    <a:pt x="43053" y="138779"/>
                  </a:cubicBezTo>
                  <a:cubicBezTo>
                    <a:pt x="34385" y="135255"/>
                    <a:pt x="26956" y="130397"/>
                    <a:pt x="20574" y="124111"/>
                  </a:cubicBezTo>
                  <a:cubicBezTo>
                    <a:pt x="14192" y="117824"/>
                    <a:pt x="9239" y="110300"/>
                    <a:pt x="5525" y="101537"/>
                  </a:cubicBezTo>
                  <a:cubicBezTo>
                    <a:pt x="1905" y="92774"/>
                    <a:pt x="0" y="83058"/>
                    <a:pt x="0" y="72390"/>
                  </a:cubicBezTo>
                  <a:lnTo>
                    <a:pt x="0" y="71914"/>
                  </a:lnTo>
                  <a:cubicBezTo>
                    <a:pt x="0" y="62008"/>
                    <a:pt x="1619" y="52673"/>
                    <a:pt x="4953" y="43910"/>
                  </a:cubicBezTo>
                  <a:cubicBezTo>
                    <a:pt x="8287" y="35242"/>
                    <a:pt x="12954" y="27622"/>
                    <a:pt x="18955" y="21050"/>
                  </a:cubicBezTo>
                  <a:cubicBezTo>
                    <a:pt x="24955" y="14478"/>
                    <a:pt x="32099" y="9430"/>
                    <a:pt x="40291" y="5620"/>
                  </a:cubicBezTo>
                  <a:cubicBezTo>
                    <a:pt x="48482" y="1905"/>
                    <a:pt x="57531" y="0"/>
                    <a:pt x="67437" y="0"/>
                  </a:cubicBezTo>
                  <a:cubicBezTo>
                    <a:pt x="78391" y="0"/>
                    <a:pt x="88011" y="2000"/>
                    <a:pt x="96298" y="6001"/>
                  </a:cubicBezTo>
                  <a:cubicBezTo>
                    <a:pt x="104584" y="10001"/>
                    <a:pt x="111443" y="15430"/>
                    <a:pt x="116967" y="22193"/>
                  </a:cubicBezTo>
                  <a:cubicBezTo>
                    <a:pt x="122492" y="28956"/>
                    <a:pt x="126587" y="36862"/>
                    <a:pt x="129350" y="45815"/>
                  </a:cubicBezTo>
                  <a:cubicBezTo>
                    <a:pt x="132112" y="54769"/>
                    <a:pt x="133541" y="64199"/>
                    <a:pt x="133541" y="74200"/>
                  </a:cubicBezTo>
                  <a:cubicBezTo>
                    <a:pt x="133541" y="75629"/>
                    <a:pt x="133541" y="77057"/>
                    <a:pt x="133445" y="78486"/>
                  </a:cubicBezTo>
                  <a:cubicBezTo>
                    <a:pt x="133445" y="80010"/>
                    <a:pt x="133255" y="81534"/>
                    <a:pt x="133064" y="83058"/>
                  </a:cubicBezTo>
                  <a:lnTo>
                    <a:pt x="31623" y="83058"/>
                  </a:lnTo>
                  <a:cubicBezTo>
                    <a:pt x="33338" y="94393"/>
                    <a:pt x="37814" y="103060"/>
                    <a:pt x="45053" y="109061"/>
                  </a:cubicBezTo>
                  <a:cubicBezTo>
                    <a:pt x="52292" y="115062"/>
                    <a:pt x="61055" y="118110"/>
                    <a:pt x="71342" y="118110"/>
                  </a:cubicBezTo>
                  <a:cubicBezTo>
                    <a:pt x="79153" y="118110"/>
                    <a:pt x="86011" y="116681"/>
                    <a:pt x="91726" y="113919"/>
                  </a:cubicBezTo>
                  <a:cubicBezTo>
                    <a:pt x="97441" y="111157"/>
                    <a:pt x="103156" y="107061"/>
                    <a:pt x="108680" y="101632"/>
                  </a:cubicBezTo>
                  <a:lnTo>
                    <a:pt x="127254" y="118110"/>
                  </a:lnTo>
                  <a:cubicBezTo>
                    <a:pt x="120587" y="125921"/>
                    <a:pt x="112776" y="132207"/>
                    <a:pt x="103632" y="136970"/>
                  </a:cubicBezTo>
                  <a:cubicBezTo>
                    <a:pt x="94488" y="141637"/>
                    <a:pt x="83534" y="144018"/>
                    <a:pt x="70866" y="144018"/>
                  </a:cubicBezTo>
                  <a:close/>
                  <a:moveTo>
                    <a:pt x="102203" y="62198"/>
                  </a:moveTo>
                  <a:cubicBezTo>
                    <a:pt x="101727" y="57150"/>
                    <a:pt x="100584" y="52388"/>
                    <a:pt x="98774" y="47911"/>
                  </a:cubicBezTo>
                  <a:cubicBezTo>
                    <a:pt x="97060" y="43434"/>
                    <a:pt x="94678" y="39624"/>
                    <a:pt x="91726" y="36385"/>
                  </a:cubicBezTo>
                  <a:cubicBezTo>
                    <a:pt x="88773" y="33147"/>
                    <a:pt x="85249" y="30575"/>
                    <a:pt x="81153" y="28670"/>
                  </a:cubicBezTo>
                  <a:cubicBezTo>
                    <a:pt x="77057" y="26765"/>
                    <a:pt x="72390" y="25813"/>
                    <a:pt x="67151" y="25813"/>
                  </a:cubicBezTo>
                  <a:cubicBezTo>
                    <a:pt x="57436" y="25813"/>
                    <a:pt x="49340" y="29146"/>
                    <a:pt x="42958" y="35909"/>
                  </a:cubicBezTo>
                  <a:cubicBezTo>
                    <a:pt x="36576" y="42577"/>
                    <a:pt x="32766" y="51340"/>
                    <a:pt x="31337" y="62198"/>
                  </a:cubicBezTo>
                  <a:lnTo>
                    <a:pt x="102108" y="6219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3;p85"/>
            <p:cNvSpPr/>
            <p:nvPr/>
          </p:nvSpPr>
          <p:spPr>
            <a:xfrm>
              <a:off x="1107630" y="4227226"/>
              <a:ext cx="210121" cy="140970"/>
            </a:xfrm>
            <a:custGeom>
              <a:avLst/>
              <a:gdLst/>
              <a:ahLst/>
              <a:cxnLst/>
              <a:rect l="l" t="t" r="r" b="b"/>
              <a:pathLst>
                <a:path w="210121" h="140970" extrusionOk="0">
                  <a:moveTo>
                    <a:pt x="0" y="2858"/>
                  </a:moveTo>
                  <a:lnTo>
                    <a:pt x="31909" y="2858"/>
                  </a:lnTo>
                  <a:lnTo>
                    <a:pt x="31909" y="24003"/>
                  </a:lnTo>
                  <a:cubicBezTo>
                    <a:pt x="34195" y="20860"/>
                    <a:pt x="36576" y="17812"/>
                    <a:pt x="39243" y="15050"/>
                  </a:cubicBezTo>
                  <a:cubicBezTo>
                    <a:pt x="41815" y="12287"/>
                    <a:pt x="44863" y="9716"/>
                    <a:pt x="48196" y="7429"/>
                  </a:cubicBezTo>
                  <a:cubicBezTo>
                    <a:pt x="51626" y="5143"/>
                    <a:pt x="55435" y="3334"/>
                    <a:pt x="59626" y="2000"/>
                  </a:cubicBezTo>
                  <a:cubicBezTo>
                    <a:pt x="63913" y="667"/>
                    <a:pt x="68580" y="0"/>
                    <a:pt x="73819" y="0"/>
                  </a:cubicBezTo>
                  <a:cubicBezTo>
                    <a:pt x="83725" y="0"/>
                    <a:pt x="92107" y="2286"/>
                    <a:pt x="98965" y="6763"/>
                  </a:cubicBezTo>
                  <a:cubicBezTo>
                    <a:pt x="105823" y="11239"/>
                    <a:pt x="111062" y="17145"/>
                    <a:pt x="114681" y="24575"/>
                  </a:cubicBezTo>
                  <a:cubicBezTo>
                    <a:pt x="120301" y="17240"/>
                    <a:pt x="126873" y="11239"/>
                    <a:pt x="134493" y="6763"/>
                  </a:cubicBezTo>
                  <a:cubicBezTo>
                    <a:pt x="142113" y="2286"/>
                    <a:pt x="151162" y="0"/>
                    <a:pt x="161639" y="0"/>
                  </a:cubicBezTo>
                  <a:cubicBezTo>
                    <a:pt x="176879" y="0"/>
                    <a:pt x="188690" y="4572"/>
                    <a:pt x="197263" y="13716"/>
                  </a:cubicBezTo>
                  <a:cubicBezTo>
                    <a:pt x="205835" y="22860"/>
                    <a:pt x="210122" y="35909"/>
                    <a:pt x="210122" y="52768"/>
                  </a:cubicBezTo>
                  <a:lnTo>
                    <a:pt x="210122" y="140875"/>
                  </a:lnTo>
                  <a:lnTo>
                    <a:pt x="178213" y="140875"/>
                  </a:lnTo>
                  <a:lnTo>
                    <a:pt x="178213" y="62675"/>
                  </a:lnTo>
                  <a:cubicBezTo>
                    <a:pt x="178213" y="51721"/>
                    <a:pt x="175832" y="43339"/>
                    <a:pt x="170974" y="37624"/>
                  </a:cubicBezTo>
                  <a:cubicBezTo>
                    <a:pt x="166116" y="31909"/>
                    <a:pt x="159258" y="29051"/>
                    <a:pt x="150400" y="29051"/>
                  </a:cubicBezTo>
                  <a:cubicBezTo>
                    <a:pt x="141541" y="29051"/>
                    <a:pt x="134683" y="32004"/>
                    <a:pt x="129254" y="37814"/>
                  </a:cubicBezTo>
                  <a:cubicBezTo>
                    <a:pt x="123825" y="43625"/>
                    <a:pt x="121063" y="52102"/>
                    <a:pt x="121063" y="63246"/>
                  </a:cubicBezTo>
                  <a:lnTo>
                    <a:pt x="121063" y="140970"/>
                  </a:lnTo>
                  <a:lnTo>
                    <a:pt x="89154" y="140970"/>
                  </a:lnTo>
                  <a:lnTo>
                    <a:pt x="89154" y="62484"/>
                  </a:lnTo>
                  <a:cubicBezTo>
                    <a:pt x="89154" y="51721"/>
                    <a:pt x="86677" y="43434"/>
                    <a:pt x="81915" y="37719"/>
                  </a:cubicBezTo>
                  <a:cubicBezTo>
                    <a:pt x="77057" y="32004"/>
                    <a:pt x="70199" y="29146"/>
                    <a:pt x="61341" y="29146"/>
                  </a:cubicBezTo>
                  <a:cubicBezTo>
                    <a:pt x="52483" y="29146"/>
                    <a:pt x="45434" y="32195"/>
                    <a:pt x="40005" y="38291"/>
                  </a:cubicBezTo>
                  <a:cubicBezTo>
                    <a:pt x="34671" y="44387"/>
                    <a:pt x="31909" y="52768"/>
                    <a:pt x="31909" y="63532"/>
                  </a:cubicBezTo>
                  <a:lnTo>
                    <a:pt x="31909" y="140970"/>
                  </a:lnTo>
                  <a:lnTo>
                    <a:pt x="0" y="14097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24;p85"/>
            <p:cNvSpPr/>
            <p:nvPr/>
          </p:nvSpPr>
          <p:spPr>
            <a:xfrm>
              <a:off x="1434147" y="4227131"/>
              <a:ext cx="123920" cy="140874"/>
            </a:xfrm>
            <a:custGeom>
              <a:avLst/>
              <a:gdLst/>
              <a:ahLst/>
              <a:cxnLst/>
              <a:rect l="l" t="t" r="r" b="b"/>
              <a:pathLst>
                <a:path w="123920" h="140874" extrusionOk="0">
                  <a:moveTo>
                    <a:pt x="95" y="2953"/>
                  </a:moveTo>
                  <a:lnTo>
                    <a:pt x="32004" y="2953"/>
                  </a:lnTo>
                  <a:lnTo>
                    <a:pt x="32004" y="24574"/>
                  </a:lnTo>
                  <a:cubicBezTo>
                    <a:pt x="34290" y="21241"/>
                    <a:pt x="36766" y="18097"/>
                    <a:pt x="39433" y="15240"/>
                  </a:cubicBezTo>
                  <a:cubicBezTo>
                    <a:pt x="42100" y="12382"/>
                    <a:pt x="45244" y="9715"/>
                    <a:pt x="48768" y="7429"/>
                  </a:cubicBezTo>
                  <a:cubicBezTo>
                    <a:pt x="52292" y="5143"/>
                    <a:pt x="56293" y="3334"/>
                    <a:pt x="60484" y="2000"/>
                  </a:cubicBezTo>
                  <a:cubicBezTo>
                    <a:pt x="64675" y="667"/>
                    <a:pt x="69532" y="0"/>
                    <a:pt x="74962" y="0"/>
                  </a:cubicBezTo>
                  <a:cubicBezTo>
                    <a:pt x="90583" y="0"/>
                    <a:pt x="102679" y="4763"/>
                    <a:pt x="111157" y="14383"/>
                  </a:cubicBezTo>
                  <a:cubicBezTo>
                    <a:pt x="119634" y="24003"/>
                    <a:pt x="123920" y="36862"/>
                    <a:pt x="123920" y="53054"/>
                  </a:cubicBezTo>
                  <a:lnTo>
                    <a:pt x="123920" y="140875"/>
                  </a:lnTo>
                  <a:lnTo>
                    <a:pt x="92012" y="140875"/>
                  </a:lnTo>
                  <a:lnTo>
                    <a:pt x="92012" y="62674"/>
                  </a:lnTo>
                  <a:cubicBezTo>
                    <a:pt x="92012" y="51911"/>
                    <a:pt x="89440" y="43624"/>
                    <a:pt x="84391" y="37814"/>
                  </a:cubicBezTo>
                  <a:cubicBezTo>
                    <a:pt x="79343" y="32004"/>
                    <a:pt x="72104" y="29051"/>
                    <a:pt x="62770" y="29051"/>
                  </a:cubicBezTo>
                  <a:cubicBezTo>
                    <a:pt x="53435" y="29051"/>
                    <a:pt x="46196" y="32099"/>
                    <a:pt x="40481" y="38005"/>
                  </a:cubicBezTo>
                  <a:cubicBezTo>
                    <a:pt x="34766" y="44005"/>
                    <a:pt x="31909" y="52388"/>
                    <a:pt x="31909" y="63151"/>
                  </a:cubicBezTo>
                  <a:lnTo>
                    <a:pt x="31909" y="140875"/>
                  </a:lnTo>
                  <a:lnTo>
                    <a:pt x="0" y="140875"/>
                  </a:lnTo>
                  <a:lnTo>
                    <a:pt x="0" y="2953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25;p85"/>
            <p:cNvSpPr/>
            <p:nvPr/>
          </p:nvSpPr>
          <p:spPr>
            <a:xfrm>
              <a:off x="1588643" y="4227321"/>
              <a:ext cx="147161" cy="143922"/>
            </a:xfrm>
            <a:custGeom>
              <a:avLst/>
              <a:gdLst/>
              <a:ahLst/>
              <a:cxnLst/>
              <a:rect l="l" t="t" r="r" b="b"/>
              <a:pathLst>
                <a:path w="147161" h="143922" extrusionOk="0">
                  <a:moveTo>
                    <a:pt x="73152" y="143923"/>
                  </a:moveTo>
                  <a:cubicBezTo>
                    <a:pt x="62674" y="143923"/>
                    <a:pt x="52959" y="142018"/>
                    <a:pt x="44005" y="138303"/>
                  </a:cubicBezTo>
                  <a:cubicBezTo>
                    <a:pt x="35052" y="134588"/>
                    <a:pt x="27242" y="129445"/>
                    <a:pt x="20765" y="123063"/>
                  </a:cubicBezTo>
                  <a:cubicBezTo>
                    <a:pt x="14288" y="116681"/>
                    <a:pt x="9144" y="109061"/>
                    <a:pt x="5524" y="100298"/>
                  </a:cubicBezTo>
                  <a:cubicBezTo>
                    <a:pt x="1905" y="91631"/>
                    <a:pt x="0" y="82391"/>
                    <a:pt x="0" y="72581"/>
                  </a:cubicBezTo>
                  <a:lnTo>
                    <a:pt x="0" y="72104"/>
                  </a:lnTo>
                  <a:cubicBezTo>
                    <a:pt x="0" y="62198"/>
                    <a:pt x="1905" y="52864"/>
                    <a:pt x="5620" y="44101"/>
                  </a:cubicBezTo>
                  <a:cubicBezTo>
                    <a:pt x="9334" y="35433"/>
                    <a:pt x="14478" y="27813"/>
                    <a:pt x="21050" y="21241"/>
                  </a:cubicBezTo>
                  <a:cubicBezTo>
                    <a:pt x="27622" y="14669"/>
                    <a:pt x="35338" y="9525"/>
                    <a:pt x="44291" y="5715"/>
                  </a:cubicBezTo>
                  <a:cubicBezTo>
                    <a:pt x="53245" y="1905"/>
                    <a:pt x="63055" y="0"/>
                    <a:pt x="73723" y="0"/>
                  </a:cubicBezTo>
                  <a:cubicBezTo>
                    <a:pt x="84392" y="0"/>
                    <a:pt x="94107" y="1905"/>
                    <a:pt x="103156" y="5620"/>
                  </a:cubicBezTo>
                  <a:cubicBezTo>
                    <a:pt x="112109" y="9335"/>
                    <a:pt x="119920" y="14478"/>
                    <a:pt x="126397" y="21050"/>
                  </a:cubicBezTo>
                  <a:cubicBezTo>
                    <a:pt x="132969" y="27623"/>
                    <a:pt x="138017" y="35147"/>
                    <a:pt x="141637" y="43815"/>
                  </a:cubicBezTo>
                  <a:cubicBezTo>
                    <a:pt x="145256" y="52483"/>
                    <a:pt x="147161" y="61722"/>
                    <a:pt x="147161" y="71628"/>
                  </a:cubicBezTo>
                  <a:lnTo>
                    <a:pt x="147161" y="72104"/>
                  </a:lnTo>
                  <a:cubicBezTo>
                    <a:pt x="147161" y="81820"/>
                    <a:pt x="145256" y="91059"/>
                    <a:pt x="141542" y="99822"/>
                  </a:cubicBezTo>
                  <a:cubicBezTo>
                    <a:pt x="137827" y="108585"/>
                    <a:pt x="132683" y="116110"/>
                    <a:pt x="126111" y="122682"/>
                  </a:cubicBezTo>
                  <a:cubicBezTo>
                    <a:pt x="119539" y="129254"/>
                    <a:pt x="111823" y="134398"/>
                    <a:pt x="102679" y="138208"/>
                  </a:cubicBezTo>
                  <a:cubicBezTo>
                    <a:pt x="93631" y="142018"/>
                    <a:pt x="83725" y="143923"/>
                    <a:pt x="73152" y="143923"/>
                  </a:cubicBezTo>
                  <a:close/>
                  <a:moveTo>
                    <a:pt x="73723" y="116491"/>
                  </a:moveTo>
                  <a:cubicBezTo>
                    <a:pt x="80105" y="116491"/>
                    <a:pt x="85915" y="115348"/>
                    <a:pt x="90964" y="112967"/>
                  </a:cubicBezTo>
                  <a:cubicBezTo>
                    <a:pt x="96107" y="110585"/>
                    <a:pt x="100489" y="107442"/>
                    <a:pt x="104108" y="103442"/>
                  </a:cubicBezTo>
                  <a:cubicBezTo>
                    <a:pt x="107728" y="99441"/>
                    <a:pt x="110490" y="94774"/>
                    <a:pt x="112395" y="89440"/>
                  </a:cubicBezTo>
                  <a:cubicBezTo>
                    <a:pt x="114300" y="84106"/>
                    <a:pt x="115252" y="78486"/>
                    <a:pt x="115252" y="72581"/>
                  </a:cubicBezTo>
                  <a:lnTo>
                    <a:pt x="115252" y="72104"/>
                  </a:lnTo>
                  <a:cubicBezTo>
                    <a:pt x="115252" y="66008"/>
                    <a:pt x="114205" y="60293"/>
                    <a:pt x="112109" y="54864"/>
                  </a:cubicBezTo>
                  <a:cubicBezTo>
                    <a:pt x="110014" y="49435"/>
                    <a:pt x="107156" y="44767"/>
                    <a:pt x="103442" y="40767"/>
                  </a:cubicBezTo>
                  <a:cubicBezTo>
                    <a:pt x="99727" y="36767"/>
                    <a:pt x="95345" y="33623"/>
                    <a:pt x="90202" y="31242"/>
                  </a:cubicBezTo>
                  <a:cubicBezTo>
                    <a:pt x="85058" y="28861"/>
                    <a:pt x="79438" y="27718"/>
                    <a:pt x="73152" y="27718"/>
                  </a:cubicBezTo>
                  <a:cubicBezTo>
                    <a:pt x="66865" y="27718"/>
                    <a:pt x="61246" y="28861"/>
                    <a:pt x="56102" y="31242"/>
                  </a:cubicBezTo>
                  <a:cubicBezTo>
                    <a:pt x="50959" y="33623"/>
                    <a:pt x="46577" y="36767"/>
                    <a:pt x="42958" y="40672"/>
                  </a:cubicBezTo>
                  <a:cubicBezTo>
                    <a:pt x="39338" y="44577"/>
                    <a:pt x="36576" y="49244"/>
                    <a:pt x="34671" y="54674"/>
                  </a:cubicBezTo>
                  <a:cubicBezTo>
                    <a:pt x="32766" y="60103"/>
                    <a:pt x="31813" y="65723"/>
                    <a:pt x="31813" y="71628"/>
                  </a:cubicBezTo>
                  <a:lnTo>
                    <a:pt x="31813" y="72104"/>
                  </a:lnTo>
                  <a:cubicBezTo>
                    <a:pt x="31813" y="78200"/>
                    <a:pt x="32861" y="83915"/>
                    <a:pt x="34957" y="89249"/>
                  </a:cubicBezTo>
                  <a:cubicBezTo>
                    <a:pt x="37052" y="94583"/>
                    <a:pt x="39910" y="99250"/>
                    <a:pt x="43624" y="103346"/>
                  </a:cubicBezTo>
                  <a:cubicBezTo>
                    <a:pt x="47339" y="107442"/>
                    <a:pt x="51721" y="110681"/>
                    <a:pt x="56864" y="112967"/>
                  </a:cubicBezTo>
                  <a:cubicBezTo>
                    <a:pt x="62008" y="115348"/>
                    <a:pt x="67532" y="116491"/>
                    <a:pt x="73628" y="11649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26;p85"/>
            <p:cNvSpPr/>
            <p:nvPr/>
          </p:nvSpPr>
          <p:spPr>
            <a:xfrm>
              <a:off x="1756568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5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5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7" y="76010"/>
                    <a:pt x="24956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4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7" y="26670"/>
                    <a:pt x="40958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1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6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60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27;p85"/>
            <p:cNvSpPr/>
            <p:nvPr/>
          </p:nvSpPr>
          <p:spPr>
            <a:xfrm>
              <a:off x="1887251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4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4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7" y="76010"/>
                    <a:pt x="24955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4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6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6" y="26670"/>
                    <a:pt x="40957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1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5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59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28;p85"/>
            <p:cNvSpPr/>
            <p:nvPr/>
          </p:nvSpPr>
          <p:spPr>
            <a:xfrm>
              <a:off x="2019839" y="4228179"/>
              <a:ext cx="125158" cy="142779"/>
            </a:xfrm>
            <a:custGeom>
              <a:avLst/>
              <a:gdLst/>
              <a:ahLst/>
              <a:cxnLst/>
              <a:rect l="l" t="t" r="r" b="b"/>
              <a:pathLst>
                <a:path w="125158" h="142779" extrusionOk="0">
                  <a:moveTo>
                    <a:pt x="93726" y="139922"/>
                  </a:moveTo>
                  <a:lnTo>
                    <a:pt x="93726" y="122968"/>
                  </a:lnTo>
                  <a:cubicBezTo>
                    <a:pt x="89059" y="128588"/>
                    <a:pt x="83058" y="133255"/>
                    <a:pt x="75724" y="137065"/>
                  </a:cubicBezTo>
                  <a:cubicBezTo>
                    <a:pt x="68390" y="140875"/>
                    <a:pt x="59531" y="142780"/>
                    <a:pt x="49054" y="142780"/>
                  </a:cubicBezTo>
                  <a:cubicBezTo>
                    <a:pt x="42481" y="142780"/>
                    <a:pt x="36195" y="141827"/>
                    <a:pt x="30290" y="140017"/>
                  </a:cubicBezTo>
                  <a:cubicBezTo>
                    <a:pt x="24384" y="138208"/>
                    <a:pt x="19145" y="135445"/>
                    <a:pt x="14764" y="131921"/>
                  </a:cubicBezTo>
                  <a:cubicBezTo>
                    <a:pt x="10287" y="128397"/>
                    <a:pt x="6763" y="123920"/>
                    <a:pt x="4096" y="118586"/>
                  </a:cubicBezTo>
                  <a:cubicBezTo>
                    <a:pt x="1429" y="113252"/>
                    <a:pt x="0" y="107156"/>
                    <a:pt x="0" y="100203"/>
                  </a:cubicBezTo>
                  <a:lnTo>
                    <a:pt x="0" y="99727"/>
                  </a:lnTo>
                  <a:cubicBezTo>
                    <a:pt x="0" y="92107"/>
                    <a:pt x="1429" y="85439"/>
                    <a:pt x="4191" y="79724"/>
                  </a:cubicBezTo>
                  <a:cubicBezTo>
                    <a:pt x="6953" y="74104"/>
                    <a:pt x="10858" y="69342"/>
                    <a:pt x="15812" y="65627"/>
                  </a:cubicBezTo>
                  <a:cubicBezTo>
                    <a:pt x="20765" y="61913"/>
                    <a:pt x="26670" y="59055"/>
                    <a:pt x="33623" y="57245"/>
                  </a:cubicBezTo>
                  <a:cubicBezTo>
                    <a:pt x="40481" y="55435"/>
                    <a:pt x="47911" y="54483"/>
                    <a:pt x="56007" y="54483"/>
                  </a:cubicBezTo>
                  <a:cubicBezTo>
                    <a:pt x="64103" y="54483"/>
                    <a:pt x="71438" y="55054"/>
                    <a:pt x="77343" y="56102"/>
                  </a:cubicBezTo>
                  <a:cubicBezTo>
                    <a:pt x="83248" y="57150"/>
                    <a:pt x="88773" y="58579"/>
                    <a:pt x="94202" y="60293"/>
                  </a:cubicBezTo>
                  <a:lnTo>
                    <a:pt x="94202" y="57721"/>
                  </a:lnTo>
                  <a:cubicBezTo>
                    <a:pt x="94202" y="48196"/>
                    <a:pt x="91250" y="40862"/>
                    <a:pt x="85439" y="35814"/>
                  </a:cubicBezTo>
                  <a:cubicBezTo>
                    <a:pt x="79629" y="30766"/>
                    <a:pt x="71152" y="28194"/>
                    <a:pt x="60198" y="28194"/>
                  </a:cubicBezTo>
                  <a:cubicBezTo>
                    <a:pt x="52388" y="28194"/>
                    <a:pt x="45434" y="28956"/>
                    <a:pt x="39338" y="30575"/>
                  </a:cubicBezTo>
                  <a:cubicBezTo>
                    <a:pt x="33242" y="32194"/>
                    <a:pt x="27051" y="34195"/>
                    <a:pt x="20765" y="36862"/>
                  </a:cubicBezTo>
                  <a:lnTo>
                    <a:pt x="12097" y="11525"/>
                  </a:lnTo>
                  <a:cubicBezTo>
                    <a:pt x="19717" y="8001"/>
                    <a:pt x="27623" y="5239"/>
                    <a:pt x="35623" y="3143"/>
                  </a:cubicBezTo>
                  <a:cubicBezTo>
                    <a:pt x="43625" y="1048"/>
                    <a:pt x="53340" y="0"/>
                    <a:pt x="64579" y="0"/>
                  </a:cubicBezTo>
                  <a:cubicBezTo>
                    <a:pt x="85154" y="0"/>
                    <a:pt x="100394" y="5143"/>
                    <a:pt x="110300" y="15335"/>
                  </a:cubicBezTo>
                  <a:cubicBezTo>
                    <a:pt x="120206" y="25527"/>
                    <a:pt x="125158" y="39814"/>
                    <a:pt x="125158" y="58293"/>
                  </a:cubicBezTo>
                  <a:lnTo>
                    <a:pt x="125158" y="140113"/>
                  </a:lnTo>
                  <a:lnTo>
                    <a:pt x="93821" y="140113"/>
                  </a:lnTo>
                  <a:close/>
                  <a:moveTo>
                    <a:pt x="94488" y="82201"/>
                  </a:moveTo>
                  <a:cubicBezTo>
                    <a:pt x="90488" y="80581"/>
                    <a:pt x="85725" y="79343"/>
                    <a:pt x="80200" y="78295"/>
                  </a:cubicBezTo>
                  <a:cubicBezTo>
                    <a:pt x="74676" y="77248"/>
                    <a:pt x="68961" y="76676"/>
                    <a:pt x="62865" y="76676"/>
                  </a:cubicBezTo>
                  <a:cubicBezTo>
                    <a:pt x="52959" y="76676"/>
                    <a:pt x="45148" y="78581"/>
                    <a:pt x="39624" y="82391"/>
                  </a:cubicBezTo>
                  <a:cubicBezTo>
                    <a:pt x="34100" y="86201"/>
                    <a:pt x="31242" y="91440"/>
                    <a:pt x="31242" y="98107"/>
                  </a:cubicBezTo>
                  <a:lnTo>
                    <a:pt x="31242" y="98679"/>
                  </a:lnTo>
                  <a:cubicBezTo>
                    <a:pt x="31242" y="105346"/>
                    <a:pt x="33814" y="110395"/>
                    <a:pt x="38957" y="113824"/>
                  </a:cubicBezTo>
                  <a:cubicBezTo>
                    <a:pt x="44101" y="117348"/>
                    <a:pt x="50387" y="119063"/>
                    <a:pt x="57912" y="119063"/>
                  </a:cubicBezTo>
                  <a:cubicBezTo>
                    <a:pt x="63151" y="119063"/>
                    <a:pt x="68008" y="118396"/>
                    <a:pt x="72390" y="116967"/>
                  </a:cubicBezTo>
                  <a:cubicBezTo>
                    <a:pt x="76867" y="115538"/>
                    <a:pt x="80677" y="113633"/>
                    <a:pt x="84011" y="111061"/>
                  </a:cubicBezTo>
                  <a:cubicBezTo>
                    <a:pt x="87344" y="108585"/>
                    <a:pt x="89916" y="105537"/>
                    <a:pt x="91726" y="101917"/>
                  </a:cubicBezTo>
                  <a:cubicBezTo>
                    <a:pt x="93536" y="98298"/>
                    <a:pt x="94488" y="94393"/>
                    <a:pt x="94488" y="90011"/>
                  </a:cubicBezTo>
                  <a:lnTo>
                    <a:pt x="94488" y="8220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29;p85"/>
            <p:cNvSpPr/>
            <p:nvPr/>
          </p:nvSpPr>
          <p:spPr>
            <a:xfrm>
              <a:off x="2171287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5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02" y="117443"/>
                    <a:pt x="59246" y="117443"/>
                  </a:cubicBezTo>
                  <a:cubicBezTo>
                    <a:pt x="66389" y="117443"/>
                    <a:pt x="71342" y="116110"/>
                    <a:pt x="75057" y="113443"/>
                  </a:cubicBezTo>
                  <a:cubicBezTo>
                    <a:pt x="78772" y="110776"/>
                    <a:pt x="80677" y="107156"/>
                    <a:pt x="80677" y="102584"/>
                  </a:cubicBezTo>
                  <a:lnTo>
                    <a:pt x="80677" y="102108"/>
                  </a:lnTo>
                  <a:cubicBezTo>
                    <a:pt x="80677" y="99536"/>
                    <a:pt x="79820" y="97250"/>
                    <a:pt x="78200" y="95345"/>
                  </a:cubicBezTo>
                  <a:cubicBezTo>
                    <a:pt x="76581" y="93440"/>
                    <a:pt x="74295" y="91821"/>
                    <a:pt x="71438" y="90392"/>
                  </a:cubicBezTo>
                  <a:cubicBezTo>
                    <a:pt x="68580" y="88964"/>
                    <a:pt x="65246" y="87725"/>
                    <a:pt x="61532" y="86487"/>
                  </a:cubicBezTo>
                  <a:cubicBezTo>
                    <a:pt x="57817" y="85249"/>
                    <a:pt x="53912" y="84011"/>
                    <a:pt x="49911" y="82868"/>
                  </a:cubicBezTo>
                  <a:cubicBezTo>
                    <a:pt x="44863" y="81439"/>
                    <a:pt x="39719" y="79820"/>
                    <a:pt x="34671" y="77915"/>
                  </a:cubicBezTo>
                  <a:cubicBezTo>
                    <a:pt x="29528" y="76010"/>
                    <a:pt x="24956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192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240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5" y="28861"/>
                  </a:cubicBezTo>
                  <a:cubicBezTo>
                    <a:pt x="67342" y="26480"/>
                    <a:pt x="61055" y="25337"/>
                    <a:pt x="55340" y="25337"/>
                  </a:cubicBezTo>
                  <a:cubicBezTo>
                    <a:pt x="49244" y="25337"/>
                    <a:pt x="44482" y="26670"/>
                    <a:pt x="41053" y="29242"/>
                  </a:cubicBezTo>
                  <a:cubicBezTo>
                    <a:pt x="37624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2" y="49625"/>
                    <a:pt x="45434" y="51054"/>
                  </a:cubicBezTo>
                  <a:cubicBezTo>
                    <a:pt x="48387" y="52483"/>
                    <a:pt x="51626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6" y="64484"/>
                  </a:cubicBezTo>
                  <a:cubicBezTo>
                    <a:pt x="87154" y="66580"/>
                    <a:pt x="91726" y="69152"/>
                    <a:pt x="95822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490" y="87630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60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581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30;p85"/>
            <p:cNvSpPr/>
            <p:nvPr/>
          </p:nvSpPr>
          <p:spPr>
            <a:xfrm>
              <a:off x="2391600" y="4227226"/>
              <a:ext cx="210121" cy="140970"/>
            </a:xfrm>
            <a:custGeom>
              <a:avLst/>
              <a:gdLst/>
              <a:ahLst/>
              <a:cxnLst/>
              <a:rect l="l" t="t" r="r" b="b"/>
              <a:pathLst>
                <a:path w="210121" h="140970" extrusionOk="0">
                  <a:moveTo>
                    <a:pt x="0" y="2858"/>
                  </a:moveTo>
                  <a:lnTo>
                    <a:pt x="31909" y="2858"/>
                  </a:lnTo>
                  <a:lnTo>
                    <a:pt x="31909" y="24003"/>
                  </a:lnTo>
                  <a:cubicBezTo>
                    <a:pt x="34195" y="20860"/>
                    <a:pt x="36576" y="17812"/>
                    <a:pt x="39243" y="15050"/>
                  </a:cubicBezTo>
                  <a:cubicBezTo>
                    <a:pt x="41815" y="12287"/>
                    <a:pt x="44863" y="9716"/>
                    <a:pt x="48196" y="7429"/>
                  </a:cubicBezTo>
                  <a:cubicBezTo>
                    <a:pt x="51625" y="5143"/>
                    <a:pt x="55436" y="3334"/>
                    <a:pt x="59626" y="2000"/>
                  </a:cubicBezTo>
                  <a:cubicBezTo>
                    <a:pt x="63913" y="667"/>
                    <a:pt x="68580" y="0"/>
                    <a:pt x="73819" y="0"/>
                  </a:cubicBezTo>
                  <a:cubicBezTo>
                    <a:pt x="83725" y="0"/>
                    <a:pt x="92107" y="2286"/>
                    <a:pt x="98965" y="6763"/>
                  </a:cubicBezTo>
                  <a:cubicBezTo>
                    <a:pt x="105823" y="11239"/>
                    <a:pt x="111062" y="17145"/>
                    <a:pt x="114681" y="24575"/>
                  </a:cubicBezTo>
                  <a:cubicBezTo>
                    <a:pt x="120301" y="17240"/>
                    <a:pt x="126873" y="11239"/>
                    <a:pt x="134493" y="6763"/>
                  </a:cubicBezTo>
                  <a:cubicBezTo>
                    <a:pt x="142113" y="2286"/>
                    <a:pt x="151162" y="0"/>
                    <a:pt x="161639" y="0"/>
                  </a:cubicBezTo>
                  <a:cubicBezTo>
                    <a:pt x="176879" y="0"/>
                    <a:pt x="188690" y="4572"/>
                    <a:pt x="197263" y="13716"/>
                  </a:cubicBezTo>
                  <a:cubicBezTo>
                    <a:pt x="205835" y="22860"/>
                    <a:pt x="210121" y="35909"/>
                    <a:pt x="210121" y="52768"/>
                  </a:cubicBezTo>
                  <a:lnTo>
                    <a:pt x="210121" y="140875"/>
                  </a:lnTo>
                  <a:lnTo>
                    <a:pt x="178213" y="140875"/>
                  </a:lnTo>
                  <a:lnTo>
                    <a:pt x="178213" y="62675"/>
                  </a:lnTo>
                  <a:cubicBezTo>
                    <a:pt x="178213" y="51721"/>
                    <a:pt x="175832" y="43339"/>
                    <a:pt x="170974" y="37624"/>
                  </a:cubicBezTo>
                  <a:cubicBezTo>
                    <a:pt x="166116" y="31909"/>
                    <a:pt x="159258" y="29051"/>
                    <a:pt x="150400" y="29051"/>
                  </a:cubicBezTo>
                  <a:cubicBezTo>
                    <a:pt x="141542" y="29051"/>
                    <a:pt x="134684" y="32004"/>
                    <a:pt x="129254" y="37814"/>
                  </a:cubicBezTo>
                  <a:cubicBezTo>
                    <a:pt x="123825" y="43625"/>
                    <a:pt x="121063" y="52102"/>
                    <a:pt x="121063" y="63246"/>
                  </a:cubicBezTo>
                  <a:lnTo>
                    <a:pt x="121063" y="140970"/>
                  </a:lnTo>
                  <a:lnTo>
                    <a:pt x="89154" y="140970"/>
                  </a:lnTo>
                  <a:lnTo>
                    <a:pt x="89154" y="62484"/>
                  </a:lnTo>
                  <a:cubicBezTo>
                    <a:pt x="89154" y="51721"/>
                    <a:pt x="86678" y="43434"/>
                    <a:pt x="81915" y="37719"/>
                  </a:cubicBezTo>
                  <a:cubicBezTo>
                    <a:pt x="77057" y="32004"/>
                    <a:pt x="70199" y="29146"/>
                    <a:pt x="61341" y="29146"/>
                  </a:cubicBezTo>
                  <a:cubicBezTo>
                    <a:pt x="52483" y="29146"/>
                    <a:pt x="45434" y="32195"/>
                    <a:pt x="40005" y="38291"/>
                  </a:cubicBezTo>
                  <a:cubicBezTo>
                    <a:pt x="34671" y="44387"/>
                    <a:pt x="31909" y="52768"/>
                    <a:pt x="31909" y="63532"/>
                  </a:cubicBezTo>
                  <a:lnTo>
                    <a:pt x="31909" y="140970"/>
                  </a:lnTo>
                  <a:lnTo>
                    <a:pt x="0" y="14097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31;p85"/>
            <p:cNvSpPr/>
            <p:nvPr/>
          </p:nvSpPr>
          <p:spPr>
            <a:xfrm>
              <a:off x="2630487" y="4174648"/>
              <a:ext cx="125158" cy="196310"/>
            </a:xfrm>
            <a:custGeom>
              <a:avLst/>
              <a:gdLst/>
              <a:ahLst/>
              <a:cxnLst/>
              <a:rect l="l" t="t" r="r" b="b"/>
              <a:pathLst>
                <a:path w="125158" h="196310" extrusionOk="0">
                  <a:moveTo>
                    <a:pt x="93726" y="193453"/>
                  </a:moveTo>
                  <a:lnTo>
                    <a:pt x="93726" y="176498"/>
                  </a:lnTo>
                  <a:cubicBezTo>
                    <a:pt x="89059" y="182118"/>
                    <a:pt x="83058" y="186785"/>
                    <a:pt x="75724" y="190595"/>
                  </a:cubicBezTo>
                  <a:cubicBezTo>
                    <a:pt x="68389" y="194405"/>
                    <a:pt x="59531" y="196310"/>
                    <a:pt x="49054" y="196310"/>
                  </a:cubicBezTo>
                  <a:cubicBezTo>
                    <a:pt x="42482" y="196310"/>
                    <a:pt x="36195" y="195358"/>
                    <a:pt x="30289" y="193548"/>
                  </a:cubicBezTo>
                  <a:cubicBezTo>
                    <a:pt x="24384" y="191738"/>
                    <a:pt x="19145" y="188976"/>
                    <a:pt x="14764" y="185452"/>
                  </a:cubicBezTo>
                  <a:cubicBezTo>
                    <a:pt x="10287" y="181928"/>
                    <a:pt x="6763" y="177451"/>
                    <a:pt x="4096" y="172117"/>
                  </a:cubicBezTo>
                  <a:cubicBezTo>
                    <a:pt x="1429" y="166783"/>
                    <a:pt x="0" y="160687"/>
                    <a:pt x="0" y="153734"/>
                  </a:cubicBezTo>
                  <a:lnTo>
                    <a:pt x="0" y="153257"/>
                  </a:lnTo>
                  <a:cubicBezTo>
                    <a:pt x="0" y="145637"/>
                    <a:pt x="1429" y="138970"/>
                    <a:pt x="4191" y="133255"/>
                  </a:cubicBezTo>
                  <a:cubicBezTo>
                    <a:pt x="6953" y="127635"/>
                    <a:pt x="10858" y="122873"/>
                    <a:pt x="15812" y="119158"/>
                  </a:cubicBezTo>
                  <a:cubicBezTo>
                    <a:pt x="20764" y="115443"/>
                    <a:pt x="26670" y="112586"/>
                    <a:pt x="33623" y="110776"/>
                  </a:cubicBezTo>
                  <a:cubicBezTo>
                    <a:pt x="40481" y="108966"/>
                    <a:pt x="47911" y="108013"/>
                    <a:pt x="56007" y="108013"/>
                  </a:cubicBezTo>
                  <a:cubicBezTo>
                    <a:pt x="64103" y="108013"/>
                    <a:pt x="71438" y="108585"/>
                    <a:pt x="77343" y="109633"/>
                  </a:cubicBezTo>
                  <a:cubicBezTo>
                    <a:pt x="83249" y="110681"/>
                    <a:pt x="88773" y="112109"/>
                    <a:pt x="94202" y="113824"/>
                  </a:cubicBezTo>
                  <a:lnTo>
                    <a:pt x="94202" y="111252"/>
                  </a:lnTo>
                  <a:cubicBezTo>
                    <a:pt x="94202" y="101727"/>
                    <a:pt x="91250" y="94393"/>
                    <a:pt x="85439" y="89345"/>
                  </a:cubicBezTo>
                  <a:cubicBezTo>
                    <a:pt x="79629" y="84296"/>
                    <a:pt x="71152" y="81725"/>
                    <a:pt x="60198" y="81725"/>
                  </a:cubicBezTo>
                  <a:cubicBezTo>
                    <a:pt x="52388" y="81725"/>
                    <a:pt x="45434" y="82487"/>
                    <a:pt x="39338" y="84106"/>
                  </a:cubicBezTo>
                  <a:cubicBezTo>
                    <a:pt x="33242" y="85725"/>
                    <a:pt x="27051" y="87725"/>
                    <a:pt x="20764" y="90392"/>
                  </a:cubicBezTo>
                  <a:lnTo>
                    <a:pt x="12097" y="65056"/>
                  </a:lnTo>
                  <a:cubicBezTo>
                    <a:pt x="19717" y="61532"/>
                    <a:pt x="27622" y="58769"/>
                    <a:pt x="35624" y="56674"/>
                  </a:cubicBezTo>
                  <a:cubicBezTo>
                    <a:pt x="43625" y="54578"/>
                    <a:pt x="53340" y="53531"/>
                    <a:pt x="64579" y="53531"/>
                  </a:cubicBezTo>
                  <a:cubicBezTo>
                    <a:pt x="85154" y="53531"/>
                    <a:pt x="100393" y="58674"/>
                    <a:pt x="110300" y="68866"/>
                  </a:cubicBezTo>
                  <a:cubicBezTo>
                    <a:pt x="120205" y="79058"/>
                    <a:pt x="125158" y="93345"/>
                    <a:pt x="125158" y="111824"/>
                  </a:cubicBezTo>
                  <a:lnTo>
                    <a:pt x="125158" y="193643"/>
                  </a:lnTo>
                  <a:lnTo>
                    <a:pt x="93821" y="193643"/>
                  </a:lnTo>
                  <a:close/>
                  <a:moveTo>
                    <a:pt x="16859" y="35338"/>
                  </a:moveTo>
                  <a:cubicBezTo>
                    <a:pt x="19812" y="24670"/>
                    <a:pt x="23432" y="16574"/>
                    <a:pt x="27718" y="11049"/>
                  </a:cubicBezTo>
                  <a:cubicBezTo>
                    <a:pt x="32004" y="5525"/>
                    <a:pt x="38100" y="2667"/>
                    <a:pt x="46101" y="2667"/>
                  </a:cubicBezTo>
                  <a:cubicBezTo>
                    <a:pt x="49721" y="2667"/>
                    <a:pt x="53340" y="3238"/>
                    <a:pt x="56769" y="4382"/>
                  </a:cubicBezTo>
                  <a:cubicBezTo>
                    <a:pt x="60293" y="5525"/>
                    <a:pt x="63627" y="6763"/>
                    <a:pt x="66866" y="8001"/>
                  </a:cubicBezTo>
                  <a:cubicBezTo>
                    <a:pt x="70104" y="9334"/>
                    <a:pt x="73057" y="10478"/>
                    <a:pt x="75914" y="11525"/>
                  </a:cubicBezTo>
                  <a:cubicBezTo>
                    <a:pt x="78676" y="12573"/>
                    <a:pt x="81343" y="13049"/>
                    <a:pt x="83725" y="13049"/>
                  </a:cubicBezTo>
                  <a:cubicBezTo>
                    <a:pt x="87535" y="13049"/>
                    <a:pt x="90392" y="12002"/>
                    <a:pt x="92392" y="9906"/>
                  </a:cubicBezTo>
                  <a:cubicBezTo>
                    <a:pt x="94297" y="7811"/>
                    <a:pt x="96203" y="4477"/>
                    <a:pt x="98108" y="0"/>
                  </a:cubicBezTo>
                  <a:lnTo>
                    <a:pt x="115633" y="5525"/>
                  </a:lnTo>
                  <a:cubicBezTo>
                    <a:pt x="112681" y="16002"/>
                    <a:pt x="109061" y="24003"/>
                    <a:pt x="104775" y="29528"/>
                  </a:cubicBezTo>
                  <a:cubicBezTo>
                    <a:pt x="100489" y="35147"/>
                    <a:pt x="94393" y="37909"/>
                    <a:pt x="86392" y="37909"/>
                  </a:cubicBezTo>
                  <a:cubicBezTo>
                    <a:pt x="82772" y="37909"/>
                    <a:pt x="79153" y="37433"/>
                    <a:pt x="75724" y="36386"/>
                  </a:cubicBezTo>
                  <a:cubicBezTo>
                    <a:pt x="72200" y="35338"/>
                    <a:pt x="68866" y="34195"/>
                    <a:pt x="65627" y="32861"/>
                  </a:cubicBezTo>
                  <a:cubicBezTo>
                    <a:pt x="62389" y="31528"/>
                    <a:pt x="59341" y="30385"/>
                    <a:pt x="56483" y="29242"/>
                  </a:cubicBezTo>
                  <a:cubicBezTo>
                    <a:pt x="53626" y="28099"/>
                    <a:pt x="51054" y="27527"/>
                    <a:pt x="48768" y="27527"/>
                  </a:cubicBezTo>
                  <a:cubicBezTo>
                    <a:pt x="44958" y="27527"/>
                    <a:pt x="42100" y="28575"/>
                    <a:pt x="40100" y="30671"/>
                  </a:cubicBezTo>
                  <a:cubicBezTo>
                    <a:pt x="38195" y="32766"/>
                    <a:pt x="36290" y="36100"/>
                    <a:pt x="34385" y="40577"/>
                  </a:cubicBezTo>
                  <a:lnTo>
                    <a:pt x="16859" y="35338"/>
                  </a:lnTo>
                  <a:close/>
                  <a:moveTo>
                    <a:pt x="94488" y="135636"/>
                  </a:moveTo>
                  <a:cubicBezTo>
                    <a:pt x="90488" y="134017"/>
                    <a:pt x="85725" y="132779"/>
                    <a:pt x="80200" y="131731"/>
                  </a:cubicBezTo>
                  <a:cubicBezTo>
                    <a:pt x="74676" y="130683"/>
                    <a:pt x="68961" y="130112"/>
                    <a:pt x="62865" y="130112"/>
                  </a:cubicBezTo>
                  <a:cubicBezTo>
                    <a:pt x="52959" y="130112"/>
                    <a:pt x="45149" y="132017"/>
                    <a:pt x="39624" y="135827"/>
                  </a:cubicBezTo>
                  <a:cubicBezTo>
                    <a:pt x="34100" y="139637"/>
                    <a:pt x="31242" y="144875"/>
                    <a:pt x="31242" y="151543"/>
                  </a:cubicBezTo>
                  <a:lnTo>
                    <a:pt x="31242" y="152114"/>
                  </a:lnTo>
                  <a:cubicBezTo>
                    <a:pt x="31242" y="158782"/>
                    <a:pt x="33814" y="163830"/>
                    <a:pt x="38957" y="167259"/>
                  </a:cubicBezTo>
                  <a:cubicBezTo>
                    <a:pt x="44101" y="170783"/>
                    <a:pt x="50387" y="172498"/>
                    <a:pt x="57912" y="172498"/>
                  </a:cubicBezTo>
                  <a:cubicBezTo>
                    <a:pt x="63151" y="172498"/>
                    <a:pt x="68008" y="171831"/>
                    <a:pt x="72390" y="170402"/>
                  </a:cubicBezTo>
                  <a:cubicBezTo>
                    <a:pt x="76867" y="168974"/>
                    <a:pt x="80677" y="167069"/>
                    <a:pt x="84011" y="164497"/>
                  </a:cubicBezTo>
                  <a:cubicBezTo>
                    <a:pt x="87344" y="162020"/>
                    <a:pt x="89916" y="158972"/>
                    <a:pt x="91726" y="155353"/>
                  </a:cubicBezTo>
                  <a:cubicBezTo>
                    <a:pt x="93536" y="151733"/>
                    <a:pt x="94488" y="147828"/>
                    <a:pt x="94488" y="143446"/>
                  </a:cubicBezTo>
                  <a:lnTo>
                    <a:pt x="94488" y="135636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32;p85"/>
            <p:cNvSpPr/>
            <p:nvPr/>
          </p:nvSpPr>
          <p:spPr>
            <a:xfrm>
              <a:off x="2785554" y="4227321"/>
              <a:ext cx="147161" cy="143922"/>
            </a:xfrm>
            <a:custGeom>
              <a:avLst/>
              <a:gdLst/>
              <a:ahLst/>
              <a:cxnLst/>
              <a:rect l="l" t="t" r="r" b="b"/>
              <a:pathLst>
                <a:path w="147161" h="143922" extrusionOk="0">
                  <a:moveTo>
                    <a:pt x="73152" y="143923"/>
                  </a:moveTo>
                  <a:cubicBezTo>
                    <a:pt x="62675" y="143923"/>
                    <a:pt x="52959" y="142018"/>
                    <a:pt x="44005" y="138303"/>
                  </a:cubicBezTo>
                  <a:cubicBezTo>
                    <a:pt x="35052" y="134588"/>
                    <a:pt x="27242" y="129445"/>
                    <a:pt x="20765" y="123063"/>
                  </a:cubicBezTo>
                  <a:cubicBezTo>
                    <a:pt x="14288" y="116681"/>
                    <a:pt x="9144" y="109061"/>
                    <a:pt x="5525" y="100298"/>
                  </a:cubicBezTo>
                  <a:cubicBezTo>
                    <a:pt x="1905" y="91631"/>
                    <a:pt x="0" y="82391"/>
                    <a:pt x="0" y="72581"/>
                  </a:cubicBezTo>
                  <a:lnTo>
                    <a:pt x="0" y="72104"/>
                  </a:lnTo>
                  <a:cubicBezTo>
                    <a:pt x="0" y="62198"/>
                    <a:pt x="1905" y="52864"/>
                    <a:pt x="5620" y="44101"/>
                  </a:cubicBezTo>
                  <a:cubicBezTo>
                    <a:pt x="9334" y="35433"/>
                    <a:pt x="14478" y="27813"/>
                    <a:pt x="21050" y="21241"/>
                  </a:cubicBezTo>
                  <a:cubicBezTo>
                    <a:pt x="27622" y="14669"/>
                    <a:pt x="35338" y="9525"/>
                    <a:pt x="44291" y="5715"/>
                  </a:cubicBezTo>
                  <a:cubicBezTo>
                    <a:pt x="53245" y="1905"/>
                    <a:pt x="63055" y="0"/>
                    <a:pt x="73724" y="0"/>
                  </a:cubicBezTo>
                  <a:cubicBezTo>
                    <a:pt x="84392" y="0"/>
                    <a:pt x="94107" y="1905"/>
                    <a:pt x="103156" y="5620"/>
                  </a:cubicBezTo>
                  <a:cubicBezTo>
                    <a:pt x="112109" y="9335"/>
                    <a:pt x="119920" y="14478"/>
                    <a:pt x="126397" y="21050"/>
                  </a:cubicBezTo>
                  <a:cubicBezTo>
                    <a:pt x="132969" y="27623"/>
                    <a:pt x="138017" y="35147"/>
                    <a:pt x="141637" y="43815"/>
                  </a:cubicBezTo>
                  <a:cubicBezTo>
                    <a:pt x="145256" y="52483"/>
                    <a:pt x="147161" y="61722"/>
                    <a:pt x="147161" y="71628"/>
                  </a:cubicBezTo>
                  <a:lnTo>
                    <a:pt x="147161" y="72104"/>
                  </a:lnTo>
                  <a:cubicBezTo>
                    <a:pt x="147161" y="81820"/>
                    <a:pt x="145256" y="91059"/>
                    <a:pt x="141542" y="99822"/>
                  </a:cubicBezTo>
                  <a:cubicBezTo>
                    <a:pt x="137827" y="108585"/>
                    <a:pt x="132683" y="116110"/>
                    <a:pt x="126111" y="122682"/>
                  </a:cubicBezTo>
                  <a:cubicBezTo>
                    <a:pt x="119539" y="129254"/>
                    <a:pt x="111824" y="134398"/>
                    <a:pt x="102679" y="138208"/>
                  </a:cubicBezTo>
                  <a:cubicBezTo>
                    <a:pt x="93631" y="142018"/>
                    <a:pt x="83725" y="143923"/>
                    <a:pt x="73152" y="143923"/>
                  </a:cubicBezTo>
                  <a:close/>
                  <a:moveTo>
                    <a:pt x="73724" y="116491"/>
                  </a:moveTo>
                  <a:cubicBezTo>
                    <a:pt x="80105" y="116491"/>
                    <a:pt x="85916" y="115348"/>
                    <a:pt x="90964" y="112967"/>
                  </a:cubicBezTo>
                  <a:cubicBezTo>
                    <a:pt x="96107" y="110585"/>
                    <a:pt x="100489" y="107442"/>
                    <a:pt x="104108" y="103442"/>
                  </a:cubicBezTo>
                  <a:cubicBezTo>
                    <a:pt x="107728" y="99441"/>
                    <a:pt x="110490" y="94774"/>
                    <a:pt x="112395" y="89440"/>
                  </a:cubicBezTo>
                  <a:cubicBezTo>
                    <a:pt x="114300" y="84106"/>
                    <a:pt x="115253" y="78486"/>
                    <a:pt x="115253" y="72581"/>
                  </a:cubicBezTo>
                  <a:lnTo>
                    <a:pt x="115253" y="72104"/>
                  </a:lnTo>
                  <a:cubicBezTo>
                    <a:pt x="115253" y="66008"/>
                    <a:pt x="114205" y="60293"/>
                    <a:pt x="112109" y="54864"/>
                  </a:cubicBezTo>
                  <a:cubicBezTo>
                    <a:pt x="110014" y="49435"/>
                    <a:pt x="107156" y="44767"/>
                    <a:pt x="103442" y="40767"/>
                  </a:cubicBezTo>
                  <a:cubicBezTo>
                    <a:pt x="99727" y="36767"/>
                    <a:pt x="95345" y="33623"/>
                    <a:pt x="90202" y="31242"/>
                  </a:cubicBezTo>
                  <a:cubicBezTo>
                    <a:pt x="85058" y="28861"/>
                    <a:pt x="79438" y="27718"/>
                    <a:pt x="73152" y="27718"/>
                  </a:cubicBezTo>
                  <a:cubicBezTo>
                    <a:pt x="66866" y="27718"/>
                    <a:pt x="61246" y="28861"/>
                    <a:pt x="56102" y="31242"/>
                  </a:cubicBezTo>
                  <a:cubicBezTo>
                    <a:pt x="50959" y="33623"/>
                    <a:pt x="46577" y="36767"/>
                    <a:pt x="42958" y="40672"/>
                  </a:cubicBezTo>
                  <a:cubicBezTo>
                    <a:pt x="39338" y="44577"/>
                    <a:pt x="36576" y="49244"/>
                    <a:pt x="34671" y="54674"/>
                  </a:cubicBezTo>
                  <a:cubicBezTo>
                    <a:pt x="32766" y="60103"/>
                    <a:pt x="31813" y="65723"/>
                    <a:pt x="31813" y="71628"/>
                  </a:cubicBezTo>
                  <a:lnTo>
                    <a:pt x="31813" y="72104"/>
                  </a:lnTo>
                  <a:cubicBezTo>
                    <a:pt x="31813" y="78200"/>
                    <a:pt x="32861" y="83915"/>
                    <a:pt x="34957" y="89249"/>
                  </a:cubicBezTo>
                  <a:cubicBezTo>
                    <a:pt x="37052" y="94583"/>
                    <a:pt x="39910" y="99250"/>
                    <a:pt x="43625" y="103346"/>
                  </a:cubicBezTo>
                  <a:cubicBezTo>
                    <a:pt x="47339" y="107442"/>
                    <a:pt x="51721" y="110681"/>
                    <a:pt x="56864" y="112967"/>
                  </a:cubicBezTo>
                  <a:cubicBezTo>
                    <a:pt x="62008" y="115348"/>
                    <a:pt x="67532" y="116491"/>
                    <a:pt x="73628" y="11649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33;p85"/>
            <p:cNvSpPr/>
            <p:nvPr/>
          </p:nvSpPr>
          <p:spPr>
            <a:xfrm>
              <a:off x="2953575" y="4227893"/>
              <a:ext cx="109823" cy="142970"/>
            </a:xfrm>
            <a:custGeom>
              <a:avLst/>
              <a:gdLst/>
              <a:ahLst/>
              <a:cxnLst/>
              <a:rect l="l" t="t" r="r" b="b"/>
              <a:pathLst>
                <a:path w="109823" h="142970" extrusionOk="0">
                  <a:moveTo>
                    <a:pt x="58579" y="142780"/>
                  </a:moveTo>
                  <a:cubicBezTo>
                    <a:pt x="48673" y="142780"/>
                    <a:pt x="38576" y="140970"/>
                    <a:pt x="28384" y="137541"/>
                  </a:cubicBezTo>
                  <a:cubicBezTo>
                    <a:pt x="18193" y="134017"/>
                    <a:pt x="8763" y="128873"/>
                    <a:pt x="0" y="121920"/>
                  </a:cubicBezTo>
                  <a:lnTo>
                    <a:pt x="14097" y="100489"/>
                  </a:lnTo>
                  <a:cubicBezTo>
                    <a:pt x="21622" y="106108"/>
                    <a:pt x="29242" y="110300"/>
                    <a:pt x="36957" y="113157"/>
                  </a:cubicBezTo>
                  <a:cubicBezTo>
                    <a:pt x="44672" y="116015"/>
                    <a:pt x="52197" y="117443"/>
                    <a:pt x="59341" y="117443"/>
                  </a:cubicBezTo>
                  <a:cubicBezTo>
                    <a:pt x="66484" y="117443"/>
                    <a:pt x="71438" y="116110"/>
                    <a:pt x="75152" y="113443"/>
                  </a:cubicBezTo>
                  <a:cubicBezTo>
                    <a:pt x="78867" y="110776"/>
                    <a:pt x="80772" y="107156"/>
                    <a:pt x="80772" y="102584"/>
                  </a:cubicBezTo>
                  <a:lnTo>
                    <a:pt x="80772" y="102108"/>
                  </a:lnTo>
                  <a:cubicBezTo>
                    <a:pt x="80772" y="99536"/>
                    <a:pt x="79915" y="97250"/>
                    <a:pt x="78296" y="95345"/>
                  </a:cubicBezTo>
                  <a:cubicBezTo>
                    <a:pt x="76676" y="93440"/>
                    <a:pt x="74390" y="91821"/>
                    <a:pt x="71533" y="90392"/>
                  </a:cubicBezTo>
                  <a:cubicBezTo>
                    <a:pt x="68675" y="88964"/>
                    <a:pt x="65342" y="87725"/>
                    <a:pt x="61627" y="86487"/>
                  </a:cubicBezTo>
                  <a:cubicBezTo>
                    <a:pt x="57912" y="85249"/>
                    <a:pt x="54007" y="84011"/>
                    <a:pt x="50006" y="82868"/>
                  </a:cubicBezTo>
                  <a:cubicBezTo>
                    <a:pt x="44958" y="81439"/>
                    <a:pt x="39815" y="79820"/>
                    <a:pt x="34671" y="77915"/>
                  </a:cubicBezTo>
                  <a:cubicBezTo>
                    <a:pt x="29528" y="76010"/>
                    <a:pt x="24955" y="73533"/>
                    <a:pt x="20860" y="70485"/>
                  </a:cubicBezTo>
                  <a:cubicBezTo>
                    <a:pt x="16764" y="67437"/>
                    <a:pt x="13430" y="63627"/>
                    <a:pt x="10763" y="59150"/>
                  </a:cubicBezTo>
                  <a:cubicBezTo>
                    <a:pt x="8096" y="54674"/>
                    <a:pt x="6858" y="49054"/>
                    <a:pt x="6858" y="42482"/>
                  </a:cubicBezTo>
                  <a:lnTo>
                    <a:pt x="6858" y="42005"/>
                  </a:lnTo>
                  <a:cubicBezTo>
                    <a:pt x="6858" y="35624"/>
                    <a:pt x="8096" y="29718"/>
                    <a:pt x="10668" y="24575"/>
                  </a:cubicBezTo>
                  <a:cubicBezTo>
                    <a:pt x="13145" y="19336"/>
                    <a:pt x="16669" y="14954"/>
                    <a:pt x="21146" y="11240"/>
                  </a:cubicBezTo>
                  <a:cubicBezTo>
                    <a:pt x="25622" y="7620"/>
                    <a:pt x="30766" y="4763"/>
                    <a:pt x="36862" y="2858"/>
                  </a:cubicBezTo>
                  <a:cubicBezTo>
                    <a:pt x="42863" y="953"/>
                    <a:pt x="49244" y="0"/>
                    <a:pt x="56102" y="0"/>
                  </a:cubicBezTo>
                  <a:cubicBezTo>
                    <a:pt x="64770" y="0"/>
                    <a:pt x="73628" y="1429"/>
                    <a:pt x="82487" y="4191"/>
                  </a:cubicBezTo>
                  <a:cubicBezTo>
                    <a:pt x="91345" y="6953"/>
                    <a:pt x="99441" y="10858"/>
                    <a:pt x="106775" y="15812"/>
                  </a:cubicBezTo>
                  <a:lnTo>
                    <a:pt x="94202" y="38386"/>
                  </a:lnTo>
                  <a:cubicBezTo>
                    <a:pt x="87535" y="34385"/>
                    <a:pt x="80867" y="31242"/>
                    <a:pt x="74104" y="28861"/>
                  </a:cubicBezTo>
                  <a:cubicBezTo>
                    <a:pt x="67342" y="26480"/>
                    <a:pt x="61055" y="25337"/>
                    <a:pt x="55245" y="25337"/>
                  </a:cubicBezTo>
                  <a:cubicBezTo>
                    <a:pt x="49149" y="25337"/>
                    <a:pt x="44387" y="26670"/>
                    <a:pt x="40958" y="29242"/>
                  </a:cubicBezTo>
                  <a:cubicBezTo>
                    <a:pt x="37529" y="31814"/>
                    <a:pt x="35909" y="35147"/>
                    <a:pt x="35909" y="39148"/>
                  </a:cubicBezTo>
                  <a:lnTo>
                    <a:pt x="35909" y="39719"/>
                  </a:lnTo>
                  <a:cubicBezTo>
                    <a:pt x="35909" y="42101"/>
                    <a:pt x="36767" y="44291"/>
                    <a:pt x="38481" y="46101"/>
                  </a:cubicBezTo>
                  <a:cubicBezTo>
                    <a:pt x="40196" y="47911"/>
                    <a:pt x="42482" y="49625"/>
                    <a:pt x="45434" y="51054"/>
                  </a:cubicBezTo>
                  <a:cubicBezTo>
                    <a:pt x="48387" y="52483"/>
                    <a:pt x="51625" y="53912"/>
                    <a:pt x="55340" y="55245"/>
                  </a:cubicBezTo>
                  <a:cubicBezTo>
                    <a:pt x="59055" y="56579"/>
                    <a:pt x="62960" y="57817"/>
                    <a:pt x="66961" y="59055"/>
                  </a:cubicBezTo>
                  <a:cubicBezTo>
                    <a:pt x="72009" y="60579"/>
                    <a:pt x="77057" y="62484"/>
                    <a:pt x="82105" y="64484"/>
                  </a:cubicBezTo>
                  <a:cubicBezTo>
                    <a:pt x="87154" y="66580"/>
                    <a:pt x="91726" y="69152"/>
                    <a:pt x="95821" y="72200"/>
                  </a:cubicBezTo>
                  <a:cubicBezTo>
                    <a:pt x="99917" y="75248"/>
                    <a:pt x="103251" y="78962"/>
                    <a:pt x="105918" y="83249"/>
                  </a:cubicBezTo>
                  <a:cubicBezTo>
                    <a:pt x="108585" y="87535"/>
                    <a:pt x="109823" y="92869"/>
                    <a:pt x="109823" y="99155"/>
                  </a:cubicBezTo>
                  <a:lnTo>
                    <a:pt x="109823" y="99632"/>
                  </a:lnTo>
                  <a:cubicBezTo>
                    <a:pt x="109823" y="106966"/>
                    <a:pt x="108490" y="113252"/>
                    <a:pt x="105918" y="118682"/>
                  </a:cubicBezTo>
                  <a:cubicBezTo>
                    <a:pt x="103346" y="124111"/>
                    <a:pt x="99727" y="128588"/>
                    <a:pt x="95059" y="132112"/>
                  </a:cubicBezTo>
                  <a:cubicBezTo>
                    <a:pt x="90392" y="135636"/>
                    <a:pt x="84963" y="138398"/>
                    <a:pt x="78772" y="140208"/>
                  </a:cubicBezTo>
                  <a:cubicBezTo>
                    <a:pt x="72485" y="142018"/>
                    <a:pt x="65818" y="142970"/>
                    <a:pt x="58674" y="142970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34;p85"/>
            <p:cNvSpPr/>
            <p:nvPr/>
          </p:nvSpPr>
          <p:spPr>
            <a:xfrm>
              <a:off x="962469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8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9" y="21431"/>
                    <a:pt x="56007" y="17526"/>
                  </a:cubicBezTo>
                  <a:cubicBezTo>
                    <a:pt x="51626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2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2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7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291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49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6" y="66294"/>
                    <a:pt x="14669" y="68390"/>
                  </a:cubicBezTo>
                  <a:cubicBezTo>
                    <a:pt x="15811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35;p85"/>
            <p:cNvSpPr/>
            <p:nvPr/>
          </p:nvSpPr>
          <p:spPr>
            <a:xfrm>
              <a:off x="1056862" y="4532883"/>
              <a:ext cx="51625" cy="112585"/>
            </a:xfrm>
            <a:custGeom>
              <a:avLst/>
              <a:gdLst/>
              <a:ahLst/>
              <a:cxnLst/>
              <a:rect l="l" t="t" r="r" b="b"/>
              <a:pathLst>
                <a:path w="51625" h="112585" extrusionOk="0">
                  <a:moveTo>
                    <a:pt x="36100" y="112586"/>
                  </a:moveTo>
                  <a:cubicBezTo>
                    <a:pt x="32671" y="112586"/>
                    <a:pt x="29527" y="112109"/>
                    <a:pt x="26479" y="111252"/>
                  </a:cubicBezTo>
                  <a:cubicBezTo>
                    <a:pt x="23527" y="110395"/>
                    <a:pt x="20955" y="108966"/>
                    <a:pt x="18764" y="107061"/>
                  </a:cubicBezTo>
                  <a:cubicBezTo>
                    <a:pt x="16669" y="105156"/>
                    <a:pt x="14954" y="102679"/>
                    <a:pt x="13716" y="99536"/>
                  </a:cubicBezTo>
                  <a:cubicBezTo>
                    <a:pt x="12478" y="96393"/>
                    <a:pt x="11906" y="92774"/>
                    <a:pt x="11906" y="88487"/>
                  </a:cubicBezTo>
                  <a:lnTo>
                    <a:pt x="11906" y="36957"/>
                  </a:lnTo>
                  <a:lnTo>
                    <a:pt x="0" y="36957"/>
                  </a:lnTo>
                  <a:lnTo>
                    <a:pt x="0" y="25717"/>
                  </a:lnTo>
                  <a:lnTo>
                    <a:pt x="11906" y="25717"/>
                  </a:lnTo>
                  <a:lnTo>
                    <a:pt x="11906" y="0"/>
                  </a:lnTo>
                  <a:lnTo>
                    <a:pt x="24575" y="0"/>
                  </a:lnTo>
                  <a:lnTo>
                    <a:pt x="24575" y="25717"/>
                  </a:lnTo>
                  <a:lnTo>
                    <a:pt x="51625" y="25717"/>
                  </a:lnTo>
                  <a:lnTo>
                    <a:pt x="51625" y="36957"/>
                  </a:lnTo>
                  <a:lnTo>
                    <a:pt x="24575" y="36957"/>
                  </a:lnTo>
                  <a:lnTo>
                    <a:pt x="24575" y="86678"/>
                  </a:lnTo>
                  <a:cubicBezTo>
                    <a:pt x="24575" y="91916"/>
                    <a:pt x="25908" y="95631"/>
                    <a:pt x="28575" y="97727"/>
                  </a:cubicBezTo>
                  <a:cubicBezTo>
                    <a:pt x="31242" y="99822"/>
                    <a:pt x="34671" y="100870"/>
                    <a:pt x="38957" y="100870"/>
                  </a:cubicBezTo>
                  <a:cubicBezTo>
                    <a:pt x="41148" y="100870"/>
                    <a:pt x="43244" y="100679"/>
                    <a:pt x="45149" y="100203"/>
                  </a:cubicBezTo>
                  <a:cubicBezTo>
                    <a:pt x="47053" y="99727"/>
                    <a:pt x="49149" y="99060"/>
                    <a:pt x="51340" y="98012"/>
                  </a:cubicBezTo>
                  <a:lnTo>
                    <a:pt x="51340" y="108871"/>
                  </a:lnTo>
                  <a:cubicBezTo>
                    <a:pt x="49149" y="110109"/>
                    <a:pt x="46768" y="110966"/>
                    <a:pt x="44291" y="111633"/>
                  </a:cubicBezTo>
                  <a:cubicBezTo>
                    <a:pt x="41815" y="112204"/>
                    <a:pt x="39052" y="112586"/>
                    <a:pt x="35909" y="112586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36;p85"/>
            <p:cNvSpPr/>
            <p:nvPr/>
          </p:nvSpPr>
          <p:spPr>
            <a:xfrm>
              <a:off x="1131443" y="4525930"/>
              <a:ext cx="14477" cy="118014"/>
            </a:xfrm>
            <a:custGeom>
              <a:avLst/>
              <a:gdLst/>
              <a:ahLst/>
              <a:cxnLst/>
              <a:rect l="l" t="t" r="r" b="b"/>
              <a:pathLst>
                <a:path w="14477" h="118014" extrusionOk="0">
                  <a:moveTo>
                    <a:pt x="0" y="0"/>
                  </a:moveTo>
                  <a:lnTo>
                    <a:pt x="14478" y="0"/>
                  </a:lnTo>
                  <a:lnTo>
                    <a:pt x="14478" y="14002"/>
                  </a:lnTo>
                  <a:lnTo>
                    <a:pt x="0" y="14002"/>
                  </a:lnTo>
                  <a:lnTo>
                    <a:pt x="0" y="0"/>
                  </a:lnTo>
                  <a:close/>
                  <a:moveTo>
                    <a:pt x="857" y="32671"/>
                  </a:moveTo>
                  <a:lnTo>
                    <a:pt x="13526" y="32671"/>
                  </a:lnTo>
                  <a:lnTo>
                    <a:pt x="13526" y="118015"/>
                  </a:lnTo>
                  <a:lnTo>
                    <a:pt x="857" y="118015"/>
                  </a:lnTo>
                  <a:lnTo>
                    <a:pt x="857" y="3267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37;p85"/>
            <p:cNvSpPr/>
            <p:nvPr/>
          </p:nvSpPr>
          <p:spPr>
            <a:xfrm>
              <a:off x="1166971" y="4532883"/>
              <a:ext cx="51625" cy="112585"/>
            </a:xfrm>
            <a:custGeom>
              <a:avLst/>
              <a:gdLst/>
              <a:ahLst/>
              <a:cxnLst/>
              <a:rect l="l" t="t" r="r" b="b"/>
              <a:pathLst>
                <a:path w="51625" h="112585" extrusionOk="0">
                  <a:moveTo>
                    <a:pt x="36004" y="112586"/>
                  </a:moveTo>
                  <a:cubicBezTo>
                    <a:pt x="32576" y="112586"/>
                    <a:pt x="29432" y="112109"/>
                    <a:pt x="26479" y="111252"/>
                  </a:cubicBezTo>
                  <a:cubicBezTo>
                    <a:pt x="23527" y="110395"/>
                    <a:pt x="20955" y="108966"/>
                    <a:pt x="18764" y="107061"/>
                  </a:cubicBezTo>
                  <a:cubicBezTo>
                    <a:pt x="16573" y="105156"/>
                    <a:pt x="14954" y="102679"/>
                    <a:pt x="13716" y="99536"/>
                  </a:cubicBezTo>
                  <a:cubicBezTo>
                    <a:pt x="12478" y="96393"/>
                    <a:pt x="11906" y="92774"/>
                    <a:pt x="11906" y="88487"/>
                  </a:cubicBezTo>
                  <a:lnTo>
                    <a:pt x="11906" y="36957"/>
                  </a:lnTo>
                  <a:lnTo>
                    <a:pt x="0" y="36957"/>
                  </a:lnTo>
                  <a:lnTo>
                    <a:pt x="0" y="25717"/>
                  </a:lnTo>
                  <a:lnTo>
                    <a:pt x="11906" y="25717"/>
                  </a:lnTo>
                  <a:lnTo>
                    <a:pt x="11906" y="0"/>
                  </a:lnTo>
                  <a:lnTo>
                    <a:pt x="24575" y="0"/>
                  </a:lnTo>
                  <a:lnTo>
                    <a:pt x="24575" y="25717"/>
                  </a:lnTo>
                  <a:lnTo>
                    <a:pt x="51626" y="25717"/>
                  </a:lnTo>
                  <a:lnTo>
                    <a:pt x="51626" y="36957"/>
                  </a:lnTo>
                  <a:lnTo>
                    <a:pt x="24575" y="36957"/>
                  </a:lnTo>
                  <a:lnTo>
                    <a:pt x="24575" y="86678"/>
                  </a:lnTo>
                  <a:cubicBezTo>
                    <a:pt x="24575" y="91916"/>
                    <a:pt x="25908" y="95631"/>
                    <a:pt x="28575" y="97727"/>
                  </a:cubicBezTo>
                  <a:cubicBezTo>
                    <a:pt x="31242" y="99822"/>
                    <a:pt x="34671" y="100870"/>
                    <a:pt x="38957" y="100870"/>
                  </a:cubicBezTo>
                  <a:cubicBezTo>
                    <a:pt x="41148" y="100870"/>
                    <a:pt x="43243" y="100679"/>
                    <a:pt x="45148" y="100203"/>
                  </a:cubicBezTo>
                  <a:cubicBezTo>
                    <a:pt x="47054" y="99727"/>
                    <a:pt x="49149" y="99060"/>
                    <a:pt x="51340" y="98012"/>
                  </a:cubicBezTo>
                  <a:lnTo>
                    <a:pt x="51340" y="108871"/>
                  </a:lnTo>
                  <a:cubicBezTo>
                    <a:pt x="49149" y="110109"/>
                    <a:pt x="46768" y="110966"/>
                    <a:pt x="44291" y="111633"/>
                  </a:cubicBezTo>
                  <a:cubicBezTo>
                    <a:pt x="41815" y="112300"/>
                    <a:pt x="39053" y="112586"/>
                    <a:pt x="35909" y="112586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38;p85"/>
            <p:cNvSpPr/>
            <p:nvPr/>
          </p:nvSpPr>
          <p:spPr>
            <a:xfrm>
              <a:off x="1239837" y="4558601"/>
              <a:ext cx="74485" cy="87153"/>
            </a:xfrm>
            <a:custGeom>
              <a:avLst/>
              <a:gdLst/>
              <a:ahLst/>
              <a:cxnLst/>
              <a:rect l="l" t="t" r="r" b="b"/>
              <a:pathLst>
                <a:path w="74485" h="87153" extrusionOk="0">
                  <a:moveTo>
                    <a:pt x="32671" y="87154"/>
                  </a:moveTo>
                  <a:cubicBezTo>
                    <a:pt x="27527" y="87154"/>
                    <a:pt x="22860" y="86297"/>
                    <a:pt x="18859" y="84677"/>
                  </a:cubicBezTo>
                  <a:cubicBezTo>
                    <a:pt x="14859" y="83058"/>
                    <a:pt x="11430" y="80677"/>
                    <a:pt x="8668" y="77629"/>
                  </a:cubicBezTo>
                  <a:cubicBezTo>
                    <a:pt x="5905" y="74581"/>
                    <a:pt x="3715" y="70961"/>
                    <a:pt x="2191" y="66866"/>
                  </a:cubicBezTo>
                  <a:cubicBezTo>
                    <a:pt x="667" y="62675"/>
                    <a:pt x="0" y="58103"/>
                    <a:pt x="0" y="52959"/>
                  </a:cubicBezTo>
                  <a:lnTo>
                    <a:pt x="0" y="0"/>
                  </a:lnTo>
                  <a:lnTo>
                    <a:pt x="12668" y="0"/>
                  </a:lnTo>
                  <a:lnTo>
                    <a:pt x="12668" y="49721"/>
                  </a:lnTo>
                  <a:cubicBezTo>
                    <a:pt x="12668" y="57626"/>
                    <a:pt x="14669" y="63913"/>
                    <a:pt x="18764" y="68485"/>
                  </a:cubicBezTo>
                  <a:cubicBezTo>
                    <a:pt x="22860" y="73057"/>
                    <a:pt x="28670" y="75438"/>
                    <a:pt x="36290" y="75438"/>
                  </a:cubicBezTo>
                  <a:cubicBezTo>
                    <a:pt x="39910" y="75438"/>
                    <a:pt x="43339" y="74771"/>
                    <a:pt x="46482" y="73533"/>
                  </a:cubicBezTo>
                  <a:cubicBezTo>
                    <a:pt x="49625" y="72295"/>
                    <a:pt x="52292" y="70485"/>
                    <a:pt x="54578" y="68104"/>
                  </a:cubicBezTo>
                  <a:cubicBezTo>
                    <a:pt x="56864" y="65723"/>
                    <a:pt x="58579" y="62960"/>
                    <a:pt x="59912" y="59627"/>
                  </a:cubicBezTo>
                  <a:cubicBezTo>
                    <a:pt x="61246" y="56293"/>
                    <a:pt x="61913" y="52673"/>
                    <a:pt x="61913" y="48768"/>
                  </a:cubicBezTo>
                  <a:lnTo>
                    <a:pt x="61913" y="0"/>
                  </a:lnTo>
                  <a:lnTo>
                    <a:pt x="74486" y="0"/>
                  </a:lnTo>
                  <a:lnTo>
                    <a:pt x="74486" y="85344"/>
                  </a:lnTo>
                  <a:lnTo>
                    <a:pt x="61913" y="85344"/>
                  </a:lnTo>
                  <a:lnTo>
                    <a:pt x="61913" y="70485"/>
                  </a:lnTo>
                  <a:cubicBezTo>
                    <a:pt x="59055" y="75152"/>
                    <a:pt x="55340" y="79058"/>
                    <a:pt x="50673" y="82296"/>
                  </a:cubicBezTo>
                  <a:cubicBezTo>
                    <a:pt x="46006" y="85535"/>
                    <a:pt x="40005" y="87154"/>
                    <a:pt x="32671" y="8715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39;p85"/>
            <p:cNvSpPr/>
            <p:nvPr/>
          </p:nvSpPr>
          <p:spPr>
            <a:xfrm>
              <a:off x="1337849" y="4523549"/>
              <a:ext cx="86106" cy="122300"/>
            </a:xfrm>
            <a:custGeom>
              <a:avLst/>
              <a:gdLst/>
              <a:ahLst/>
              <a:cxnLst/>
              <a:rect l="l" t="t" r="r" b="b"/>
              <a:pathLst>
                <a:path w="86106" h="122300" extrusionOk="0">
                  <a:moveTo>
                    <a:pt x="40767" y="122206"/>
                  </a:moveTo>
                  <a:cubicBezTo>
                    <a:pt x="35623" y="122206"/>
                    <a:pt x="30575" y="121253"/>
                    <a:pt x="25718" y="119253"/>
                  </a:cubicBezTo>
                  <a:cubicBezTo>
                    <a:pt x="20860" y="117253"/>
                    <a:pt x="16573" y="114395"/>
                    <a:pt x="12668" y="110585"/>
                  </a:cubicBezTo>
                  <a:cubicBezTo>
                    <a:pt x="8763" y="106775"/>
                    <a:pt x="5715" y="102203"/>
                    <a:pt x="3429" y="96679"/>
                  </a:cubicBezTo>
                  <a:cubicBezTo>
                    <a:pt x="1143" y="91250"/>
                    <a:pt x="0" y="84963"/>
                    <a:pt x="0" y="77914"/>
                  </a:cubicBezTo>
                  <a:lnTo>
                    <a:pt x="0" y="77629"/>
                  </a:lnTo>
                  <a:cubicBezTo>
                    <a:pt x="0" y="70675"/>
                    <a:pt x="1143" y="64484"/>
                    <a:pt x="3429" y="58960"/>
                  </a:cubicBezTo>
                  <a:cubicBezTo>
                    <a:pt x="5715" y="53435"/>
                    <a:pt x="8858" y="48768"/>
                    <a:pt x="12668" y="45053"/>
                  </a:cubicBezTo>
                  <a:cubicBezTo>
                    <a:pt x="16478" y="41243"/>
                    <a:pt x="20860" y="38291"/>
                    <a:pt x="25718" y="36290"/>
                  </a:cubicBezTo>
                  <a:cubicBezTo>
                    <a:pt x="30575" y="34290"/>
                    <a:pt x="35528" y="33242"/>
                    <a:pt x="40767" y="33242"/>
                  </a:cubicBezTo>
                  <a:cubicBezTo>
                    <a:pt x="44768" y="33242"/>
                    <a:pt x="48387" y="33718"/>
                    <a:pt x="51625" y="34766"/>
                  </a:cubicBezTo>
                  <a:cubicBezTo>
                    <a:pt x="54959" y="35719"/>
                    <a:pt x="57912" y="37052"/>
                    <a:pt x="60579" y="38767"/>
                  </a:cubicBezTo>
                  <a:cubicBezTo>
                    <a:pt x="63246" y="40386"/>
                    <a:pt x="65627" y="42386"/>
                    <a:pt x="67723" y="44577"/>
                  </a:cubicBezTo>
                  <a:cubicBezTo>
                    <a:pt x="69914" y="46768"/>
                    <a:pt x="71723" y="49054"/>
                    <a:pt x="73438" y="51530"/>
                  </a:cubicBezTo>
                  <a:lnTo>
                    <a:pt x="73438" y="0"/>
                  </a:lnTo>
                  <a:lnTo>
                    <a:pt x="86106" y="0"/>
                  </a:lnTo>
                  <a:lnTo>
                    <a:pt x="86106" y="120491"/>
                  </a:lnTo>
                  <a:lnTo>
                    <a:pt x="73438" y="120491"/>
                  </a:lnTo>
                  <a:lnTo>
                    <a:pt x="73438" y="103346"/>
                  </a:lnTo>
                  <a:cubicBezTo>
                    <a:pt x="71723" y="105918"/>
                    <a:pt x="69723" y="108299"/>
                    <a:pt x="67532" y="110585"/>
                  </a:cubicBezTo>
                  <a:cubicBezTo>
                    <a:pt x="65437" y="112871"/>
                    <a:pt x="62960" y="114967"/>
                    <a:pt x="60389" y="116681"/>
                  </a:cubicBezTo>
                  <a:cubicBezTo>
                    <a:pt x="57721" y="118396"/>
                    <a:pt x="54769" y="119825"/>
                    <a:pt x="51530" y="120777"/>
                  </a:cubicBezTo>
                  <a:cubicBezTo>
                    <a:pt x="48292" y="121729"/>
                    <a:pt x="44672" y="122301"/>
                    <a:pt x="40767" y="122301"/>
                  </a:cubicBezTo>
                  <a:close/>
                  <a:moveTo>
                    <a:pt x="43053" y="110776"/>
                  </a:moveTo>
                  <a:cubicBezTo>
                    <a:pt x="47053" y="110776"/>
                    <a:pt x="50864" y="110014"/>
                    <a:pt x="54483" y="108395"/>
                  </a:cubicBezTo>
                  <a:cubicBezTo>
                    <a:pt x="58198" y="106775"/>
                    <a:pt x="61436" y="104584"/>
                    <a:pt x="64389" y="101632"/>
                  </a:cubicBezTo>
                  <a:cubicBezTo>
                    <a:pt x="67342" y="98679"/>
                    <a:pt x="69628" y="95250"/>
                    <a:pt x="71342" y="91250"/>
                  </a:cubicBezTo>
                  <a:cubicBezTo>
                    <a:pt x="73057" y="87249"/>
                    <a:pt x="73914" y="82772"/>
                    <a:pt x="73914" y="77819"/>
                  </a:cubicBezTo>
                  <a:lnTo>
                    <a:pt x="73914" y="77533"/>
                  </a:lnTo>
                  <a:cubicBezTo>
                    <a:pt x="73914" y="72580"/>
                    <a:pt x="73057" y="68104"/>
                    <a:pt x="71342" y="64103"/>
                  </a:cubicBezTo>
                  <a:cubicBezTo>
                    <a:pt x="69628" y="60103"/>
                    <a:pt x="67342" y="56674"/>
                    <a:pt x="64389" y="53816"/>
                  </a:cubicBezTo>
                  <a:cubicBezTo>
                    <a:pt x="61436" y="50959"/>
                    <a:pt x="58198" y="48768"/>
                    <a:pt x="54483" y="47149"/>
                  </a:cubicBezTo>
                  <a:cubicBezTo>
                    <a:pt x="50768" y="45529"/>
                    <a:pt x="46958" y="44767"/>
                    <a:pt x="43053" y="44767"/>
                  </a:cubicBezTo>
                  <a:cubicBezTo>
                    <a:pt x="38862" y="44767"/>
                    <a:pt x="34957" y="45529"/>
                    <a:pt x="31337" y="46958"/>
                  </a:cubicBezTo>
                  <a:cubicBezTo>
                    <a:pt x="27718" y="48482"/>
                    <a:pt x="24574" y="50578"/>
                    <a:pt x="21812" y="53435"/>
                  </a:cubicBezTo>
                  <a:cubicBezTo>
                    <a:pt x="19145" y="56197"/>
                    <a:pt x="16954" y="59722"/>
                    <a:pt x="15335" y="63722"/>
                  </a:cubicBezTo>
                  <a:cubicBezTo>
                    <a:pt x="13716" y="67818"/>
                    <a:pt x="12954" y="72390"/>
                    <a:pt x="12954" y="77629"/>
                  </a:cubicBezTo>
                  <a:lnTo>
                    <a:pt x="12954" y="77914"/>
                  </a:lnTo>
                  <a:cubicBezTo>
                    <a:pt x="12954" y="82963"/>
                    <a:pt x="13716" y="87535"/>
                    <a:pt x="15335" y="91630"/>
                  </a:cubicBezTo>
                  <a:cubicBezTo>
                    <a:pt x="16954" y="95726"/>
                    <a:pt x="19145" y="99155"/>
                    <a:pt x="21812" y="102013"/>
                  </a:cubicBezTo>
                  <a:cubicBezTo>
                    <a:pt x="24574" y="104870"/>
                    <a:pt x="27718" y="107061"/>
                    <a:pt x="31337" y="108585"/>
                  </a:cubicBezTo>
                  <a:cubicBezTo>
                    <a:pt x="34957" y="110109"/>
                    <a:pt x="38862" y="110871"/>
                    <a:pt x="42863" y="11087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40;p85"/>
            <p:cNvSpPr/>
            <p:nvPr/>
          </p:nvSpPr>
          <p:spPr>
            <a:xfrm>
              <a:off x="1447101" y="4556887"/>
              <a:ext cx="80676" cy="89154"/>
            </a:xfrm>
            <a:custGeom>
              <a:avLst/>
              <a:gdLst/>
              <a:ahLst/>
              <a:cxnLst/>
              <a:rect l="l" t="t" r="r" b="b"/>
              <a:pathLst>
                <a:path w="80676" h="89154" extrusionOk="0">
                  <a:moveTo>
                    <a:pt x="12859" y="49625"/>
                  </a:moveTo>
                  <a:cubicBezTo>
                    <a:pt x="13335" y="54102"/>
                    <a:pt x="14383" y="58198"/>
                    <a:pt x="16193" y="61722"/>
                  </a:cubicBezTo>
                  <a:cubicBezTo>
                    <a:pt x="17907" y="65246"/>
                    <a:pt x="20193" y="68199"/>
                    <a:pt x="22955" y="70675"/>
                  </a:cubicBezTo>
                  <a:cubicBezTo>
                    <a:pt x="25718" y="73152"/>
                    <a:pt x="28766" y="74962"/>
                    <a:pt x="32195" y="76200"/>
                  </a:cubicBezTo>
                  <a:cubicBezTo>
                    <a:pt x="35624" y="77438"/>
                    <a:pt x="39148" y="78105"/>
                    <a:pt x="42958" y="78105"/>
                  </a:cubicBezTo>
                  <a:cubicBezTo>
                    <a:pt x="48863" y="78105"/>
                    <a:pt x="54007" y="76962"/>
                    <a:pt x="58198" y="74771"/>
                  </a:cubicBezTo>
                  <a:cubicBezTo>
                    <a:pt x="62389" y="72580"/>
                    <a:pt x="66294" y="69628"/>
                    <a:pt x="69818" y="66008"/>
                  </a:cubicBezTo>
                  <a:lnTo>
                    <a:pt x="77724" y="73152"/>
                  </a:lnTo>
                  <a:cubicBezTo>
                    <a:pt x="73438" y="78010"/>
                    <a:pt x="68580" y="81915"/>
                    <a:pt x="63056" y="84772"/>
                  </a:cubicBezTo>
                  <a:cubicBezTo>
                    <a:pt x="57531" y="87725"/>
                    <a:pt x="50768" y="89154"/>
                    <a:pt x="42577" y="89154"/>
                  </a:cubicBezTo>
                  <a:cubicBezTo>
                    <a:pt x="36767" y="89154"/>
                    <a:pt x="31242" y="88106"/>
                    <a:pt x="26099" y="85916"/>
                  </a:cubicBezTo>
                  <a:cubicBezTo>
                    <a:pt x="20955" y="83725"/>
                    <a:pt x="16383" y="80772"/>
                    <a:pt x="12573" y="76867"/>
                  </a:cubicBezTo>
                  <a:cubicBezTo>
                    <a:pt x="8763" y="72962"/>
                    <a:pt x="5715" y="68294"/>
                    <a:pt x="3429" y="62770"/>
                  </a:cubicBezTo>
                  <a:cubicBezTo>
                    <a:pt x="1143" y="57245"/>
                    <a:pt x="0" y="51245"/>
                    <a:pt x="0" y="44577"/>
                  </a:cubicBezTo>
                  <a:cubicBezTo>
                    <a:pt x="0" y="38386"/>
                    <a:pt x="1048" y="32575"/>
                    <a:pt x="3048" y="27146"/>
                  </a:cubicBezTo>
                  <a:cubicBezTo>
                    <a:pt x="5048" y="21717"/>
                    <a:pt x="7906" y="16954"/>
                    <a:pt x="11525" y="12954"/>
                  </a:cubicBezTo>
                  <a:cubicBezTo>
                    <a:pt x="15145" y="8954"/>
                    <a:pt x="19431" y="5810"/>
                    <a:pt x="24479" y="3429"/>
                  </a:cubicBezTo>
                  <a:cubicBezTo>
                    <a:pt x="29528" y="1143"/>
                    <a:pt x="34957" y="0"/>
                    <a:pt x="40862" y="0"/>
                  </a:cubicBezTo>
                  <a:cubicBezTo>
                    <a:pt x="47149" y="0"/>
                    <a:pt x="52769" y="1143"/>
                    <a:pt x="57722" y="3524"/>
                  </a:cubicBezTo>
                  <a:cubicBezTo>
                    <a:pt x="62675" y="5905"/>
                    <a:pt x="66866" y="9144"/>
                    <a:pt x="70295" y="13145"/>
                  </a:cubicBezTo>
                  <a:cubicBezTo>
                    <a:pt x="73724" y="17240"/>
                    <a:pt x="76295" y="22003"/>
                    <a:pt x="78010" y="27527"/>
                  </a:cubicBezTo>
                  <a:cubicBezTo>
                    <a:pt x="79724" y="33052"/>
                    <a:pt x="80677" y="38957"/>
                    <a:pt x="80677" y="45149"/>
                  </a:cubicBezTo>
                  <a:lnTo>
                    <a:pt x="80677" y="47054"/>
                  </a:lnTo>
                  <a:cubicBezTo>
                    <a:pt x="80677" y="47816"/>
                    <a:pt x="80677" y="48673"/>
                    <a:pt x="80486" y="49625"/>
                  </a:cubicBezTo>
                  <a:lnTo>
                    <a:pt x="12859" y="49625"/>
                  </a:lnTo>
                  <a:close/>
                  <a:moveTo>
                    <a:pt x="67818" y="39243"/>
                  </a:moveTo>
                  <a:cubicBezTo>
                    <a:pt x="67532" y="35433"/>
                    <a:pt x="66675" y="31813"/>
                    <a:pt x="65342" y="28289"/>
                  </a:cubicBezTo>
                  <a:cubicBezTo>
                    <a:pt x="64008" y="24860"/>
                    <a:pt x="62198" y="21812"/>
                    <a:pt x="60008" y="19145"/>
                  </a:cubicBezTo>
                  <a:cubicBezTo>
                    <a:pt x="57722" y="16478"/>
                    <a:pt x="54959" y="14478"/>
                    <a:pt x="51721" y="12859"/>
                  </a:cubicBezTo>
                  <a:cubicBezTo>
                    <a:pt x="48482" y="11335"/>
                    <a:pt x="44768" y="10573"/>
                    <a:pt x="40577" y="10573"/>
                  </a:cubicBezTo>
                  <a:cubicBezTo>
                    <a:pt x="36957" y="10573"/>
                    <a:pt x="33528" y="11335"/>
                    <a:pt x="30290" y="12668"/>
                  </a:cubicBezTo>
                  <a:cubicBezTo>
                    <a:pt x="27146" y="14097"/>
                    <a:pt x="24289" y="16097"/>
                    <a:pt x="21908" y="18669"/>
                  </a:cubicBezTo>
                  <a:cubicBezTo>
                    <a:pt x="19526" y="21241"/>
                    <a:pt x="17431" y="24289"/>
                    <a:pt x="15907" y="27813"/>
                  </a:cubicBezTo>
                  <a:cubicBezTo>
                    <a:pt x="14288" y="31337"/>
                    <a:pt x="13335" y="35052"/>
                    <a:pt x="12859" y="39148"/>
                  </a:cubicBezTo>
                  <a:lnTo>
                    <a:pt x="67818" y="391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41;p85"/>
            <p:cNvSpPr/>
            <p:nvPr/>
          </p:nvSpPr>
          <p:spPr>
            <a:xfrm>
              <a:off x="1543018" y="4557267"/>
              <a:ext cx="65722" cy="88582"/>
            </a:xfrm>
            <a:custGeom>
              <a:avLst/>
              <a:gdLst/>
              <a:ahLst/>
              <a:cxnLst/>
              <a:rect l="l" t="t" r="r" b="b"/>
              <a:pathLst>
                <a:path w="6572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144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004" y="77629"/>
                  </a:cubicBezTo>
                  <a:cubicBezTo>
                    <a:pt x="41053" y="77629"/>
                    <a:pt x="45434" y="76391"/>
                    <a:pt x="48673" y="74009"/>
                  </a:cubicBezTo>
                  <a:cubicBezTo>
                    <a:pt x="51911" y="71628"/>
                    <a:pt x="53626" y="68294"/>
                    <a:pt x="53626" y="64103"/>
                  </a:cubicBezTo>
                  <a:lnTo>
                    <a:pt x="53626" y="63818"/>
                  </a:lnTo>
                  <a:cubicBezTo>
                    <a:pt x="53626" y="61722"/>
                    <a:pt x="53054" y="59912"/>
                    <a:pt x="51911" y="58388"/>
                  </a:cubicBezTo>
                  <a:cubicBezTo>
                    <a:pt x="50768" y="56864"/>
                    <a:pt x="49149" y="55531"/>
                    <a:pt x="47244" y="54388"/>
                  </a:cubicBezTo>
                  <a:cubicBezTo>
                    <a:pt x="45244" y="53245"/>
                    <a:pt x="42958" y="52197"/>
                    <a:pt x="40386" y="51340"/>
                  </a:cubicBezTo>
                  <a:cubicBezTo>
                    <a:pt x="37814" y="50483"/>
                    <a:pt x="35147" y="49625"/>
                    <a:pt x="32385" y="48863"/>
                  </a:cubicBezTo>
                  <a:cubicBezTo>
                    <a:pt x="29051" y="47911"/>
                    <a:pt x="25717" y="46768"/>
                    <a:pt x="22384" y="45625"/>
                  </a:cubicBezTo>
                  <a:cubicBezTo>
                    <a:pt x="19050" y="44482"/>
                    <a:pt x="16002" y="43053"/>
                    <a:pt x="13335" y="41243"/>
                  </a:cubicBezTo>
                  <a:cubicBezTo>
                    <a:pt x="10668" y="39433"/>
                    <a:pt x="8477" y="37243"/>
                    <a:pt x="6763" y="34671"/>
                  </a:cubicBezTo>
                  <a:cubicBezTo>
                    <a:pt x="5048" y="32004"/>
                    <a:pt x="4191" y="28766"/>
                    <a:pt x="4191" y="24765"/>
                  </a:cubicBezTo>
                  <a:lnTo>
                    <a:pt x="4191" y="24384"/>
                  </a:lnTo>
                  <a:cubicBezTo>
                    <a:pt x="4191" y="20765"/>
                    <a:pt x="4953" y="17431"/>
                    <a:pt x="6286" y="14383"/>
                  </a:cubicBezTo>
                  <a:cubicBezTo>
                    <a:pt x="7715" y="11335"/>
                    <a:pt x="9715" y="8763"/>
                    <a:pt x="12287" y="6668"/>
                  </a:cubicBezTo>
                  <a:cubicBezTo>
                    <a:pt x="14859" y="4572"/>
                    <a:pt x="17907" y="2858"/>
                    <a:pt x="21526" y="1715"/>
                  </a:cubicBezTo>
                  <a:cubicBezTo>
                    <a:pt x="25146" y="571"/>
                    <a:pt x="28956" y="0"/>
                    <a:pt x="33147" y="0"/>
                  </a:cubicBezTo>
                  <a:cubicBezTo>
                    <a:pt x="38386" y="0"/>
                    <a:pt x="43815" y="857"/>
                    <a:pt x="49149" y="2572"/>
                  </a:cubicBezTo>
                  <a:cubicBezTo>
                    <a:pt x="54578" y="4286"/>
                    <a:pt x="59436" y="6572"/>
                    <a:pt x="63817" y="9430"/>
                  </a:cubicBezTo>
                  <a:lnTo>
                    <a:pt x="58007" y="18955"/>
                  </a:lnTo>
                  <a:cubicBezTo>
                    <a:pt x="54007" y="16383"/>
                    <a:pt x="49911" y="14383"/>
                    <a:pt x="45529" y="12954"/>
                  </a:cubicBezTo>
                  <a:cubicBezTo>
                    <a:pt x="41148" y="11430"/>
                    <a:pt x="36957" y="10763"/>
                    <a:pt x="32766" y="10763"/>
                  </a:cubicBezTo>
                  <a:cubicBezTo>
                    <a:pt x="27718" y="10763"/>
                    <a:pt x="23717" y="11906"/>
                    <a:pt x="20765" y="14288"/>
                  </a:cubicBezTo>
                  <a:cubicBezTo>
                    <a:pt x="17812" y="16669"/>
                    <a:pt x="16288" y="19621"/>
                    <a:pt x="16288" y="23146"/>
                  </a:cubicBezTo>
                  <a:lnTo>
                    <a:pt x="16288" y="23527"/>
                  </a:lnTo>
                  <a:cubicBezTo>
                    <a:pt x="16288" y="25527"/>
                    <a:pt x="16859" y="27242"/>
                    <a:pt x="18098" y="28766"/>
                  </a:cubicBezTo>
                  <a:cubicBezTo>
                    <a:pt x="19336" y="30290"/>
                    <a:pt x="20955" y="31528"/>
                    <a:pt x="22955" y="32671"/>
                  </a:cubicBezTo>
                  <a:cubicBezTo>
                    <a:pt x="24955" y="33814"/>
                    <a:pt x="27337" y="34766"/>
                    <a:pt x="30004" y="35624"/>
                  </a:cubicBezTo>
                  <a:cubicBezTo>
                    <a:pt x="32671" y="36481"/>
                    <a:pt x="35433" y="37338"/>
                    <a:pt x="38290" y="38291"/>
                  </a:cubicBezTo>
                  <a:cubicBezTo>
                    <a:pt x="41624" y="39243"/>
                    <a:pt x="44863" y="40386"/>
                    <a:pt x="48101" y="41624"/>
                  </a:cubicBezTo>
                  <a:cubicBezTo>
                    <a:pt x="51340" y="42863"/>
                    <a:pt x="54292" y="44387"/>
                    <a:pt x="56959" y="46292"/>
                  </a:cubicBezTo>
                  <a:cubicBezTo>
                    <a:pt x="59626" y="48196"/>
                    <a:pt x="61722" y="50387"/>
                    <a:pt x="63341" y="53054"/>
                  </a:cubicBezTo>
                  <a:cubicBezTo>
                    <a:pt x="64960" y="55721"/>
                    <a:pt x="65723" y="58960"/>
                    <a:pt x="65723" y="62770"/>
                  </a:cubicBezTo>
                  <a:lnTo>
                    <a:pt x="65723" y="63056"/>
                  </a:lnTo>
                  <a:cubicBezTo>
                    <a:pt x="65723" y="67151"/>
                    <a:pt x="64960" y="70771"/>
                    <a:pt x="63341" y="73819"/>
                  </a:cubicBezTo>
                  <a:cubicBezTo>
                    <a:pt x="61722" y="76962"/>
                    <a:pt x="59626" y="79629"/>
                    <a:pt x="56864" y="81820"/>
                  </a:cubicBezTo>
                  <a:cubicBezTo>
                    <a:pt x="54197" y="84011"/>
                    <a:pt x="50959" y="85725"/>
                    <a:pt x="47339" y="86868"/>
                  </a:cubicBezTo>
                  <a:cubicBezTo>
                    <a:pt x="43625" y="88011"/>
                    <a:pt x="39624" y="88583"/>
                    <a:pt x="3533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42;p85"/>
            <p:cNvSpPr/>
            <p:nvPr/>
          </p:nvSpPr>
          <p:spPr>
            <a:xfrm>
              <a:off x="1676844" y="4556791"/>
              <a:ext cx="86106" cy="113633"/>
            </a:xfrm>
            <a:custGeom>
              <a:avLst/>
              <a:gdLst/>
              <a:ahLst/>
              <a:cxnLst/>
              <a:rect l="l" t="t" r="r" b="b"/>
              <a:pathLst>
                <a:path w="86106" h="113633" extrusionOk="0">
                  <a:moveTo>
                    <a:pt x="73438" y="70009"/>
                  </a:moveTo>
                  <a:cubicBezTo>
                    <a:pt x="71723" y="72580"/>
                    <a:pt x="69723" y="74962"/>
                    <a:pt x="67532" y="77248"/>
                  </a:cubicBezTo>
                  <a:cubicBezTo>
                    <a:pt x="65437" y="79534"/>
                    <a:pt x="62960" y="81629"/>
                    <a:pt x="60389" y="83344"/>
                  </a:cubicBezTo>
                  <a:cubicBezTo>
                    <a:pt x="57722" y="85058"/>
                    <a:pt x="54769" y="86487"/>
                    <a:pt x="51530" y="87439"/>
                  </a:cubicBezTo>
                  <a:cubicBezTo>
                    <a:pt x="48292" y="88392"/>
                    <a:pt x="44672" y="88963"/>
                    <a:pt x="40767" y="88963"/>
                  </a:cubicBezTo>
                  <a:cubicBezTo>
                    <a:pt x="35624" y="88963"/>
                    <a:pt x="30575" y="88011"/>
                    <a:pt x="25718" y="86011"/>
                  </a:cubicBezTo>
                  <a:cubicBezTo>
                    <a:pt x="20860" y="84010"/>
                    <a:pt x="16574" y="81153"/>
                    <a:pt x="12668" y="77343"/>
                  </a:cubicBezTo>
                  <a:cubicBezTo>
                    <a:pt x="8763" y="73533"/>
                    <a:pt x="5715" y="68961"/>
                    <a:pt x="3429" y="63436"/>
                  </a:cubicBezTo>
                  <a:cubicBezTo>
                    <a:pt x="1143" y="58007"/>
                    <a:pt x="0" y="51721"/>
                    <a:pt x="0" y="44672"/>
                  </a:cubicBezTo>
                  <a:lnTo>
                    <a:pt x="0" y="44386"/>
                  </a:lnTo>
                  <a:cubicBezTo>
                    <a:pt x="0" y="37433"/>
                    <a:pt x="1143" y="31242"/>
                    <a:pt x="3429" y="25717"/>
                  </a:cubicBezTo>
                  <a:cubicBezTo>
                    <a:pt x="5715" y="20193"/>
                    <a:pt x="8858" y="15526"/>
                    <a:pt x="12668" y="11811"/>
                  </a:cubicBezTo>
                  <a:cubicBezTo>
                    <a:pt x="16478" y="8001"/>
                    <a:pt x="20860" y="5048"/>
                    <a:pt x="25718" y="3048"/>
                  </a:cubicBezTo>
                  <a:cubicBezTo>
                    <a:pt x="30575" y="1048"/>
                    <a:pt x="35528" y="0"/>
                    <a:pt x="40767" y="0"/>
                  </a:cubicBezTo>
                  <a:cubicBezTo>
                    <a:pt x="44768" y="0"/>
                    <a:pt x="48387" y="476"/>
                    <a:pt x="51626" y="1524"/>
                  </a:cubicBezTo>
                  <a:cubicBezTo>
                    <a:pt x="54959" y="2476"/>
                    <a:pt x="57912" y="3810"/>
                    <a:pt x="60579" y="5524"/>
                  </a:cubicBezTo>
                  <a:cubicBezTo>
                    <a:pt x="63246" y="7144"/>
                    <a:pt x="65627" y="9144"/>
                    <a:pt x="67723" y="11335"/>
                  </a:cubicBezTo>
                  <a:cubicBezTo>
                    <a:pt x="69914" y="13525"/>
                    <a:pt x="71723" y="15811"/>
                    <a:pt x="73438" y="18288"/>
                  </a:cubicBezTo>
                  <a:lnTo>
                    <a:pt x="73438" y="1905"/>
                  </a:lnTo>
                  <a:lnTo>
                    <a:pt x="86106" y="1905"/>
                  </a:lnTo>
                  <a:lnTo>
                    <a:pt x="86106" y="113633"/>
                  </a:lnTo>
                  <a:lnTo>
                    <a:pt x="73438" y="113633"/>
                  </a:lnTo>
                  <a:lnTo>
                    <a:pt x="73438" y="70104"/>
                  </a:lnTo>
                  <a:close/>
                  <a:moveTo>
                    <a:pt x="43053" y="77629"/>
                  </a:moveTo>
                  <a:cubicBezTo>
                    <a:pt x="47054" y="77629"/>
                    <a:pt x="50864" y="76867"/>
                    <a:pt x="54483" y="75247"/>
                  </a:cubicBezTo>
                  <a:cubicBezTo>
                    <a:pt x="58198" y="73628"/>
                    <a:pt x="61436" y="71438"/>
                    <a:pt x="64389" y="68485"/>
                  </a:cubicBezTo>
                  <a:cubicBezTo>
                    <a:pt x="67342" y="65532"/>
                    <a:pt x="69628" y="62103"/>
                    <a:pt x="71342" y="58102"/>
                  </a:cubicBezTo>
                  <a:cubicBezTo>
                    <a:pt x="73057" y="54102"/>
                    <a:pt x="73914" y="49625"/>
                    <a:pt x="73914" y="44672"/>
                  </a:cubicBezTo>
                  <a:lnTo>
                    <a:pt x="73914" y="44386"/>
                  </a:lnTo>
                  <a:cubicBezTo>
                    <a:pt x="73914" y="39433"/>
                    <a:pt x="73057" y="34957"/>
                    <a:pt x="71342" y="30956"/>
                  </a:cubicBezTo>
                  <a:cubicBezTo>
                    <a:pt x="69628" y="26956"/>
                    <a:pt x="67342" y="23527"/>
                    <a:pt x="64389" y="20669"/>
                  </a:cubicBezTo>
                  <a:cubicBezTo>
                    <a:pt x="61436" y="17812"/>
                    <a:pt x="58198" y="15621"/>
                    <a:pt x="54483" y="14002"/>
                  </a:cubicBezTo>
                  <a:cubicBezTo>
                    <a:pt x="50768" y="12382"/>
                    <a:pt x="46958" y="11620"/>
                    <a:pt x="43053" y="11620"/>
                  </a:cubicBezTo>
                  <a:cubicBezTo>
                    <a:pt x="38862" y="11620"/>
                    <a:pt x="34957" y="12382"/>
                    <a:pt x="31337" y="13811"/>
                  </a:cubicBezTo>
                  <a:cubicBezTo>
                    <a:pt x="27718" y="15335"/>
                    <a:pt x="24575" y="17431"/>
                    <a:pt x="21812" y="20288"/>
                  </a:cubicBezTo>
                  <a:cubicBezTo>
                    <a:pt x="19145" y="23050"/>
                    <a:pt x="16955" y="26575"/>
                    <a:pt x="15335" y="30575"/>
                  </a:cubicBezTo>
                  <a:cubicBezTo>
                    <a:pt x="13716" y="34671"/>
                    <a:pt x="12954" y="39243"/>
                    <a:pt x="12954" y="44482"/>
                  </a:cubicBezTo>
                  <a:lnTo>
                    <a:pt x="12954" y="44767"/>
                  </a:lnTo>
                  <a:cubicBezTo>
                    <a:pt x="12954" y="49816"/>
                    <a:pt x="13716" y="54388"/>
                    <a:pt x="15335" y="58483"/>
                  </a:cubicBezTo>
                  <a:cubicBezTo>
                    <a:pt x="16955" y="62579"/>
                    <a:pt x="19145" y="66008"/>
                    <a:pt x="21812" y="68866"/>
                  </a:cubicBezTo>
                  <a:cubicBezTo>
                    <a:pt x="24575" y="71723"/>
                    <a:pt x="27718" y="73914"/>
                    <a:pt x="31337" y="75438"/>
                  </a:cubicBezTo>
                  <a:cubicBezTo>
                    <a:pt x="34957" y="76962"/>
                    <a:pt x="38862" y="77724"/>
                    <a:pt x="42863" y="7772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43;p85"/>
            <p:cNvSpPr/>
            <p:nvPr/>
          </p:nvSpPr>
          <p:spPr>
            <a:xfrm>
              <a:off x="1790096" y="4558601"/>
              <a:ext cx="74485" cy="87153"/>
            </a:xfrm>
            <a:custGeom>
              <a:avLst/>
              <a:gdLst/>
              <a:ahLst/>
              <a:cxnLst/>
              <a:rect l="l" t="t" r="r" b="b"/>
              <a:pathLst>
                <a:path w="74485" h="87153" extrusionOk="0">
                  <a:moveTo>
                    <a:pt x="32671" y="87154"/>
                  </a:moveTo>
                  <a:cubicBezTo>
                    <a:pt x="27527" y="87154"/>
                    <a:pt x="22860" y="86297"/>
                    <a:pt x="18860" y="84677"/>
                  </a:cubicBezTo>
                  <a:cubicBezTo>
                    <a:pt x="14859" y="83058"/>
                    <a:pt x="11430" y="80677"/>
                    <a:pt x="8668" y="77629"/>
                  </a:cubicBezTo>
                  <a:cubicBezTo>
                    <a:pt x="5906" y="74581"/>
                    <a:pt x="3715" y="70961"/>
                    <a:pt x="2191" y="66866"/>
                  </a:cubicBezTo>
                  <a:cubicBezTo>
                    <a:pt x="667" y="62675"/>
                    <a:pt x="0" y="58103"/>
                    <a:pt x="0" y="52959"/>
                  </a:cubicBezTo>
                  <a:lnTo>
                    <a:pt x="0" y="0"/>
                  </a:lnTo>
                  <a:lnTo>
                    <a:pt x="12668" y="0"/>
                  </a:lnTo>
                  <a:lnTo>
                    <a:pt x="12668" y="49721"/>
                  </a:lnTo>
                  <a:cubicBezTo>
                    <a:pt x="12668" y="57626"/>
                    <a:pt x="14669" y="63913"/>
                    <a:pt x="18764" y="68485"/>
                  </a:cubicBezTo>
                  <a:cubicBezTo>
                    <a:pt x="22860" y="73057"/>
                    <a:pt x="28670" y="75438"/>
                    <a:pt x="36290" y="75438"/>
                  </a:cubicBezTo>
                  <a:cubicBezTo>
                    <a:pt x="39910" y="75438"/>
                    <a:pt x="43339" y="74771"/>
                    <a:pt x="46482" y="73533"/>
                  </a:cubicBezTo>
                  <a:cubicBezTo>
                    <a:pt x="49625" y="72295"/>
                    <a:pt x="52292" y="70485"/>
                    <a:pt x="54578" y="68104"/>
                  </a:cubicBezTo>
                  <a:cubicBezTo>
                    <a:pt x="56864" y="65723"/>
                    <a:pt x="58579" y="62960"/>
                    <a:pt x="59912" y="59627"/>
                  </a:cubicBezTo>
                  <a:cubicBezTo>
                    <a:pt x="61246" y="56293"/>
                    <a:pt x="61913" y="52673"/>
                    <a:pt x="61913" y="48768"/>
                  </a:cubicBezTo>
                  <a:lnTo>
                    <a:pt x="61913" y="0"/>
                  </a:lnTo>
                  <a:lnTo>
                    <a:pt x="74486" y="0"/>
                  </a:lnTo>
                  <a:lnTo>
                    <a:pt x="74486" y="85344"/>
                  </a:lnTo>
                  <a:lnTo>
                    <a:pt x="61913" y="85344"/>
                  </a:lnTo>
                  <a:lnTo>
                    <a:pt x="61913" y="70485"/>
                  </a:lnTo>
                  <a:cubicBezTo>
                    <a:pt x="59055" y="75152"/>
                    <a:pt x="55340" y="79058"/>
                    <a:pt x="50673" y="82296"/>
                  </a:cubicBezTo>
                  <a:cubicBezTo>
                    <a:pt x="46006" y="85535"/>
                    <a:pt x="40100" y="87154"/>
                    <a:pt x="32671" y="87154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44;p85"/>
            <p:cNvSpPr/>
            <p:nvPr/>
          </p:nvSpPr>
          <p:spPr>
            <a:xfrm>
              <a:off x="1887727" y="4556887"/>
              <a:ext cx="80676" cy="89154"/>
            </a:xfrm>
            <a:custGeom>
              <a:avLst/>
              <a:gdLst/>
              <a:ahLst/>
              <a:cxnLst/>
              <a:rect l="l" t="t" r="r" b="b"/>
              <a:pathLst>
                <a:path w="80676" h="89154" extrusionOk="0">
                  <a:moveTo>
                    <a:pt x="12859" y="49625"/>
                  </a:moveTo>
                  <a:cubicBezTo>
                    <a:pt x="13335" y="54102"/>
                    <a:pt x="14383" y="58198"/>
                    <a:pt x="16193" y="61722"/>
                  </a:cubicBezTo>
                  <a:cubicBezTo>
                    <a:pt x="17907" y="65246"/>
                    <a:pt x="20193" y="68199"/>
                    <a:pt x="22955" y="70675"/>
                  </a:cubicBezTo>
                  <a:cubicBezTo>
                    <a:pt x="25718" y="73152"/>
                    <a:pt x="28766" y="74962"/>
                    <a:pt x="32195" y="76200"/>
                  </a:cubicBezTo>
                  <a:cubicBezTo>
                    <a:pt x="35624" y="77438"/>
                    <a:pt x="39148" y="78105"/>
                    <a:pt x="42958" y="78105"/>
                  </a:cubicBezTo>
                  <a:cubicBezTo>
                    <a:pt x="48863" y="78105"/>
                    <a:pt x="54007" y="76962"/>
                    <a:pt x="58198" y="74771"/>
                  </a:cubicBezTo>
                  <a:cubicBezTo>
                    <a:pt x="62389" y="72580"/>
                    <a:pt x="66294" y="69628"/>
                    <a:pt x="69818" y="66008"/>
                  </a:cubicBezTo>
                  <a:lnTo>
                    <a:pt x="77724" y="73152"/>
                  </a:lnTo>
                  <a:cubicBezTo>
                    <a:pt x="73438" y="78010"/>
                    <a:pt x="68580" y="81915"/>
                    <a:pt x="63056" y="84772"/>
                  </a:cubicBezTo>
                  <a:cubicBezTo>
                    <a:pt x="57531" y="87725"/>
                    <a:pt x="50768" y="89154"/>
                    <a:pt x="42577" y="89154"/>
                  </a:cubicBezTo>
                  <a:cubicBezTo>
                    <a:pt x="36767" y="89154"/>
                    <a:pt x="31242" y="88106"/>
                    <a:pt x="26099" y="85916"/>
                  </a:cubicBezTo>
                  <a:cubicBezTo>
                    <a:pt x="20955" y="83725"/>
                    <a:pt x="16383" y="80772"/>
                    <a:pt x="12573" y="76867"/>
                  </a:cubicBezTo>
                  <a:cubicBezTo>
                    <a:pt x="8763" y="72962"/>
                    <a:pt x="5715" y="68294"/>
                    <a:pt x="3429" y="62770"/>
                  </a:cubicBezTo>
                  <a:cubicBezTo>
                    <a:pt x="1143" y="57245"/>
                    <a:pt x="0" y="51245"/>
                    <a:pt x="0" y="44577"/>
                  </a:cubicBezTo>
                  <a:cubicBezTo>
                    <a:pt x="0" y="38386"/>
                    <a:pt x="1048" y="32575"/>
                    <a:pt x="3048" y="27146"/>
                  </a:cubicBezTo>
                  <a:cubicBezTo>
                    <a:pt x="5048" y="21717"/>
                    <a:pt x="7906" y="16954"/>
                    <a:pt x="11525" y="12954"/>
                  </a:cubicBezTo>
                  <a:cubicBezTo>
                    <a:pt x="15145" y="8954"/>
                    <a:pt x="19431" y="5810"/>
                    <a:pt x="24479" y="3429"/>
                  </a:cubicBezTo>
                  <a:cubicBezTo>
                    <a:pt x="29528" y="1143"/>
                    <a:pt x="34957" y="0"/>
                    <a:pt x="40862" y="0"/>
                  </a:cubicBezTo>
                  <a:cubicBezTo>
                    <a:pt x="47149" y="0"/>
                    <a:pt x="52769" y="1143"/>
                    <a:pt x="57722" y="3524"/>
                  </a:cubicBezTo>
                  <a:cubicBezTo>
                    <a:pt x="62675" y="5905"/>
                    <a:pt x="66866" y="9144"/>
                    <a:pt x="70295" y="13145"/>
                  </a:cubicBezTo>
                  <a:cubicBezTo>
                    <a:pt x="73724" y="17240"/>
                    <a:pt x="76295" y="22003"/>
                    <a:pt x="78010" y="27527"/>
                  </a:cubicBezTo>
                  <a:cubicBezTo>
                    <a:pt x="79724" y="33052"/>
                    <a:pt x="80677" y="38957"/>
                    <a:pt x="80677" y="45149"/>
                  </a:cubicBezTo>
                  <a:lnTo>
                    <a:pt x="80677" y="47054"/>
                  </a:lnTo>
                  <a:cubicBezTo>
                    <a:pt x="80677" y="47816"/>
                    <a:pt x="80677" y="48673"/>
                    <a:pt x="80486" y="49625"/>
                  </a:cubicBezTo>
                  <a:lnTo>
                    <a:pt x="12859" y="49625"/>
                  </a:lnTo>
                  <a:close/>
                  <a:moveTo>
                    <a:pt x="67818" y="39243"/>
                  </a:moveTo>
                  <a:cubicBezTo>
                    <a:pt x="67532" y="35433"/>
                    <a:pt x="66675" y="31813"/>
                    <a:pt x="65342" y="28289"/>
                  </a:cubicBezTo>
                  <a:cubicBezTo>
                    <a:pt x="64008" y="24860"/>
                    <a:pt x="62198" y="21812"/>
                    <a:pt x="60008" y="19145"/>
                  </a:cubicBezTo>
                  <a:cubicBezTo>
                    <a:pt x="57722" y="16478"/>
                    <a:pt x="54959" y="14478"/>
                    <a:pt x="51721" y="12859"/>
                  </a:cubicBezTo>
                  <a:cubicBezTo>
                    <a:pt x="48482" y="11335"/>
                    <a:pt x="44768" y="10573"/>
                    <a:pt x="40577" y="10573"/>
                  </a:cubicBezTo>
                  <a:cubicBezTo>
                    <a:pt x="36957" y="10573"/>
                    <a:pt x="33528" y="11335"/>
                    <a:pt x="30290" y="12668"/>
                  </a:cubicBezTo>
                  <a:cubicBezTo>
                    <a:pt x="27146" y="14097"/>
                    <a:pt x="24289" y="16097"/>
                    <a:pt x="21908" y="18669"/>
                  </a:cubicBezTo>
                  <a:cubicBezTo>
                    <a:pt x="19526" y="21241"/>
                    <a:pt x="17431" y="24289"/>
                    <a:pt x="15907" y="27813"/>
                  </a:cubicBezTo>
                  <a:cubicBezTo>
                    <a:pt x="14288" y="31337"/>
                    <a:pt x="13335" y="35052"/>
                    <a:pt x="12859" y="39148"/>
                  </a:cubicBezTo>
                  <a:lnTo>
                    <a:pt x="67818" y="39148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45;p85"/>
            <p:cNvSpPr/>
            <p:nvPr/>
          </p:nvSpPr>
          <p:spPr>
            <a:xfrm>
              <a:off x="2033174" y="4557267"/>
              <a:ext cx="65912" cy="88582"/>
            </a:xfrm>
            <a:custGeom>
              <a:avLst/>
              <a:gdLst/>
              <a:ahLst/>
              <a:cxnLst/>
              <a:rect l="l" t="t" r="r" b="b"/>
              <a:pathLst>
                <a:path w="6591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049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100" y="77629"/>
                  </a:cubicBezTo>
                  <a:cubicBezTo>
                    <a:pt x="41243" y="77629"/>
                    <a:pt x="45529" y="76391"/>
                    <a:pt x="48768" y="74009"/>
                  </a:cubicBezTo>
                  <a:cubicBezTo>
                    <a:pt x="52006" y="71628"/>
                    <a:pt x="53721" y="68294"/>
                    <a:pt x="53721" y="64103"/>
                  </a:cubicBezTo>
                  <a:lnTo>
                    <a:pt x="53721" y="63818"/>
                  </a:lnTo>
                  <a:cubicBezTo>
                    <a:pt x="53721" y="61722"/>
                    <a:pt x="53150" y="59912"/>
                    <a:pt x="52006" y="58388"/>
                  </a:cubicBezTo>
                  <a:cubicBezTo>
                    <a:pt x="50863" y="56864"/>
                    <a:pt x="49244" y="55531"/>
                    <a:pt x="47339" y="54388"/>
                  </a:cubicBezTo>
                  <a:cubicBezTo>
                    <a:pt x="45339" y="53245"/>
                    <a:pt x="43053" y="52197"/>
                    <a:pt x="40481" y="51340"/>
                  </a:cubicBezTo>
                  <a:cubicBezTo>
                    <a:pt x="37909" y="50483"/>
                    <a:pt x="35242" y="49625"/>
                    <a:pt x="32480" y="48863"/>
                  </a:cubicBezTo>
                  <a:cubicBezTo>
                    <a:pt x="29146" y="47911"/>
                    <a:pt x="25813" y="46768"/>
                    <a:pt x="22479" y="45625"/>
                  </a:cubicBezTo>
                  <a:cubicBezTo>
                    <a:pt x="19145" y="44482"/>
                    <a:pt x="16097" y="43053"/>
                    <a:pt x="13430" y="41243"/>
                  </a:cubicBezTo>
                  <a:cubicBezTo>
                    <a:pt x="10763" y="39433"/>
                    <a:pt x="8573" y="37243"/>
                    <a:pt x="6858" y="34671"/>
                  </a:cubicBezTo>
                  <a:cubicBezTo>
                    <a:pt x="5144" y="32004"/>
                    <a:pt x="4286" y="28766"/>
                    <a:pt x="4286" y="24765"/>
                  </a:cubicBezTo>
                  <a:lnTo>
                    <a:pt x="4286" y="24384"/>
                  </a:lnTo>
                  <a:cubicBezTo>
                    <a:pt x="4286" y="20765"/>
                    <a:pt x="5048" y="17431"/>
                    <a:pt x="6477" y="14383"/>
                  </a:cubicBezTo>
                  <a:cubicBezTo>
                    <a:pt x="7906" y="11335"/>
                    <a:pt x="9906" y="8763"/>
                    <a:pt x="12478" y="6668"/>
                  </a:cubicBezTo>
                  <a:cubicBezTo>
                    <a:pt x="15050" y="4572"/>
                    <a:pt x="18193" y="2858"/>
                    <a:pt x="21717" y="1715"/>
                  </a:cubicBezTo>
                  <a:cubicBezTo>
                    <a:pt x="25241" y="571"/>
                    <a:pt x="29146" y="0"/>
                    <a:pt x="33338" y="0"/>
                  </a:cubicBezTo>
                  <a:cubicBezTo>
                    <a:pt x="38576" y="0"/>
                    <a:pt x="43910" y="857"/>
                    <a:pt x="49340" y="2572"/>
                  </a:cubicBezTo>
                  <a:cubicBezTo>
                    <a:pt x="54769" y="4286"/>
                    <a:pt x="59627" y="6572"/>
                    <a:pt x="64008" y="9430"/>
                  </a:cubicBezTo>
                  <a:lnTo>
                    <a:pt x="58198" y="18955"/>
                  </a:lnTo>
                  <a:cubicBezTo>
                    <a:pt x="54197" y="16383"/>
                    <a:pt x="50102" y="14383"/>
                    <a:pt x="45720" y="12954"/>
                  </a:cubicBezTo>
                  <a:cubicBezTo>
                    <a:pt x="41338" y="11430"/>
                    <a:pt x="37148" y="10763"/>
                    <a:pt x="32956" y="10763"/>
                  </a:cubicBezTo>
                  <a:cubicBezTo>
                    <a:pt x="27908" y="10763"/>
                    <a:pt x="23908" y="11906"/>
                    <a:pt x="20955" y="14288"/>
                  </a:cubicBezTo>
                  <a:cubicBezTo>
                    <a:pt x="18002" y="16669"/>
                    <a:pt x="16478" y="19621"/>
                    <a:pt x="16478" y="23146"/>
                  </a:cubicBezTo>
                  <a:lnTo>
                    <a:pt x="16478" y="23527"/>
                  </a:lnTo>
                  <a:cubicBezTo>
                    <a:pt x="16478" y="25527"/>
                    <a:pt x="17050" y="27242"/>
                    <a:pt x="18288" y="28766"/>
                  </a:cubicBezTo>
                  <a:cubicBezTo>
                    <a:pt x="19526" y="30290"/>
                    <a:pt x="21146" y="31528"/>
                    <a:pt x="23146" y="32671"/>
                  </a:cubicBezTo>
                  <a:cubicBezTo>
                    <a:pt x="25146" y="33814"/>
                    <a:pt x="27527" y="34766"/>
                    <a:pt x="30194" y="35624"/>
                  </a:cubicBezTo>
                  <a:cubicBezTo>
                    <a:pt x="32861" y="36481"/>
                    <a:pt x="35623" y="37338"/>
                    <a:pt x="38481" y="38291"/>
                  </a:cubicBezTo>
                  <a:cubicBezTo>
                    <a:pt x="41815" y="39243"/>
                    <a:pt x="45053" y="40386"/>
                    <a:pt x="48292" y="41624"/>
                  </a:cubicBezTo>
                  <a:cubicBezTo>
                    <a:pt x="51530" y="42863"/>
                    <a:pt x="54483" y="44387"/>
                    <a:pt x="57150" y="46292"/>
                  </a:cubicBezTo>
                  <a:cubicBezTo>
                    <a:pt x="59817" y="48196"/>
                    <a:pt x="61913" y="50387"/>
                    <a:pt x="63532" y="53054"/>
                  </a:cubicBezTo>
                  <a:cubicBezTo>
                    <a:pt x="65151" y="55721"/>
                    <a:pt x="65913" y="58960"/>
                    <a:pt x="65913" y="62770"/>
                  </a:cubicBezTo>
                  <a:lnTo>
                    <a:pt x="65913" y="63056"/>
                  </a:lnTo>
                  <a:cubicBezTo>
                    <a:pt x="65913" y="67151"/>
                    <a:pt x="65151" y="70771"/>
                    <a:pt x="63532" y="73819"/>
                  </a:cubicBezTo>
                  <a:cubicBezTo>
                    <a:pt x="61913" y="76962"/>
                    <a:pt x="59817" y="79629"/>
                    <a:pt x="57055" y="81820"/>
                  </a:cubicBezTo>
                  <a:cubicBezTo>
                    <a:pt x="54388" y="84011"/>
                    <a:pt x="51149" y="85725"/>
                    <a:pt x="47530" y="86868"/>
                  </a:cubicBezTo>
                  <a:cubicBezTo>
                    <a:pt x="43815" y="88011"/>
                    <a:pt x="39815" y="88583"/>
                    <a:pt x="3552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46;p85"/>
            <p:cNvSpPr/>
            <p:nvPr/>
          </p:nvSpPr>
          <p:spPr>
            <a:xfrm>
              <a:off x="2116042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4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9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9" y="21431"/>
                    <a:pt x="56007" y="17526"/>
                  </a:cubicBezTo>
                  <a:cubicBezTo>
                    <a:pt x="51626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2" y="0"/>
                  </a:cubicBezTo>
                  <a:cubicBezTo>
                    <a:pt x="50768" y="0"/>
                    <a:pt x="60007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7" y="77819"/>
                    <a:pt x="55626" y="81248"/>
                    <a:pt x="50578" y="84201"/>
                  </a:cubicBezTo>
                  <a:cubicBezTo>
                    <a:pt x="45530" y="87154"/>
                    <a:pt x="39338" y="88583"/>
                    <a:pt x="31814" y="88583"/>
                  </a:cubicBezTo>
                  <a:close/>
                  <a:moveTo>
                    <a:pt x="34385" y="78105"/>
                  </a:moveTo>
                  <a:cubicBezTo>
                    <a:pt x="38290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60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6" y="66294"/>
                    <a:pt x="14669" y="68390"/>
                  </a:cubicBezTo>
                  <a:cubicBezTo>
                    <a:pt x="15812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47;p85"/>
            <p:cNvSpPr/>
            <p:nvPr/>
          </p:nvSpPr>
          <p:spPr>
            <a:xfrm>
              <a:off x="2219102" y="4523454"/>
              <a:ext cx="12668" cy="120491"/>
            </a:xfrm>
            <a:custGeom>
              <a:avLst/>
              <a:gdLst/>
              <a:ahLst/>
              <a:cxnLst/>
              <a:rect l="l" t="t" r="r" b="b"/>
              <a:pathLst>
                <a:path w="12668" h="120491" extrusionOk="0">
                  <a:moveTo>
                    <a:pt x="0" y="0"/>
                  </a:moveTo>
                  <a:lnTo>
                    <a:pt x="12668" y="0"/>
                  </a:lnTo>
                  <a:lnTo>
                    <a:pt x="12668" y="120491"/>
                  </a:lnTo>
                  <a:lnTo>
                    <a:pt x="0" y="120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48;p85"/>
            <p:cNvSpPr/>
            <p:nvPr/>
          </p:nvSpPr>
          <p:spPr>
            <a:xfrm>
              <a:off x="2252916" y="4558601"/>
              <a:ext cx="85344" cy="86010"/>
            </a:xfrm>
            <a:custGeom>
              <a:avLst/>
              <a:gdLst/>
              <a:ahLst/>
              <a:cxnLst/>
              <a:rect l="l" t="t" r="r" b="b"/>
              <a:pathLst>
                <a:path w="85344" h="86010" extrusionOk="0">
                  <a:moveTo>
                    <a:pt x="95" y="0"/>
                  </a:moveTo>
                  <a:lnTo>
                    <a:pt x="14097" y="0"/>
                  </a:lnTo>
                  <a:lnTo>
                    <a:pt x="42767" y="70771"/>
                  </a:lnTo>
                  <a:lnTo>
                    <a:pt x="71628" y="0"/>
                  </a:lnTo>
                  <a:lnTo>
                    <a:pt x="85344" y="0"/>
                  </a:lnTo>
                  <a:lnTo>
                    <a:pt x="48196" y="86011"/>
                  </a:lnTo>
                  <a:lnTo>
                    <a:pt x="36957" y="8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49;p85"/>
            <p:cNvSpPr/>
            <p:nvPr/>
          </p:nvSpPr>
          <p:spPr>
            <a:xfrm>
              <a:off x="2351881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3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382" y="46006"/>
                    <a:pt x="6953" y="43053"/>
                    <a:pt x="10192" y="40767"/>
                  </a:cubicBezTo>
                  <a:cubicBezTo>
                    <a:pt x="13430" y="38481"/>
                    <a:pt x="17336" y="36671"/>
                    <a:pt x="21717" y="35528"/>
                  </a:cubicBezTo>
                  <a:cubicBezTo>
                    <a:pt x="26099" y="34385"/>
                    <a:pt x="31051" y="33719"/>
                    <a:pt x="36481" y="33719"/>
                  </a:cubicBezTo>
                  <a:cubicBezTo>
                    <a:pt x="41910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8" y="21431"/>
                    <a:pt x="56007" y="17526"/>
                  </a:cubicBezTo>
                  <a:cubicBezTo>
                    <a:pt x="51625" y="13621"/>
                    <a:pt x="45434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1" y="667"/>
                    <a:pt x="32385" y="0"/>
                    <a:pt x="38671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6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386" y="78105"/>
                    <a:pt x="42005" y="77533"/>
                    <a:pt x="45434" y="76486"/>
                  </a:cubicBezTo>
                  <a:cubicBezTo>
                    <a:pt x="48863" y="75438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5" y="66294"/>
                    <a:pt x="14668" y="68390"/>
                  </a:cubicBezTo>
                  <a:cubicBezTo>
                    <a:pt x="15812" y="70485"/>
                    <a:pt x="17431" y="72295"/>
                    <a:pt x="19336" y="73724"/>
                  </a:cubicBezTo>
                  <a:cubicBezTo>
                    <a:pt x="21241" y="75152"/>
                    <a:pt x="23622" y="76200"/>
                    <a:pt x="26194" y="76962"/>
                  </a:cubicBezTo>
                  <a:cubicBezTo>
                    <a:pt x="28766" y="77724"/>
                    <a:pt x="31433" y="78105"/>
                    <a:pt x="34290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50;p85"/>
            <p:cNvSpPr/>
            <p:nvPr/>
          </p:nvSpPr>
          <p:spPr>
            <a:xfrm>
              <a:off x="2453417" y="4556791"/>
              <a:ext cx="129539" cy="87058"/>
            </a:xfrm>
            <a:custGeom>
              <a:avLst/>
              <a:gdLst/>
              <a:ahLst/>
              <a:cxnLst/>
              <a:rect l="l" t="t" r="r" b="b"/>
              <a:pathLst>
                <a:path w="129539" h="87058" extrusionOk="0">
                  <a:moveTo>
                    <a:pt x="381" y="1810"/>
                  </a:moveTo>
                  <a:lnTo>
                    <a:pt x="13049" y="1810"/>
                  </a:lnTo>
                  <a:lnTo>
                    <a:pt x="13049" y="16192"/>
                  </a:lnTo>
                  <a:cubicBezTo>
                    <a:pt x="14478" y="14097"/>
                    <a:pt x="16002" y="12097"/>
                    <a:pt x="17717" y="10096"/>
                  </a:cubicBezTo>
                  <a:cubicBezTo>
                    <a:pt x="19431" y="8096"/>
                    <a:pt x="21336" y="6382"/>
                    <a:pt x="23622" y="4858"/>
                  </a:cubicBezTo>
                  <a:cubicBezTo>
                    <a:pt x="25813" y="3334"/>
                    <a:pt x="28289" y="2191"/>
                    <a:pt x="31051" y="1333"/>
                  </a:cubicBezTo>
                  <a:cubicBezTo>
                    <a:pt x="33814" y="476"/>
                    <a:pt x="36957" y="0"/>
                    <a:pt x="40576" y="0"/>
                  </a:cubicBezTo>
                  <a:cubicBezTo>
                    <a:pt x="47530" y="0"/>
                    <a:pt x="53245" y="1619"/>
                    <a:pt x="57721" y="4858"/>
                  </a:cubicBezTo>
                  <a:cubicBezTo>
                    <a:pt x="62198" y="8096"/>
                    <a:pt x="65627" y="12192"/>
                    <a:pt x="67913" y="16954"/>
                  </a:cubicBezTo>
                  <a:cubicBezTo>
                    <a:pt x="69437" y="14668"/>
                    <a:pt x="71152" y="12478"/>
                    <a:pt x="73057" y="10382"/>
                  </a:cubicBezTo>
                  <a:cubicBezTo>
                    <a:pt x="74962" y="8287"/>
                    <a:pt x="77152" y="6477"/>
                    <a:pt x="79534" y="4953"/>
                  </a:cubicBezTo>
                  <a:cubicBezTo>
                    <a:pt x="81915" y="3429"/>
                    <a:pt x="84677" y="2191"/>
                    <a:pt x="87725" y="1333"/>
                  </a:cubicBezTo>
                  <a:cubicBezTo>
                    <a:pt x="90773" y="476"/>
                    <a:pt x="94107" y="0"/>
                    <a:pt x="97917" y="0"/>
                  </a:cubicBezTo>
                  <a:cubicBezTo>
                    <a:pt x="107823" y="0"/>
                    <a:pt x="115538" y="3048"/>
                    <a:pt x="121158" y="9144"/>
                  </a:cubicBezTo>
                  <a:cubicBezTo>
                    <a:pt x="126778" y="15240"/>
                    <a:pt x="129540" y="23622"/>
                    <a:pt x="129540" y="34290"/>
                  </a:cubicBezTo>
                  <a:lnTo>
                    <a:pt x="129540" y="87058"/>
                  </a:lnTo>
                  <a:lnTo>
                    <a:pt x="116872" y="87058"/>
                  </a:lnTo>
                  <a:lnTo>
                    <a:pt x="116872" y="37338"/>
                  </a:lnTo>
                  <a:cubicBezTo>
                    <a:pt x="116872" y="29146"/>
                    <a:pt x="114871" y="22765"/>
                    <a:pt x="110966" y="18288"/>
                  </a:cubicBezTo>
                  <a:cubicBezTo>
                    <a:pt x="107061" y="13811"/>
                    <a:pt x="101632" y="11620"/>
                    <a:pt x="94679" y="11620"/>
                  </a:cubicBezTo>
                  <a:cubicBezTo>
                    <a:pt x="91440" y="11620"/>
                    <a:pt x="88487" y="12192"/>
                    <a:pt x="85630" y="13335"/>
                  </a:cubicBezTo>
                  <a:cubicBezTo>
                    <a:pt x="82772" y="14478"/>
                    <a:pt x="80296" y="16192"/>
                    <a:pt x="78105" y="18478"/>
                  </a:cubicBezTo>
                  <a:cubicBezTo>
                    <a:pt x="76009" y="20764"/>
                    <a:pt x="74295" y="23527"/>
                    <a:pt x="72962" y="26765"/>
                  </a:cubicBezTo>
                  <a:cubicBezTo>
                    <a:pt x="71723" y="30099"/>
                    <a:pt x="71056" y="33814"/>
                    <a:pt x="71056" y="38005"/>
                  </a:cubicBezTo>
                  <a:lnTo>
                    <a:pt x="71056" y="87058"/>
                  </a:lnTo>
                  <a:lnTo>
                    <a:pt x="58483" y="87058"/>
                  </a:lnTo>
                  <a:lnTo>
                    <a:pt x="58483" y="36957"/>
                  </a:lnTo>
                  <a:cubicBezTo>
                    <a:pt x="58483" y="28956"/>
                    <a:pt x="56483" y="22669"/>
                    <a:pt x="52578" y="18288"/>
                  </a:cubicBezTo>
                  <a:cubicBezTo>
                    <a:pt x="48673" y="13811"/>
                    <a:pt x="43339" y="11620"/>
                    <a:pt x="36481" y="11620"/>
                  </a:cubicBezTo>
                  <a:cubicBezTo>
                    <a:pt x="33052" y="11620"/>
                    <a:pt x="29908" y="12287"/>
                    <a:pt x="27051" y="13621"/>
                  </a:cubicBezTo>
                  <a:cubicBezTo>
                    <a:pt x="24193" y="14954"/>
                    <a:pt x="21717" y="16764"/>
                    <a:pt x="19526" y="19240"/>
                  </a:cubicBezTo>
                  <a:cubicBezTo>
                    <a:pt x="17335" y="21622"/>
                    <a:pt x="15716" y="24479"/>
                    <a:pt x="14478" y="27718"/>
                  </a:cubicBezTo>
                  <a:cubicBezTo>
                    <a:pt x="13240" y="30956"/>
                    <a:pt x="12668" y="34576"/>
                    <a:pt x="12668" y="38481"/>
                  </a:cubicBezTo>
                  <a:lnTo>
                    <a:pt x="12668" y="87058"/>
                  </a:lnTo>
                  <a:lnTo>
                    <a:pt x="0" y="87058"/>
                  </a:lnTo>
                  <a:lnTo>
                    <a:pt x="0" y="1714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51;p85"/>
            <p:cNvSpPr/>
            <p:nvPr/>
          </p:nvSpPr>
          <p:spPr>
            <a:xfrm>
              <a:off x="2651728" y="4558601"/>
              <a:ext cx="85344" cy="86010"/>
            </a:xfrm>
            <a:custGeom>
              <a:avLst/>
              <a:gdLst/>
              <a:ahLst/>
              <a:cxnLst/>
              <a:rect l="l" t="t" r="r" b="b"/>
              <a:pathLst>
                <a:path w="85344" h="86010" extrusionOk="0">
                  <a:moveTo>
                    <a:pt x="95" y="0"/>
                  </a:moveTo>
                  <a:lnTo>
                    <a:pt x="14097" y="0"/>
                  </a:lnTo>
                  <a:lnTo>
                    <a:pt x="42767" y="70771"/>
                  </a:lnTo>
                  <a:lnTo>
                    <a:pt x="71628" y="0"/>
                  </a:lnTo>
                  <a:lnTo>
                    <a:pt x="85344" y="0"/>
                  </a:lnTo>
                  <a:lnTo>
                    <a:pt x="48196" y="86011"/>
                  </a:lnTo>
                  <a:lnTo>
                    <a:pt x="36957" y="8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52;p85"/>
            <p:cNvSpPr/>
            <p:nvPr/>
          </p:nvSpPr>
          <p:spPr>
            <a:xfrm>
              <a:off x="2757455" y="4525930"/>
              <a:ext cx="14478" cy="118014"/>
            </a:xfrm>
            <a:custGeom>
              <a:avLst/>
              <a:gdLst/>
              <a:ahLst/>
              <a:cxnLst/>
              <a:rect l="l" t="t" r="r" b="b"/>
              <a:pathLst>
                <a:path w="14478" h="118014" extrusionOk="0">
                  <a:moveTo>
                    <a:pt x="0" y="0"/>
                  </a:moveTo>
                  <a:lnTo>
                    <a:pt x="14478" y="0"/>
                  </a:lnTo>
                  <a:lnTo>
                    <a:pt x="14478" y="14002"/>
                  </a:lnTo>
                  <a:lnTo>
                    <a:pt x="0" y="14002"/>
                  </a:lnTo>
                  <a:lnTo>
                    <a:pt x="0" y="0"/>
                  </a:lnTo>
                  <a:close/>
                  <a:moveTo>
                    <a:pt x="857" y="32671"/>
                  </a:moveTo>
                  <a:lnTo>
                    <a:pt x="13525" y="32671"/>
                  </a:lnTo>
                  <a:lnTo>
                    <a:pt x="13525" y="118015"/>
                  </a:lnTo>
                  <a:lnTo>
                    <a:pt x="857" y="118015"/>
                  </a:lnTo>
                  <a:lnTo>
                    <a:pt x="857" y="32671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53;p85"/>
            <p:cNvSpPr/>
            <p:nvPr/>
          </p:nvSpPr>
          <p:spPr>
            <a:xfrm>
              <a:off x="2795555" y="4523549"/>
              <a:ext cx="86105" cy="122300"/>
            </a:xfrm>
            <a:custGeom>
              <a:avLst/>
              <a:gdLst/>
              <a:ahLst/>
              <a:cxnLst/>
              <a:rect l="l" t="t" r="r" b="b"/>
              <a:pathLst>
                <a:path w="86105" h="122300" extrusionOk="0">
                  <a:moveTo>
                    <a:pt x="40767" y="122206"/>
                  </a:moveTo>
                  <a:cubicBezTo>
                    <a:pt x="35624" y="122206"/>
                    <a:pt x="30575" y="121253"/>
                    <a:pt x="25717" y="119253"/>
                  </a:cubicBezTo>
                  <a:cubicBezTo>
                    <a:pt x="20860" y="117253"/>
                    <a:pt x="16574" y="114395"/>
                    <a:pt x="12668" y="110585"/>
                  </a:cubicBezTo>
                  <a:cubicBezTo>
                    <a:pt x="8763" y="106775"/>
                    <a:pt x="5715" y="102203"/>
                    <a:pt x="3429" y="96679"/>
                  </a:cubicBezTo>
                  <a:cubicBezTo>
                    <a:pt x="1143" y="91250"/>
                    <a:pt x="0" y="84963"/>
                    <a:pt x="0" y="77914"/>
                  </a:cubicBezTo>
                  <a:lnTo>
                    <a:pt x="0" y="77629"/>
                  </a:lnTo>
                  <a:cubicBezTo>
                    <a:pt x="0" y="70675"/>
                    <a:pt x="1143" y="64484"/>
                    <a:pt x="3429" y="58960"/>
                  </a:cubicBezTo>
                  <a:cubicBezTo>
                    <a:pt x="5715" y="53435"/>
                    <a:pt x="8858" y="48768"/>
                    <a:pt x="12668" y="45053"/>
                  </a:cubicBezTo>
                  <a:cubicBezTo>
                    <a:pt x="16478" y="41243"/>
                    <a:pt x="20860" y="38291"/>
                    <a:pt x="25717" y="36290"/>
                  </a:cubicBezTo>
                  <a:cubicBezTo>
                    <a:pt x="30575" y="34290"/>
                    <a:pt x="35528" y="33242"/>
                    <a:pt x="40767" y="33242"/>
                  </a:cubicBezTo>
                  <a:cubicBezTo>
                    <a:pt x="44767" y="33242"/>
                    <a:pt x="48387" y="33718"/>
                    <a:pt x="51625" y="34766"/>
                  </a:cubicBezTo>
                  <a:cubicBezTo>
                    <a:pt x="54959" y="35719"/>
                    <a:pt x="57912" y="37052"/>
                    <a:pt x="60579" y="38767"/>
                  </a:cubicBezTo>
                  <a:cubicBezTo>
                    <a:pt x="63246" y="40386"/>
                    <a:pt x="65627" y="42386"/>
                    <a:pt x="67723" y="44577"/>
                  </a:cubicBezTo>
                  <a:cubicBezTo>
                    <a:pt x="69818" y="46768"/>
                    <a:pt x="71723" y="49054"/>
                    <a:pt x="73438" y="51530"/>
                  </a:cubicBezTo>
                  <a:lnTo>
                    <a:pt x="73438" y="0"/>
                  </a:lnTo>
                  <a:lnTo>
                    <a:pt x="86106" y="0"/>
                  </a:lnTo>
                  <a:lnTo>
                    <a:pt x="86106" y="120491"/>
                  </a:lnTo>
                  <a:lnTo>
                    <a:pt x="73438" y="120491"/>
                  </a:lnTo>
                  <a:lnTo>
                    <a:pt x="73438" y="103346"/>
                  </a:lnTo>
                  <a:cubicBezTo>
                    <a:pt x="71628" y="105918"/>
                    <a:pt x="69723" y="108299"/>
                    <a:pt x="67532" y="110585"/>
                  </a:cubicBezTo>
                  <a:cubicBezTo>
                    <a:pt x="65342" y="112871"/>
                    <a:pt x="62960" y="114967"/>
                    <a:pt x="60388" y="116681"/>
                  </a:cubicBezTo>
                  <a:cubicBezTo>
                    <a:pt x="57817" y="118396"/>
                    <a:pt x="54769" y="119825"/>
                    <a:pt x="51530" y="120777"/>
                  </a:cubicBezTo>
                  <a:cubicBezTo>
                    <a:pt x="48292" y="121729"/>
                    <a:pt x="44672" y="122301"/>
                    <a:pt x="40767" y="122301"/>
                  </a:cubicBezTo>
                  <a:close/>
                  <a:moveTo>
                    <a:pt x="43053" y="110776"/>
                  </a:moveTo>
                  <a:cubicBezTo>
                    <a:pt x="47054" y="110776"/>
                    <a:pt x="50863" y="110014"/>
                    <a:pt x="54483" y="108395"/>
                  </a:cubicBezTo>
                  <a:cubicBezTo>
                    <a:pt x="58198" y="106775"/>
                    <a:pt x="61436" y="104584"/>
                    <a:pt x="64389" y="101632"/>
                  </a:cubicBezTo>
                  <a:cubicBezTo>
                    <a:pt x="67342" y="98679"/>
                    <a:pt x="69628" y="95250"/>
                    <a:pt x="71342" y="91250"/>
                  </a:cubicBezTo>
                  <a:cubicBezTo>
                    <a:pt x="73057" y="87249"/>
                    <a:pt x="73914" y="82772"/>
                    <a:pt x="73914" y="77819"/>
                  </a:cubicBezTo>
                  <a:lnTo>
                    <a:pt x="73914" y="77533"/>
                  </a:lnTo>
                  <a:cubicBezTo>
                    <a:pt x="73914" y="72580"/>
                    <a:pt x="73057" y="68104"/>
                    <a:pt x="71342" y="64103"/>
                  </a:cubicBezTo>
                  <a:cubicBezTo>
                    <a:pt x="69628" y="60103"/>
                    <a:pt x="67342" y="56674"/>
                    <a:pt x="64389" y="53816"/>
                  </a:cubicBezTo>
                  <a:cubicBezTo>
                    <a:pt x="61436" y="50959"/>
                    <a:pt x="58198" y="48768"/>
                    <a:pt x="54483" y="47149"/>
                  </a:cubicBezTo>
                  <a:cubicBezTo>
                    <a:pt x="50768" y="45529"/>
                    <a:pt x="46958" y="44767"/>
                    <a:pt x="43053" y="44767"/>
                  </a:cubicBezTo>
                  <a:cubicBezTo>
                    <a:pt x="38862" y="44767"/>
                    <a:pt x="34957" y="45529"/>
                    <a:pt x="31337" y="46958"/>
                  </a:cubicBezTo>
                  <a:cubicBezTo>
                    <a:pt x="27718" y="48482"/>
                    <a:pt x="24575" y="50578"/>
                    <a:pt x="21812" y="53435"/>
                  </a:cubicBezTo>
                  <a:cubicBezTo>
                    <a:pt x="19145" y="56197"/>
                    <a:pt x="16954" y="59722"/>
                    <a:pt x="15335" y="63722"/>
                  </a:cubicBezTo>
                  <a:cubicBezTo>
                    <a:pt x="13716" y="67818"/>
                    <a:pt x="12954" y="72390"/>
                    <a:pt x="12954" y="77629"/>
                  </a:cubicBezTo>
                  <a:lnTo>
                    <a:pt x="12954" y="77914"/>
                  </a:lnTo>
                  <a:cubicBezTo>
                    <a:pt x="12954" y="82963"/>
                    <a:pt x="13716" y="87535"/>
                    <a:pt x="15335" y="91630"/>
                  </a:cubicBezTo>
                  <a:cubicBezTo>
                    <a:pt x="16954" y="95726"/>
                    <a:pt x="19145" y="99155"/>
                    <a:pt x="21812" y="102013"/>
                  </a:cubicBezTo>
                  <a:cubicBezTo>
                    <a:pt x="24479" y="104870"/>
                    <a:pt x="27718" y="107061"/>
                    <a:pt x="31337" y="108585"/>
                  </a:cubicBezTo>
                  <a:cubicBezTo>
                    <a:pt x="34957" y="110109"/>
                    <a:pt x="38862" y="110871"/>
                    <a:pt x="42863" y="110871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54;p85"/>
            <p:cNvSpPr/>
            <p:nvPr/>
          </p:nvSpPr>
          <p:spPr>
            <a:xfrm>
              <a:off x="2903759" y="4557267"/>
              <a:ext cx="75152" cy="88582"/>
            </a:xfrm>
            <a:custGeom>
              <a:avLst/>
              <a:gdLst/>
              <a:ahLst/>
              <a:cxnLst/>
              <a:rect l="l" t="t" r="r" b="b"/>
              <a:pathLst>
                <a:path w="75152" h="88582" extrusionOk="0">
                  <a:moveTo>
                    <a:pt x="31813" y="88487"/>
                  </a:moveTo>
                  <a:cubicBezTo>
                    <a:pt x="27813" y="88487"/>
                    <a:pt x="23908" y="87916"/>
                    <a:pt x="20098" y="86868"/>
                  </a:cubicBezTo>
                  <a:cubicBezTo>
                    <a:pt x="16288" y="85820"/>
                    <a:pt x="12859" y="84106"/>
                    <a:pt x="9906" y="81820"/>
                  </a:cubicBezTo>
                  <a:cubicBezTo>
                    <a:pt x="6953" y="79534"/>
                    <a:pt x="4572" y="76771"/>
                    <a:pt x="2762" y="73438"/>
                  </a:cubicBezTo>
                  <a:cubicBezTo>
                    <a:pt x="952" y="70104"/>
                    <a:pt x="0" y="66294"/>
                    <a:pt x="0" y="61913"/>
                  </a:cubicBezTo>
                  <a:lnTo>
                    <a:pt x="0" y="61532"/>
                  </a:lnTo>
                  <a:cubicBezTo>
                    <a:pt x="0" y="56864"/>
                    <a:pt x="857" y="52864"/>
                    <a:pt x="2667" y="49435"/>
                  </a:cubicBezTo>
                  <a:cubicBezTo>
                    <a:pt x="4477" y="46006"/>
                    <a:pt x="6953" y="43053"/>
                    <a:pt x="10192" y="40767"/>
                  </a:cubicBezTo>
                  <a:cubicBezTo>
                    <a:pt x="13430" y="38481"/>
                    <a:pt x="17335" y="36671"/>
                    <a:pt x="21717" y="35528"/>
                  </a:cubicBezTo>
                  <a:cubicBezTo>
                    <a:pt x="26098" y="34385"/>
                    <a:pt x="31147" y="33719"/>
                    <a:pt x="36481" y="33719"/>
                  </a:cubicBezTo>
                  <a:cubicBezTo>
                    <a:pt x="41815" y="33719"/>
                    <a:pt x="46768" y="34004"/>
                    <a:pt x="50768" y="34671"/>
                  </a:cubicBezTo>
                  <a:cubicBezTo>
                    <a:pt x="54769" y="35338"/>
                    <a:pt x="58674" y="36195"/>
                    <a:pt x="62579" y="37338"/>
                  </a:cubicBezTo>
                  <a:lnTo>
                    <a:pt x="62579" y="34671"/>
                  </a:lnTo>
                  <a:cubicBezTo>
                    <a:pt x="62579" y="27146"/>
                    <a:pt x="60388" y="21431"/>
                    <a:pt x="56007" y="17526"/>
                  </a:cubicBezTo>
                  <a:cubicBezTo>
                    <a:pt x="51625" y="13621"/>
                    <a:pt x="45339" y="11716"/>
                    <a:pt x="37338" y="11716"/>
                  </a:cubicBezTo>
                  <a:cubicBezTo>
                    <a:pt x="32290" y="11716"/>
                    <a:pt x="27718" y="12287"/>
                    <a:pt x="23527" y="13335"/>
                  </a:cubicBezTo>
                  <a:cubicBezTo>
                    <a:pt x="19431" y="14478"/>
                    <a:pt x="15335" y="15907"/>
                    <a:pt x="11430" y="17812"/>
                  </a:cubicBezTo>
                  <a:lnTo>
                    <a:pt x="7620" y="7334"/>
                  </a:lnTo>
                  <a:cubicBezTo>
                    <a:pt x="12383" y="5144"/>
                    <a:pt x="17145" y="3334"/>
                    <a:pt x="22003" y="2000"/>
                  </a:cubicBezTo>
                  <a:cubicBezTo>
                    <a:pt x="26860" y="667"/>
                    <a:pt x="32385" y="0"/>
                    <a:pt x="38671" y="0"/>
                  </a:cubicBezTo>
                  <a:cubicBezTo>
                    <a:pt x="50768" y="0"/>
                    <a:pt x="60008" y="3143"/>
                    <a:pt x="66199" y="9430"/>
                  </a:cubicBezTo>
                  <a:cubicBezTo>
                    <a:pt x="72104" y="15335"/>
                    <a:pt x="75152" y="23717"/>
                    <a:pt x="75152" y="34481"/>
                  </a:cubicBezTo>
                  <a:lnTo>
                    <a:pt x="75152" y="86678"/>
                  </a:lnTo>
                  <a:lnTo>
                    <a:pt x="62579" y="86678"/>
                  </a:lnTo>
                  <a:lnTo>
                    <a:pt x="62579" y="74009"/>
                  </a:lnTo>
                  <a:cubicBezTo>
                    <a:pt x="59626" y="77819"/>
                    <a:pt x="55626" y="81248"/>
                    <a:pt x="50578" y="84201"/>
                  </a:cubicBezTo>
                  <a:cubicBezTo>
                    <a:pt x="45529" y="87154"/>
                    <a:pt x="39338" y="88583"/>
                    <a:pt x="31813" y="88583"/>
                  </a:cubicBezTo>
                  <a:close/>
                  <a:moveTo>
                    <a:pt x="34385" y="78105"/>
                  </a:moveTo>
                  <a:cubicBezTo>
                    <a:pt x="38291" y="78105"/>
                    <a:pt x="42005" y="77533"/>
                    <a:pt x="45434" y="76486"/>
                  </a:cubicBezTo>
                  <a:cubicBezTo>
                    <a:pt x="48863" y="75343"/>
                    <a:pt x="51816" y="73819"/>
                    <a:pt x="54388" y="71819"/>
                  </a:cubicBezTo>
                  <a:cubicBezTo>
                    <a:pt x="56959" y="69818"/>
                    <a:pt x="58960" y="67342"/>
                    <a:pt x="60484" y="64579"/>
                  </a:cubicBezTo>
                  <a:cubicBezTo>
                    <a:pt x="62008" y="61817"/>
                    <a:pt x="62675" y="58674"/>
                    <a:pt x="62675" y="55340"/>
                  </a:cubicBezTo>
                  <a:lnTo>
                    <a:pt x="62675" y="47435"/>
                  </a:lnTo>
                  <a:cubicBezTo>
                    <a:pt x="59531" y="46577"/>
                    <a:pt x="55912" y="45720"/>
                    <a:pt x="51816" y="44958"/>
                  </a:cubicBezTo>
                  <a:cubicBezTo>
                    <a:pt x="47720" y="44196"/>
                    <a:pt x="43053" y="43815"/>
                    <a:pt x="37814" y="43815"/>
                  </a:cubicBezTo>
                  <a:cubicBezTo>
                    <a:pt x="29908" y="43815"/>
                    <a:pt x="23813" y="45339"/>
                    <a:pt x="19431" y="48482"/>
                  </a:cubicBezTo>
                  <a:cubicBezTo>
                    <a:pt x="15050" y="51625"/>
                    <a:pt x="12954" y="55721"/>
                    <a:pt x="12954" y="60865"/>
                  </a:cubicBezTo>
                  <a:lnTo>
                    <a:pt x="12954" y="61246"/>
                  </a:lnTo>
                  <a:cubicBezTo>
                    <a:pt x="12954" y="63913"/>
                    <a:pt x="13525" y="66294"/>
                    <a:pt x="14668" y="68390"/>
                  </a:cubicBezTo>
                  <a:cubicBezTo>
                    <a:pt x="15812" y="70485"/>
                    <a:pt x="17335" y="72295"/>
                    <a:pt x="19336" y="73724"/>
                  </a:cubicBezTo>
                  <a:cubicBezTo>
                    <a:pt x="21336" y="75152"/>
                    <a:pt x="23622" y="76200"/>
                    <a:pt x="26194" y="76962"/>
                  </a:cubicBezTo>
                  <a:cubicBezTo>
                    <a:pt x="28766" y="77724"/>
                    <a:pt x="31528" y="78105"/>
                    <a:pt x="34385" y="78105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55;p85"/>
            <p:cNvSpPr/>
            <p:nvPr/>
          </p:nvSpPr>
          <p:spPr>
            <a:xfrm>
              <a:off x="2998533" y="4557267"/>
              <a:ext cx="65722" cy="88582"/>
            </a:xfrm>
            <a:custGeom>
              <a:avLst/>
              <a:gdLst/>
              <a:ahLst/>
              <a:cxnLst/>
              <a:rect l="l" t="t" r="r" b="b"/>
              <a:pathLst>
                <a:path w="65722" h="88582" extrusionOk="0">
                  <a:moveTo>
                    <a:pt x="35338" y="88297"/>
                  </a:moveTo>
                  <a:cubicBezTo>
                    <a:pt x="29146" y="88297"/>
                    <a:pt x="22955" y="87154"/>
                    <a:pt x="16669" y="84963"/>
                  </a:cubicBezTo>
                  <a:cubicBezTo>
                    <a:pt x="10382" y="82677"/>
                    <a:pt x="4858" y="79629"/>
                    <a:pt x="0" y="75819"/>
                  </a:cubicBezTo>
                  <a:lnTo>
                    <a:pt x="6477" y="66770"/>
                  </a:lnTo>
                  <a:cubicBezTo>
                    <a:pt x="11144" y="70295"/>
                    <a:pt x="15907" y="72962"/>
                    <a:pt x="20955" y="74867"/>
                  </a:cubicBezTo>
                  <a:cubicBezTo>
                    <a:pt x="26003" y="76771"/>
                    <a:pt x="30956" y="77629"/>
                    <a:pt x="36004" y="77629"/>
                  </a:cubicBezTo>
                  <a:cubicBezTo>
                    <a:pt x="41053" y="77629"/>
                    <a:pt x="45434" y="76391"/>
                    <a:pt x="48673" y="74009"/>
                  </a:cubicBezTo>
                  <a:cubicBezTo>
                    <a:pt x="51911" y="71628"/>
                    <a:pt x="53626" y="68294"/>
                    <a:pt x="53626" y="64103"/>
                  </a:cubicBezTo>
                  <a:lnTo>
                    <a:pt x="53626" y="63818"/>
                  </a:lnTo>
                  <a:cubicBezTo>
                    <a:pt x="53626" y="61722"/>
                    <a:pt x="53054" y="59912"/>
                    <a:pt x="51911" y="58388"/>
                  </a:cubicBezTo>
                  <a:cubicBezTo>
                    <a:pt x="50768" y="56864"/>
                    <a:pt x="49149" y="55531"/>
                    <a:pt x="47244" y="54388"/>
                  </a:cubicBezTo>
                  <a:cubicBezTo>
                    <a:pt x="45244" y="53245"/>
                    <a:pt x="42958" y="52197"/>
                    <a:pt x="40386" y="51340"/>
                  </a:cubicBezTo>
                  <a:cubicBezTo>
                    <a:pt x="37814" y="50483"/>
                    <a:pt x="35147" y="49625"/>
                    <a:pt x="32385" y="48863"/>
                  </a:cubicBezTo>
                  <a:cubicBezTo>
                    <a:pt x="29051" y="47911"/>
                    <a:pt x="25717" y="46768"/>
                    <a:pt x="22384" y="45625"/>
                  </a:cubicBezTo>
                  <a:cubicBezTo>
                    <a:pt x="19050" y="44482"/>
                    <a:pt x="16002" y="43053"/>
                    <a:pt x="13335" y="41243"/>
                  </a:cubicBezTo>
                  <a:cubicBezTo>
                    <a:pt x="10668" y="39433"/>
                    <a:pt x="8477" y="37243"/>
                    <a:pt x="6763" y="34671"/>
                  </a:cubicBezTo>
                  <a:cubicBezTo>
                    <a:pt x="5048" y="32004"/>
                    <a:pt x="4191" y="28766"/>
                    <a:pt x="4191" y="24765"/>
                  </a:cubicBezTo>
                  <a:lnTo>
                    <a:pt x="4191" y="24384"/>
                  </a:lnTo>
                  <a:cubicBezTo>
                    <a:pt x="4191" y="20765"/>
                    <a:pt x="4953" y="17431"/>
                    <a:pt x="6287" y="14383"/>
                  </a:cubicBezTo>
                  <a:cubicBezTo>
                    <a:pt x="7715" y="11335"/>
                    <a:pt x="9716" y="8763"/>
                    <a:pt x="12287" y="6668"/>
                  </a:cubicBezTo>
                  <a:cubicBezTo>
                    <a:pt x="14859" y="4572"/>
                    <a:pt x="17907" y="2858"/>
                    <a:pt x="21526" y="1715"/>
                  </a:cubicBezTo>
                  <a:cubicBezTo>
                    <a:pt x="25146" y="571"/>
                    <a:pt x="28956" y="0"/>
                    <a:pt x="33147" y="0"/>
                  </a:cubicBezTo>
                  <a:cubicBezTo>
                    <a:pt x="38386" y="0"/>
                    <a:pt x="43815" y="857"/>
                    <a:pt x="49149" y="2572"/>
                  </a:cubicBezTo>
                  <a:cubicBezTo>
                    <a:pt x="54578" y="4286"/>
                    <a:pt x="59436" y="6572"/>
                    <a:pt x="63817" y="9430"/>
                  </a:cubicBezTo>
                  <a:lnTo>
                    <a:pt x="58007" y="18955"/>
                  </a:lnTo>
                  <a:cubicBezTo>
                    <a:pt x="54007" y="16383"/>
                    <a:pt x="49911" y="14383"/>
                    <a:pt x="45529" y="12954"/>
                  </a:cubicBezTo>
                  <a:cubicBezTo>
                    <a:pt x="41148" y="11430"/>
                    <a:pt x="36957" y="10763"/>
                    <a:pt x="32766" y="10763"/>
                  </a:cubicBezTo>
                  <a:cubicBezTo>
                    <a:pt x="27718" y="10763"/>
                    <a:pt x="23717" y="11906"/>
                    <a:pt x="20765" y="14288"/>
                  </a:cubicBezTo>
                  <a:cubicBezTo>
                    <a:pt x="17812" y="16669"/>
                    <a:pt x="16288" y="19621"/>
                    <a:pt x="16288" y="23146"/>
                  </a:cubicBezTo>
                  <a:lnTo>
                    <a:pt x="16288" y="23527"/>
                  </a:lnTo>
                  <a:cubicBezTo>
                    <a:pt x="16288" y="25527"/>
                    <a:pt x="16859" y="27242"/>
                    <a:pt x="18097" y="28766"/>
                  </a:cubicBezTo>
                  <a:cubicBezTo>
                    <a:pt x="19336" y="30290"/>
                    <a:pt x="20955" y="31528"/>
                    <a:pt x="22955" y="32671"/>
                  </a:cubicBezTo>
                  <a:cubicBezTo>
                    <a:pt x="24955" y="33814"/>
                    <a:pt x="27337" y="34766"/>
                    <a:pt x="30004" y="35624"/>
                  </a:cubicBezTo>
                  <a:cubicBezTo>
                    <a:pt x="32671" y="36481"/>
                    <a:pt x="35433" y="37338"/>
                    <a:pt x="38291" y="38291"/>
                  </a:cubicBezTo>
                  <a:cubicBezTo>
                    <a:pt x="41624" y="39243"/>
                    <a:pt x="44863" y="40386"/>
                    <a:pt x="48101" y="41624"/>
                  </a:cubicBezTo>
                  <a:cubicBezTo>
                    <a:pt x="51340" y="42863"/>
                    <a:pt x="54292" y="44387"/>
                    <a:pt x="56959" y="46292"/>
                  </a:cubicBezTo>
                  <a:cubicBezTo>
                    <a:pt x="59626" y="48196"/>
                    <a:pt x="61722" y="50387"/>
                    <a:pt x="63341" y="53054"/>
                  </a:cubicBezTo>
                  <a:cubicBezTo>
                    <a:pt x="64961" y="55721"/>
                    <a:pt x="65722" y="58960"/>
                    <a:pt x="65722" y="62770"/>
                  </a:cubicBezTo>
                  <a:lnTo>
                    <a:pt x="65722" y="63056"/>
                  </a:lnTo>
                  <a:cubicBezTo>
                    <a:pt x="65722" y="67151"/>
                    <a:pt x="64961" y="70771"/>
                    <a:pt x="63341" y="73819"/>
                  </a:cubicBezTo>
                  <a:cubicBezTo>
                    <a:pt x="61722" y="76962"/>
                    <a:pt x="59626" y="79629"/>
                    <a:pt x="56864" y="81820"/>
                  </a:cubicBezTo>
                  <a:cubicBezTo>
                    <a:pt x="54197" y="84011"/>
                    <a:pt x="50959" y="85725"/>
                    <a:pt x="47339" y="86868"/>
                  </a:cubicBezTo>
                  <a:cubicBezTo>
                    <a:pt x="43625" y="88011"/>
                    <a:pt x="39624" y="88583"/>
                    <a:pt x="35338" y="88583"/>
                  </a:cubicBez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56;p85"/>
            <p:cNvSpPr/>
            <p:nvPr/>
          </p:nvSpPr>
          <p:spPr>
            <a:xfrm>
              <a:off x="937990" y="4443444"/>
              <a:ext cx="2146077" cy="23812"/>
            </a:xfrm>
            <a:custGeom>
              <a:avLst/>
              <a:gdLst/>
              <a:ahLst/>
              <a:cxnLst/>
              <a:rect l="l" t="t" r="r" b="b"/>
              <a:pathLst>
                <a:path w="2146077" h="23812" extrusionOk="0">
                  <a:moveTo>
                    <a:pt x="0" y="0"/>
                  </a:moveTo>
                  <a:lnTo>
                    <a:pt x="2146078" y="0"/>
                  </a:lnTo>
                  <a:lnTo>
                    <a:pt x="2146078" y="23812"/>
                  </a:lnTo>
                  <a:lnTo>
                    <a:pt x="0" y="23812"/>
                  </a:lnTo>
                  <a:close/>
                </a:path>
              </a:pathLst>
            </a:custGeom>
            <a:solidFill>
              <a:srgbClr val="43505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57;p85"/>
            <p:cNvSpPr/>
            <p:nvPr/>
          </p:nvSpPr>
          <p:spPr>
            <a:xfrm>
              <a:off x="1851723" y="2368803"/>
              <a:ext cx="396906" cy="872299"/>
            </a:xfrm>
            <a:custGeom>
              <a:avLst/>
              <a:gdLst/>
              <a:ahLst/>
              <a:cxnLst/>
              <a:rect l="l" t="t" r="r" b="b"/>
              <a:pathLst>
                <a:path w="396906" h="872299" extrusionOk="0">
                  <a:moveTo>
                    <a:pt x="0" y="76962"/>
                  </a:moveTo>
                  <a:cubicBezTo>
                    <a:pt x="0" y="55340"/>
                    <a:pt x="20479" y="37719"/>
                    <a:pt x="45625" y="37719"/>
                  </a:cubicBezTo>
                  <a:cubicBezTo>
                    <a:pt x="70771" y="37719"/>
                    <a:pt x="91250" y="55340"/>
                    <a:pt x="91250" y="76962"/>
                  </a:cubicBezTo>
                  <a:lnTo>
                    <a:pt x="91250" y="701421"/>
                  </a:lnTo>
                  <a:lnTo>
                    <a:pt x="91250" y="701421"/>
                  </a:lnTo>
                  <a:lnTo>
                    <a:pt x="91250" y="702564"/>
                  </a:lnTo>
                  <a:cubicBezTo>
                    <a:pt x="91631" y="727424"/>
                    <a:pt x="103251" y="749808"/>
                    <a:pt x="121825" y="766096"/>
                  </a:cubicBezTo>
                  <a:lnTo>
                    <a:pt x="122492" y="766667"/>
                  </a:lnTo>
                  <a:lnTo>
                    <a:pt x="122682" y="766858"/>
                  </a:lnTo>
                  <a:cubicBezTo>
                    <a:pt x="142018" y="783431"/>
                    <a:pt x="168783" y="793718"/>
                    <a:pt x="198501" y="793718"/>
                  </a:cubicBezTo>
                  <a:cubicBezTo>
                    <a:pt x="228219" y="793718"/>
                    <a:pt x="254508" y="783622"/>
                    <a:pt x="273653" y="767429"/>
                  </a:cubicBezTo>
                  <a:lnTo>
                    <a:pt x="274320" y="766858"/>
                  </a:lnTo>
                  <a:lnTo>
                    <a:pt x="274511" y="766667"/>
                  </a:lnTo>
                  <a:cubicBezTo>
                    <a:pt x="293846" y="750094"/>
                    <a:pt x="305753" y="726948"/>
                    <a:pt x="305753" y="701326"/>
                  </a:cubicBezTo>
                  <a:lnTo>
                    <a:pt x="305753" y="39243"/>
                  </a:lnTo>
                  <a:cubicBezTo>
                    <a:pt x="305753" y="17621"/>
                    <a:pt x="326136" y="0"/>
                    <a:pt x="351377" y="0"/>
                  </a:cubicBezTo>
                  <a:cubicBezTo>
                    <a:pt x="376619" y="0"/>
                    <a:pt x="396907" y="17526"/>
                    <a:pt x="396907" y="39243"/>
                  </a:cubicBezTo>
                  <a:lnTo>
                    <a:pt x="396907" y="701421"/>
                  </a:lnTo>
                  <a:cubicBezTo>
                    <a:pt x="396907" y="748379"/>
                    <a:pt x="374714" y="791051"/>
                    <a:pt x="338804" y="822008"/>
                  </a:cubicBezTo>
                  <a:lnTo>
                    <a:pt x="338804" y="822008"/>
                  </a:lnTo>
                  <a:cubicBezTo>
                    <a:pt x="338804" y="822008"/>
                    <a:pt x="338709" y="822198"/>
                    <a:pt x="338709" y="822198"/>
                  </a:cubicBezTo>
                  <a:lnTo>
                    <a:pt x="338519" y="822389"/>
                  </a:lnTo>
                  <a:cubicBezTo>
                    <a:pt x="302609" y="853250"/>
                    <a:pt x="253079" y="872300"/>
                    <a:pt x="198596" y="872300"/>
                  </a:cubicBezTo>
                  <a:cubicBezTo>
                    <a:pt x="144113" y="872300"/>
                    <a:pt x="94488" y="853154"/>
                    <a:pt x="58483" y="822198"/>
                  </a:cubicBezTo>
                  <a:lnTo>
                    <a:pt x="58483" y="822198"/>
                  </a:lnTo>
                  <a:cubicBezTo>
                    <a:pt x="58483" y="822198"/>
                    <a:pt x="58388" y="822008"/>
                    <a:pt x="58388" y="822008"/>
                  </a:cubicBezTo>
                  <a:lnTo>
                    <a:pt x="58198" y="822008"/>
                  </a:lnTo>
                  <a:cubicBezTo>
                    <a:pt x="22384" y="790861"/>
                    <a:pt x="286" y="748284"/>
                    <a:pt x="286" y="701421"/>
                  </a:cubicBezTo>
                  <a:lnTo>
                    <a:pt x="286" y="701421"/>
                  </a:lnTo>
                  <a:lnTo>
                    <a:pt x="286" y="769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58;p85"/>
            <p:cNvSpPr/>
            <p:nvPr/>
          </p:nvSpPr>
          <p:spPr>
            <a:xfrm>
              <a:off x="2012791" y="2289175"/>
              <a:ext cx="78390" cy="816006"/>
            </a:xfrm>
            <a:custGeom>
              <a:avLst/>
              <a:gdLst/>
              <a:ahLst/>
              <a:cxnLst/>
              <a:rect l="l" t="t" r="r" b="b"/>
              <a:pathLst>
                <a:path w="78390" h="816006" extrusionOk="0">
                  <a:moveTo>
                    <a:pt x="0" y="39243"/>
                  </a:moveTo>
                  <a:cubicBezTo>
                    <a:pt x="0" y="17621"/>
                    <a:pt x="17526" y="0"/>
                    <a:pt x="39243" y="0"/>
                  </a:cubicBezTo>
                  <a:cubicBezTo>
                    <a:pt x="60960" y="0"/>
                    <a:pt x="78391" y="17621"/>
                    <a:pt x="78391" y="39243"/>
                  </a:cubicBezTo>
                  <a:lnTo>
                    <a:pt x="78391" y="776764"/>
                  </a:lnTo>
                  <a:cubicBezTo>
                    <a:pt x="78391" y="798386"/>
                    <a:pt x="60865" y="816007"/>
                    <a:pt x="39243" y="816007"/>
                  </a:cubicBezTo>
                  <a:cubicBezTo>
                    <a:pt x="17621" y="816007"/>
                    <a:pt x="0" y="798386"/>
                    <a:pt x="0" y="776764"/>
                  </a:cubicBezTo>
                  <a:lnTo>
                    <a:pt x="0" y="39243"/>
                  </a:lnTo>
                  <a:close/>
                </a:path>
              </a:pathLst>
            </a:custGeom>
            <a:solidFill>
              <a:srgbClr val="3698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59;p85"/>
            <p:cNvSpPr/>
            <p:nvPr/>
          </p:nvSpPr>
          <p:spPr>
            <a:xfrm>
              <a:off x="1696751" y="2461863"/>
              <a:ext cx="705230" cy="942498"/>
            </a:xfrm>
            <a:custGeom>
              <a:avLst/>
              <a:gdLst/>
              <a:ahLst/>
              <a:cxnLst/>
              <a:rect l="l" t="t" r="r" b="b"/>
              <a:pathLst>
                <a:path w="705230" h="942498" extrusionOk="0">
                  <a:moveTo>
                    <a:pt x="705231" y="50387"/>
                  </a:moveTo>
                  <a:lnTo>
                    <a:pt x="705231" y="632651"/>
                  </a:lnTo>
                  <a:cubicBezTo>
                    <a:pt x="705231" y="682562"/>
                    <a:pt x="699992" y="755618"/>
                    <a:pt x="655415" y="813245"/>
                  </a:cubicBezTo>
                  <a:cubicBezTo>
                    <a:pt x="596265" y="889540"/>
                    <a:pt x="522446" y="940784"/>
                    <a:pt x="356711" y="942499"/>
                  </a:cubicBezTo>
                  <a:lnTo>
                    <a:pt x="348520" y="942499"/>
                  </a:lnTo>
                  <a:cubicBezTo>
                    <a:pt x="182785" y="940784"/>
                    <a:pt x="108966" y="889540"/>
                    <a:pt x="49816" y="813245"/>
                  </a:cubicBezTo>
                  <a:cubicBezTo>
                    <a:pt x="5144" y="755618"/>
                    <a:pt x="0" y="682562"/>
                    <a:pt x="0" y="632651"/>
                  </a:cubicBezTo>
                  <a:lnTo>
                    <a:pt x="0" y="289751"/>
                  </a:lnTo>
                  <a:cubicBezTo>
                    <a:pt x="0" y="262033"/>
                    <a:pt x="22384" y="239459"/>
                    <a:pt x="50292" y="239459"/>
                  </a:cubicBezTo>
                  <a:cubicBezTo>
                    <a:pt x="78200" y="239459"/>
                    <a:pt x="100489" y="262033"/>
                    <a:pt x="100489" y="289751"/>
                  </a:cubicBezTo>
                  <a:lnTo>
                    <a:pt x="100489" y="632651"/>
                  </a:lnTo>
                  <a:cubicBezTo>
                    <a:pt x="100489" y="688467"/>
                    <a:pt x="109538" y="726281"/>
                    <a:pt x="129254" y="751427"/>
                  </a:cubicBezTo>
                  <a:cubicBezTo>
                    <a:pt x="173736" y="809054"/>
                    <a:pt x="222504" y="840677"/>
                    <a:pt x="349567" y="841820"/>
                  </a:cubicBezTo>
                  <a:lnTo>
                    <a:pt x="355568" y="841820"/>
                  </a:lnTo>
                  <a:cubicBezTo>
                    <a:pt x="482822" y="840677"/>
                    <a:pt x="531305" y="809054"/>
                    <a:pt x="575977" y="751427"/>
                  </a:cubicBezTo>
                  <a:cubicBezTo>
                    <a:pt x="595503" y="726281"/>
                    <a:pt x="604647" y="688467"/>
                    <a:pt x="604647" y="632651"/>
                  </a:cubicBezTo>
                  <a:lnTo>
                    <a:pt x="604647" y="50387"/>
                  </a:lnTo>
                  <a:cubicBezTo>
                    <a:pt x="604647" y="22479"/>
                    <a:pt x="627221" y="0"/>
                    <a:pt x="654939" y="0"/>
                  </a:cubicBezTo>
                  <a:cubicBezTo>
                    <a:pt x="682657" y="0"/>
                    <a:pt x="705231" y="22479"/>
                    <a:pt x="705231" y="50387"/>
                  </a:cubicBezTo>
                </a:path>
              </a:pathLst>
            </a:custGeom>
            <a:solidFill>
              <a:srgbClr val="482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C092-DE35-691A-0329-77103534C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&#10;&#10;O conteúdo gerado por IA pode estar incorreto.">
            <a:extLst>
              <a:ext uri="{FF2B5EF4-FFF2-40B4-BE49-F238E27FC236}">
                <a16:creationId xmlns:a16="http://schemas.microsoft.com/office/drawing/2014/main" id="{DEFCB91E-34DA-7A7D-D50A-612033F74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88" r="26222"/>
          <a:stretch/>
        </p:blipFill>
        <p:spPr>
          <a:xfrm>
            <a:off x="1310375" y="1254199"/>
            <a:ext cx="7585852" cy="509487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03468" y="176981"/>
            <a:ext cx="4892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Segoe UI"/>
                <a:cs typeface="Segoe UI"/>
              </a:rPr>
              <a:t>PERFIL UTI – NEONATAL</a:t>
            </a:r>
          </a:p>
          <a:p>
            <a:r>
              <a:rPr lang="pt-BR" sz="3200" b="1" dirty="0">
                <a:solidFill>
                  <a:schemeClr val="bg1"/>
                </a:solidFill>
                <a:latin typeface="Segoe UI"/>
                <a:cs typeface="Segoe UI"/>
              </a:rPr>
              <a:t>INDICADOR – IPCSC1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896227" y="2902483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Linha de base: 7.2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Meta: 3.6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Média atual: 5.7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Redução: 20.8%</a:t>
            </a:r>
          </a:p>
        </p:txBody>
      </p:sp>
    </p:spTree>
    <p:extLst>
      <p:ext uri="{BB962C8B-B14F-4D97-AF65-F5344CB8AC3E}">
        <p14:creationId xmlns:p14="http://schemas.microsoft.com/office/powerpoint/2010/main" val="206048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6FDDF-E185-A956-9491-08615466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&#10;&#10;O conteúdo gerado por IA pode estar incorreto.">
            <a:extLst>
              <a:ext uri="{FF2B5EF4-FFF2-40B4-BE49-F238E27FC236}">
                <a16:creationId xmlns:a16="http://schemas.microsoft.com/office/drawing/2014/main" id="{72A92097-B22B-4869-7D6A-1A76FF480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12" r="28257"/>
          <a:stretch/>
        </p:blipFill>
        <p:spPr>
          <a:xfrm>
            <a:off x="1329813" y="1271163"/>
            <a:ext cx="7395333" cy="4832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03468" y="176981"/>
            <a:ext cx="4892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Segoe UI"/>
                <a:cs typeface="Segoe UI"/>
              </a:rPr>
              <a:t>PERFIL UTI – NEONATAL</a:t>
            </a:r>
          </a:p>
          <a:p>
            <a:r>
              <a:rPr lang="pt-BR" sz="3200" b="1" dirty="0">
                <a:solidFill>
                  <a:schemeClr val="bg1"/>
                </a:solidFill>
                <a:latin typeface="Segoe UI"/>
                <a:cs typeface="Segoe UI"/>
              </a:rPr>
              <a:t>INDICADOR – IPCSL1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66441" y="3026370"/>
            <a:ext cx="2770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Linha de base: 10.7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Meta: 5.3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Média atual: 8.5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Redução: 20.8%</a:t>
            </a:r>
          </a:p>
        </p:txBody>
      </p:sp>
    </p:spTree>
    <p:extLst>
      <p:ext uri="{BB962C8B-B14F-4D97-AF65-F5344CB8AC3E}">
        <p14:creationId xmlns:p14="http://schemas.microsoft.com/office/powerpoint/2010/main" val="71370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51852-F987-A807-D5E5-F6854C47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8B0A844F-1ED1-9EEA-3322-771272D7D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6" r="43271" b="-236"/>
          <a:stretch/>
        </p:blipFill>
        <p:spPr>
          <a:xfrm>
            <a:off x="1284833" y="1419727"/>
            <a:ext cx="6950783" cy="434343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03468" y="176981"/>
            <a:ext cx="5085046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Segoe UI"/>
                <a:cs typeface="Segoe UI"/>
              </a:rPr>
              <a:t>PERFIL UTI – PEDIÁTRICO</a:t>
            </a:r>
            <a:endParaRPr lang="pt-BR" sz="3200" b="1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Segoe UI"/>
                <a:cs typeface="Segoe UI"/>
              </a:rPr>
              <a:t>INDICADOR – IPCSL1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33304" y="2857928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Linha de base: 4.0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Meta: 2.0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Média atual: 4.0</a:t>
            </a:r>
          </a:p>
          <a:p>
            <a:r>
              <a:rPr lang="pt-BR" sz="2400" dirty="0">
                <a:solidFill>
                  <a:schemeClr val="bg1"/>
                </a:solidFill>
                <a:latin typeface="Segoe UI"/>
                <a:cs typeface="Segoe UI"/>
              </a:rPr>
              <a:t>Redução: 0%</a:t>
            </a:r>
          </a:p>
        </p:txBody>
      </p:sp>
    </p:spTree>
    <p:extLst>
      <p:ext uri="{BB962C8B-B14F-4D97-AF65-F5344CB8AC3E}">
        <p14:creationId xmlns:p14="http://schemas.microsoft.com/office/powerpoint/2010/main" val="40874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11B3CB7-1B52-7796-C477-5E1238624644}"/>
              </a:ext>
            </a:extLst>
          </p:cNvPr>
          <p:cNvSpPr txBox="1"/>
          <p:nvPr/>
        </p:nvSpPr>
        <p:spPr>
          <a:xfrm>
            <a:off x="1922205" y="152401"/>
            <a:ext cx="7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endParaRPr lang="pt-BR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85D8EC-24AF-4EF8-4F14-6999307459D6}"/>
              </a:ext>
            </a:extLst>
          </p:cNvPr>
          <p:cNvSpPr txBox="1"/>
          <p:nvPr/>
        </p:nvSpPr>
        <p:spPr>
          <a:xfrm>
            <a:off x="2222091" y="337067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Dinâmica – Orientações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F6FE59EB-0FA2-E31F-A610-4A823EE3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0" y="1240773"/>
            <a:ext cx="10470774" cy="50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157025" y="1291401"/>
            <a:ext cx="11180121" cy="132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Quais são os itens obrigatórios da "Barreira Máxima" durante a inserção, mesmo em procedimentos de emergência na UTI pediátrica?</a:t>
            </a:r>
            <a:br>
              <a:rPr lang="pt-BR" sz="3000" b="1" dirty="0">
                <a:solidFill>
                  <a:schemeClr val="lt1"/>
                </a:solidFill>
              </a:rPr>
            </a:br>
            <a:r>
              <a:rPr lang="pt-BR" sz="3600" dirty="0">
                <a:solidFill>
                  <a:schemeClr val="lt1"/>
                </a:solidFill>
              </a:rPr>
              <a:t/>
            </a:r>
            <a:br>
              <a:rPr lang="pt-BR" sz="3600" dirty="0">
                <a:solidFill>
                  <a:schemeClr val="lt1"/>
                </a:solidFill>
              </a:rPr>
            </a:b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157025" y="3009459"/>
            <a:ext cx="10450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Resposta: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Gorro, máscara</a:t>
            </a:r>
            <a:r>
              <a:rPr lang="pt-BR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t-BR" sz="24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avental estéril de manga longa, luvas estéreis e campo estéril ampliado (que cubra todo o corpo do paciente).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157025" y="4340828"/>
            <a:ext cx="9676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Clr>
                <a:schemeClr val="dk1"/>
              </a:buClr>
            </a:pPr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Comentário:</a:t>
            </a:r>
            <a:r>
              <a:rPr lang="pt-B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barreira máxima é inegociável, pois a flora da unidade e do profissional é a principal fonte de contaminação. Em neonatos, o campo ampliado é vital para evitar que o cateter toque em áreas não estéreis devido ao tamanho reduzido do paciente</a:t>
            </a:r>
            <a:r>
              <a:rPr lang="pt-BR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Lembrar do </a:t>
            </a: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óculos de </a:t>
            </a:r>
            <a:r>
              <a:rPr lang="pt-BR" sz="2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proteção.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1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1012906" y="11031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</a:pPr>
            <a:r>
              <a:rPr lang="pt-BR" sz="3000" b="1" dirty="0">
                <a:solidFill>
                  <a:schemeClr val="lt1"/>
                </a:solidFill>
              </a:rPr>
              <a:t>Qual o principal sítio de inserção a ser evitado em pediatria para reduzir IPCSL? 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chemeClr val="lt1"/>
                </a:solidFill>
              </a:rPr>
              <a:t/>
            </a:r>
            <a:br>
              <a:rPr lang="pt-BR" sz="3000" dirty="0">
                <a:solidFill>
                  <a:schemeClr val="lt1"/>
                </a:solidFill>
              </a:rPr>
            </a:b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104406" y="2996347"/>
            <a:ext cx="10332600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Resposta: Veia Femoral.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Comentário: Maior risco de colonização e trombose em crianças. 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15052C-5007-7057-B95A-11F4ACAB5D4F}"/>
              </a:ext>
            </a:extLst>
          </p:cNvPr>
          <p:cNvSpPr txBox="1"/>
          <p:nvPr/>
        </p:nvSpPr>
        <p:spPr>
          <a:xfrm>
            <a:off x="1099245" y="237021"/>
            <a:ext cx="80477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Segoe UI"/>
                <a:cs typeface="Segoe UI"/>
              </a:rPr>
              <a:t>QUESTÃO 2</a:t>
            </a: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1" ma:contentTypeDescription="Crie um novo documento." ma:contentTypeScope="" ma:versionID="77a0d37213da7813333b2f6d6af18e22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e17f5f95506a603a9ac0a417c5bd9c59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711AC-17E2-4126-97EB-C71F9DEB53E2}">
  <ds:schemaRefs>
    <ds:schemaRef ds:uri="http://purl.org/dc/terms/"/>
    <ds:schemaRef ds:uri="http://schemas.microsoft.com/office/2006/metadata/properties"/>
    <ds:schemaRef ds:uri="http://purl.org/dc/dcmitype/"/>
    <ds:schemaRef ds:uri="7595665d-dcec-4a93-a94d-ada035ade8e0"/>
    <ds:schemaRef ds:uri="http://schemas.microsoft.com/office/2006/documentManagement/types"/>
    <ds:schemaRef ds:uri="ba8db9e7-06ab-4fc3-8870-ae78930b596c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E1E8F52-99A6-4622-BD4C-EBBC0C73C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95665d-dcec-4a93-a94d-ada035ade8e0"/>
    <ds:schemaRef ds:uri="ba8db9e7-06ab-4fc3-8870-ae78930b5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1E18A2-585D-407A-B194-CAA32FCB6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1840</Words>
  <Application>Microsoft Office PowerPoint</Application>
  <PresentationFormat>Widescreen</PresentationFormat>
  <Paragraphs>152</Paragraphs>
  <Slides>32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Berlin Sans FB</vt:lpstr>
      <vt:lpstr>Calibri</vt:lpstr>
      <vt:lpstr>Miriam Fixed</vt:lpstr>
      <vt:lpstr>Roboto</vt:lpstr>
      <vt:lpstr>Segoe UI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Quais são os itens obrigatórios da "Barreira Máxima" durante a inserção, mesmo em procedimentos de emergência na UTI pediátrica?  </vt:lpstr>
      <vt:lpstr>Qual o principal sítio de inserção a ser evitado em pediatria para reduzir IPCSL?   </vt:lpstr>
      <vt:lpstr>Qual a importância do uso da ultrassonografia (USG) no bundle de inserção pediátrico? </vt:lpstr>
      <vt:lpstr>Apresentação do PowerPoint</vt:lpstr>
      <vt:lpstr>No checklist de inserção, quem tem a autonomia para interromper o procedimento caso haja quebra de técnica asséptica?</vt:lpstr>
      <vt:lpstr>Após a inserção, qual a orientação do bundle quanto ao curativo inicial em pacientes pediátricos?  </vt:lpstr>
      <vt:lpstr>Qual a recomendação do bundle sobre a utilização de torneirinhas (three-way) e extensores no circuito do CVC em pediatria? </vt:lpstr>
      <vt:lpstr>No ambiente neonatal, qual o cuidado fundamental antes de qualquer manipulação nos conectores do cateter?</vt:lpstr>
      <vt:lpstr>Apresentação do PowerPoint</vt:lpstr>
      <vt:lpstr>Na inserção do PICC, após a realização do curativo, qual cuidado é primordial antes de iniciarmos qualquer infusão por esta via, e por que é importante?</vt:lpstr>
      <vt:lpstr>Nome da ferramenta visual utilizada pelas UTIs participantes do projeto para coletar/gerenciar os indicadores de processo dos bundles.</vt:lpstr>
      <vt:lpstr>O que significa a estratégia "Scrub the Hub" e como ela deve ser executada tecnicamente? </vt:lpstr>
      <vt:lpstr>Com que frequência deve ser trocado o curativo de filme transparente em pediatria e em que situação ele deve ser trocado antes do prazo? </vt:lpstr>
      <vt:lpstr>Apresentação do PowerPoint</vt:lpstr>
      <vt:lpstr>Apresentação do PowerPoint</vt:lpstr>
      <vt:lpstr>Qual a recomendação sobre o cuidado com o curativo do CVC durante o "banho” ?</vt:lpstr>
      <vt:lpstr>Ao realizar o "flushing" (lavagem) do cateter em pediatria, qual a técnica recomendada para evitar a obstrução? </vt:lpstr>
      <vt:lpstr>O que aparece nesta imagem, que nunca devem estar sobre a bancada de preparo de medicações IV?</vt:lpstr>
      <vt:lpstr>Qual a recomendação para o uso de frascos  de soro/água no preparo (diluição) de medicação IV? </vt:lpstr>
      <vt:lpstr>Apresentação do PowerPoint</vt:lpstr>
      <vt:lpstr>Durante a visita multi, a equipe deve realizar a avaliação diária da necessidade de manutenção do CVC. Cite quais os três critérios clínicos que indicam que o cateter pode e deve ser retirado imediatamente.</vt:lpstr>
      <vt:lpstr>Apresentação do PowerPoint</vt:lpstr>
      <vt:lpstr>Apresentação do PowerPoint</vt:lpstr>
      <vt:lpstr>Apresentação do PowerPoint</vt:lpstr>
      <vt:lpstr>  Vocês higienizar as mãos?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 vindos,  vocês estão entrando em uma área assistencial</dc:title>
  <dc:creator>Cristiana Martins Prandini</dc:creator>
  <cp:lastModifiedBy>Cristiana Martins Prandini</cp:lastModifiedBy>
  <cp:revision>92</cp:revision>
  <dcterms:created xsi:type="dcterms:W3CDTF">2026-02-10T01:44:36Z</dcterms:created>
  <dcterms:modified xsi:type="dcterms:W3CDTF">2026-04-01T17:22:51Z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