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0" r:id="rId5"/>
    <p:sldMasterId id="2147483653" r:id="rId6"/>
  </p:sldMasterIdLst>
  <p:notesMasterIdLst>
    <p:notesMasterId r:id="rId37"/>
  </p:notesMasterIdLst>
  <p:sldIdLst>
    <p:sldId id="256" r:id="rId7"/>
    <p:sldId id="257" r:id="rId8"/>
    <p:sldId id="258" r:id="rId9"/>
    <p:sldId id="288" r:id="rId10"/>
    <p:sldId id="285" r:id="rId11"/>
    <p:sldId id="261" r:id="rId12"/>
    <p:sldId id="262" r:id="rId13"/>
    <p:sldId id="263" r:id="rId14"/>
    <p:sldId id="294" r:id="rId15"/>
    <p:sldId id="264" r:id="rId16"/>
    <p:sldId id="265" r:id="rId17"/>
    <p:sldId id="266" r:id="rId18"/>
    <p:sldId id="290" r:id="rId19"/>
    <p:sldId id="267" r:id="rId20"/>
    <p:sldId id="268" r:id="rId21"/>
    <p:sldId id="269" r:id="rId22"/>
    <p:sldId id="270" r:id="rId23"/>
    <p:sldId id="291" r:id="rId24"/>
    <p:sldId id="271" r:id="rId25"/>
    <p:sldId id="272" r:id="rId26"/>
    <p:sldId id="273" r:id="rId27"/>
    <p:sldId id="274" r:id="rId28"/>
    <p:sldId id="292" r:id="rId29"/>
    <p:sldId id="275" r:id="rId30"/>
    <p:sldId id="276" r:id="rId31"/>
    <p:sldId id="279" r:id="rId32"/>
    <p:sldId id="293" r:id="rId33"/>
    <p:sldId id="281" r:id="rId34"/>
    <p:sldId id="282" r:id="rId35"/>
    <p:sldId id="283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">
          <p15:clr>
            <a:srgbClr val="747775"/>
          </p15:clr>
        </p15:guide>
        <p15:guide id="2" pos="5184">
          <p15:clr>
            <a:srgbClr val="747775"/>
          </p15:clr>
        </p15:guide>
        <p15:guide id="3" orient="horz" pos="432">
          <p15:clr>
            <a:srgbClr val="747775"/>
          </p15:clr>
        </p15:guide>
        <p15:guide id="4" orient="horz" pos="2901">
          <p15:clr>
            <a:srgbClr val="747775"/>
          </p15:clr>
        </p15:guide>
        <p15:guide id="5" pos="2880">
          <p15:clr>
            <a:srgbClr val="747775"/>
          </p15:clr>
        </p15:guide>
        <p15:guide id="6" pos="360">
          <p15:clr>
            <a:srgbClr val="747775"/>
          </p15:clr>
        </p15:guide>
        <p15:guide id="7" pos="5397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H5mQMfKhOuhw9kxpHrwkkEu+t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A2C94-4374-40BF-6217-744FE1ED2257}" v="39" dt="2024-09-25T19:40:57.172"/>
  </p1510:revLst>
</p1510:revInfo>
</file>

<file path=ppt/tableStyles.xml><?xml version="1.0" encoding="utf-8"?>
<a:tblStyleLst xmlns:a="http://schemas.openxmlformats.org/drawingml/2006/main" def="{7FD95094-1FD1-46AC-BC32-20545969CDBE}">
  <a:tblStyle styleId="{7FD95094-1FD1-46AC-BC32-20545969CDB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E287B89-3821-4E05-9FFB-B3AD904E481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3" y="39"/>
      </p:cViewPr>
      <p:guideLst>
        <p:guide pos="576"/>
        <p:guide pos="5184"/>
        <p:guide orient="horz" pos="432"/>
        <p:guide orient="horz" pos="2901"/>
        <p:guide pos="2880"/>
        <p:guide pos="360"/>
        <p:guide pos="5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dia Martinez Matias" userId="S::midia.matias@einstein.br::fab906fe-3508-4599-a6cd-9f88ce155551" providerId="AD" clId="Web-{63E08AC1-82FD-B420-17BF-17402F67DBE8}"/>
    <pc:docChg chg="modSld">
      <pc:chgData name="Midia Martinez Matias" userId="S::midia.matias@einstein.br::fab906fe-3508-4599-a6cd-9f88ce155551" providerId="AD" clId="Web-{63E08AC1-82FD-B420-17BF-17402F67DBE8}" dt="2024-06-12T14:21:04.212" v="0" actId="1076"/>
      <pc:docMkLst>
        <pc:docMk/>
      </pc:docMkLst>
      <pc:sldChg chg="modSp">
        <pc:chgData name="Midia Martinez Matias" userId="S::midia.matias@einstein.br::fab906fe-3508-4599-a6cd-9f88ce155551" providerId="AD" clId="Web-{63E08AC1-82FD-B420-17BF-17402F67DBE8}" dt="2024-06-12T14:21:04.212" v="0" actId="1076"/>
        <pc:sldMkLst>
          <pc:docMk/>
          <pc:sldMk cId="0" sldId="256"/>
        </pc:sldMkLst>
        <pc:grpChg chg="mod">
          <ac:chgData name="Midia Martinez Matias" userId="S::midia.matias@einstein.br::fab906fe-3508-4599-a6cd-9f88ce155551" providerId="AD" clId="Web-{63E08AC1-82FD-B420-17BF-17402F67DBE8}" dt="2024-06-12T14:21:04.212" v="0" actId="1076"/>
          <ac:grpSpMkLst>
            <pc:docMk/>
            <pc:sldMk cId="0" sldId="256"/>
            <ac:grpSpMk id="49" creationId="{00000000-0000-0000-0000-000000000000}"/>
          </ac:grpSpMkLst>
        </pc:grpChg>
      </pc:sldChg>
    </pc:docChg>
  </pc:docChgLst>
  <pc:docChgLst>
    <pc:chgData name="Edileusa Novaes" userId="S::edileusa.novaes_hsl.org.br#ext#@sbibae.onmicrosoft.com::c1305329-067c-4ece-bd57-ce558a94aece" providerId="AD" clId="Web-{EE7446BA-B06C-BCEF-86E5-6A72B1A8DD62}"/>
    <pc:docChg chg="modSld">
      <pc:chgData name="Edileusa Novaes" userId="S::edileusa.novaes_hsl.org.br#ext#@sbibae.onmicrosoft.com::c1305329-067c-4ece-bd57-ce558a94aece" providerId="AD" clId="Web-{EE7446BA-B06C-BCEF-86E5-6A72B1A8DD62}" dt="2024-06-10T16:54:18.240" v="40"/>
      <pc:docMkLst>
        <pc:docMk/>
      </pc:docMkLst>
      <pc:sldChg chg="modSp">
        <pc:chgData name="Edileusa Novaes" userId="S::edileusa.novaes_hsl.org.br#ext#@sbibae.onmicrosoft.com::c1305329-067c-4ece-bd57-ce558a94aece" providerId="AD" clId="Web-{EE7446BA-B06C-BCEF-86E5-6A72B1A8DD62}" dt="2024-06-10T16:52:09.065" v="3" actId="1076"/>
        <pc:sldMkLst>
          <pc:docMk/>
          <pc:sldMk cId="0" sldId="258"/>
        </pc:sldMkLst>
        <pc:spChg chg="mod">
          <ac:chgData name="Edileusa Novaes" userId="S::edileusa.novaes_hsl.org.br#ext#@sbibae.onmicrosoft.com::c1305329-067c-4ece-bd57-ce558a94aece" providerId="AD" clId="Web-{EE7446BA-B06C-BCEF-86E5-6A72B1A8DD62}" dt="2024-06-10T16:52:09.065" v="3" actId="1076"/>
          <ac:spMkLst>
            <pc:docMk/>
            <pc:sldMk cId="0" sldId="258"/>
            <ac:spMk id="75" creationId="{00000000-0000-0000-0000-000000000000}"/>
          </ac:spMkLst>
        </pc:spChg>
        <pc:spChg chg="mod">
          <ac:chgData name="Edileusa Novaes" userId="S::edileusa.novaes_hsl.org.br#ext#@sbibae.onmicrosoft.com::c1305329-067c-4ece-bd57-ce558a94aece" providerId="AD" clId="Web-{EE7446BA-B06C-BCEF-86E5-6A72B1A8DD62}" dt="2024-06-10T16:51:59.705" v="0" actId="1076"/>
          <ac:spMkLst>
            <pc:docMk/>
            <pc:sldMk cId="0" sldId="258"/>
            <ac:spMk id="78" creationId="{00000000-0000-0000-0000-000000000000}"/>
          </ac:spMkLst>
        </pc:spChg>
        <pc:graphicFrameChg chg="mod">
          <ac:chgData name="Edileusa Novaes" userId="S::edileusa.novaes_hsl.org.br#ext#@sbibae.onmicrosoft.com::c1305329-067c-4ece-bd57-ce558a94aece" providerId="AD" clId="Web-{EE7446BA-B06C-BCEF-86E5-6A72B1A8DD62}" dt="2024-06-10T16:52:06.346" v="2" actId="1076"/>
          <ac:graphicFrameMkLst>
            <pc:docMk/>
            <pc:sldMk cId="0" sldId="258"/>
            <ac:graphicFrameMk id="5" creationId="{A080D530-F35E-C4E4-B789-B227FAEC2EF7}"/>
          </ac:graphicFrameMkLst>
        </pc:graphicFrameChg>
      </pc:sldChg>
      <pc:sldChg chg="addSp delSp modSp">
        <pc:chgData name="Edileusa Novaes" userId="S::edileusa.novaes_hsl.org.br#ext#@sbibae.onmicrosoft.com::c1305329-067c-4ece-bd57-ce558a94aece" providerId="AD" clId="Web-{EE7446BA-B06C-BCEF-86E5-6A72B1A8DD62}" dt="2024-06-10T16:54:18.240" v="40"/>
        <pc:sldMkLst>
          <pc:docMk/>
          <pc:sldMk cId="0" sldId="281"/>
        </pc:sldMkLst>
        <pc:graphicFrameChg chg="add mod modGraphic">
          <ac:chgData name="Edileusa Novaes" userId="S::edileusa.novaes_hsl.org.br#ext#@sbibae.onmicrosoft.com::c1305329-067c-4ece-bd57-ce558a94aece" providerId="AD" clId="Web-{EE7446BA-B06C-BCEF-86E5-6A72B1A8DD62}" dt="2024-06-10T16:54:18.240" v="40"/>
          <ac:graphicFrameMkLst>
            <pc:docMk/>
            <pc:sldMk cId="0" sldId="281"/>
            <ac:graphicFrameMk id="3" creationId="{1A6A1872-982F-49D5-4202-9B6EC7D8F197}"/>
          </ac:graphicFrameMkLst>
        </pc:graphicFrameChg>
        <pc:graphicFrameChg chg="del mod modGraphic">
          <ac:chgData name="Edileusa Novaes" userId="S::edileusa.novaes_hsl.org.br#ext#@sbibae.onmicrosoft.com::c1305329-067c-4ece-bd57-ce558a94aece" providerId="AD" clId="Web-{EE7446BA-B06C-BCEF-86E5-6A72B1A8DD62}" dt="2024-06-10T16:53:47.974" v="16"/>
          <ac:graphicFrameMkLst>
            <pc:docMk/>
            <pc:sldMk cId="0" sldId="281"/>
            <ac:graphicFrameMk id="348" creationId="{00000000-0000-0000-0000-000000000000}"/>
          </ac:graphicFrameMkLst>
        </pc:graphicFrameChg>
      </pc:sldChg>
    </pc:docChg>
  </pc:docChgLst>
  <pc:docChgLst>
    <pc:chgData name="annelise.kruger" userId="S::annelise.kruger_hmv.org.br#ext#@sbibae.onmicrosoft.com::322c4104-81db-43cb-9254-9cd8507d2007" providerId="AD" clId="Web-{6643A3B5-465E-876A-BA1D-3FCF30F63626}"/>
    <pc:docChg chg="modSld">
      <pc:chgData name="annelise.kruger" userId="S::annelise.kruger_hmv.org.br#ext#@sbibae.onmicrosoft.com::322c4104-81db-43cb-9254-9cd8507d2007" providerId="AD" clId="Web-{6643A3B5-465E-876A-BA1D-3FCF30F63626}" dt="2024-07-18T01:30:28.912" v="29"/>
      <pc:docMkLst>
        <pc:docMk/>
      </pc:docMkLst>
      <pc:sldChg chg="modSp">
        <pc:chgData name="annelise.kruger" userId="S::annelise.kruger_hmv.org.br#ext#@sbibae.onmicrosoft.com::322c4104-81db-43cb-9254-9cd8507d2007" providerId="AD" clId="Web-{6643A3B5-465E-876A-BA1D-3FCF30F63626}" dt="2024-07-18T01:30:28.912" v="29"/>
        <pc:sldMkLst>
          <pc:docMk/>
          <pc:sldMk cId="0" sldId="258"/>
        </pc:sldMkLst>
        <pc:graphicFrameChg chg="modGraphic">
          <ac:chgData name="annelise.kruger" userId="S::annelise.kruger_hmv.org.br#ext#@sbibae.onmicrosoft.com::322c4104-81db-43cb-9254-9cd8507d2007" providerId="AD" clId="Web-{6643A3B5-465E-876A-BA1D-3FCF30F63626}" dt="2024-07-18T01:30:28.912" v="29"/>
          <ac:graphicFrameMkLst>
            <pc:docMk/>
            <pc:sldMk cId="0" sldId="258"/>
            <ac:graphicFrameMk id="5" creationId="{A080D530-F35E-C4E4-B789-B227FAEC2EF7}"/>
          </ac:graphicFrameMkLst>
        </pc:graphicFrameChg>
      </pc:sldChg>
    </pc:docChg>
  </pc:docChgLst>
  <pc:docChgLst>
    <pc:chgData name="Edileusa Novaes" userId="S::edileusa.novaes_hsl.org.br#ext#@sbibae.onmicrosoft.com::c1305329-067c-4ece-bd57-ce558a94aece" providerId="AD" clId="Web-{866D1ED6-F22E-E620-4C17-D39BFE7A6E53}"/>
    <pc:docChg chg="modSld">
      <pc:chgData name="Edileusa Novaes" userId="S::edileusa.novaes_hsl.org.br#ext#@sbibae.onmicrosoft.com::c1305329-067c-4ece-bd57-ce558a94aece" providerId="AD" clId="Web-{866D1ED6-F22E-E620-4C17-D39BFE7A6E53}" dt="2024-06-03T14:28:24.690" v="314" actId="20577"/>
      <pc:docMkLst>
        <pc:docMk/>
      </pc:docMkLst>
      <pc:sldChg chg="addSp delSp modSp">
        <pc:chgData name="Edileusa Novaes" userId="S::edileusa.novaes_hsl.org.br#ext#@sbibae.onmicrosoft.com::c1305329-067c-4ece-bd57-ce558a94aece" providerId="AD" clId="Web-{866D1ED6-F22E-E620-4C17-D39BFE7A6E53}" dt="2024-06-03T14:28:24.690" v="314" actId="20577"/>
        <pc:sldMkLst>
          <pc:docMk/>
          <pc:sldMk cId="0" sldId="258"/>
        </pc:sldMkLst>
        <pc:spChg chg="add mod">
          <ac:chgData name="Edileusa Novaes" userId="S::edileusa.novaes_hsl.org.br#ext#@sbibae.onmicrosoft.com::c1305329-067c-4ece-bd57-ce558a94aece" providerId="AD" clId="Web-{866D1ED6-F22E-E620-4C17-D39BFE7A6E53}" dt="2024-06-03T14:28:24.690" v="314" actId="20577"/>
          <ac:spMkLst>
            <pc:docMk/>
            <pc:sldMk cId="0" sldId="258"/>
            <ac:spMk id="6" creationId="{3A837814-4851-A4E2-599B-22405A58DCE8}"/>
          </ac:spMkLst>
        </pc:spChg>
        <pc:spChg chg="mod">
          <ac:chgData name="Edileusa Novaes" userId="S::edileusa.novaes_hsl.org.br#ext#@sbibae.onmicrosoft.com::c1305329-067c-4ece-bd57-ce558a94aece" providerId="AD" clId="Web-{866D1ED6-F22E-E620-4C17-D39BFE7A6E53}" dt="2024-06-03T14:27:35.798" v="304" actId="1076"/>
          <ac:spMkLst>
            <pc:docMk/>
            <pc:sldMk cId="0" sldId="258"/>
            <ac:spMk id="75" creationId="{00000000-0000-0000-0000-000000000000}"/>
          </ac:spMkLst>
        </pc:spChg>
        <pc:spChg chg="del">
          <ac:chgData name="Edileusa Novaes" userId="S::edileusa.novaes_hsl.org.br#ext#@sbibae.onmicrosoft.com::c1305329-067c-4ece-bd57-ce558a94aece" providerId="AD" clId="Web-{866D1ED6-F22E-E620-4C17-D39BFE7A6E53}" dt="2024-06-03T14:22:00.583" v="0"/>
          <ac:spMkLst>
            <pc:docMk/>
            <pc:sldMk cId="0" sldId="258"/>
            <ac:spMk id="76" creationId="{00000000-0000-0000-0000-000000000000}"/>
          </ac:spMkLst>
        </pc:spChg>
        <pc:spChg chg="mod">
          <ac:chgData name="Edileusa Novaes" userId="S::edileusa.novaes_hsl.org.br#ext#@sbibae.onmicrosoft.com::c1305329-067c-4ece-bd57-ce558a94aece" providerId="AD" clId="Web-{866D1ED6-F22E-E620-4C17-D39BFE7A6E53}" dt="2024-06-03T14:27:38.751" v="305" actId="1076"/>
          <ac:spMkLst>
            <pc:docMk/>
            <pc:sldMk cId="0" sldId="258"/>
            <ac:spMk id="78" creationId="{00000000-0000-0000-0000-000000000000}"/>
          </ac:spMkLst>
        </pc:spChg>
        <pc:graphicFrameChg chg="add del mod">
          <ac:chgData name="Edileusa Novaes" userId="S::edileusa.novaes_hsl.org.br#ext#@sbibae.onmicrosoft.com::c1305329-067c-4ece-bd57-ce558a94aece" providerId="AD" clId="Web-{866D1ED6-F22E-E620-4C17-D39BFE7A6E53}" dt="2024-06-03T14:22:11.255" v="2"/>
          <ac:graphicFrameMkLst>
            <pc:docMk/>
            <pc:sldMk cId="0" sldId="258"/>
            <ac:graphicFrameMk id="3" creationId="{85E170E8-E50E-7DB3-55AA-2D8EEC2E5D83}"/>
          </ac:graphicFrameMkLst>
        </pc:graphicFrameChg>
        <pc:graphicFrameChg chg="add mod modGraphic">
          <ac:chgData name="Edileusa Novaes" userId="S::edileusa.novaes_hsl.org.br#ext#@sbibae.onmicrosoft.com::c1305329-067c-4ece-bd57-ce558a94aece" providerId="AD" clId="Web-{866D1ED6-F22E-E620-4C17-D39BFE7A6E53}" dt="2024-06-03T14:27:31.063" v="303" actId="1076"/>
          <ac:graphicFrameMkLst>
            <pc:docMk/>
            <pc:sldMk cId="0" sldId="258"/>
            <ac:graphicFrameMk id="5" creationId="{A080D530-F35E-C4E4-B789-B227FAEC2EF7}"/>
          </ac:graphicFrameMkLst>
        </pc:graphicFrameChg>
      </pc:sldChg>
    </pc:docChg>
  </pc:docChgLst>
  <pc:docChgLst>
    <pc:chgData name="annelise.kruger" userId="S::annelise.kruger_hmv.org.br#ext#@sbibae.onmicrosoft.com::322c4104-81db-43cb-9254-9cd8507d2007" providerId="AD" clId="Web-{A1FFC501-7095-FB2A-74C5-8FD54500610B}"/>
    <pc:docChg chg="modSld">
      <pc:chgData name="annelise.kruger" userId="S::annelise.kruger_hmv.org.br#ext#@sbibae.onmicrosoft.com::322c4104-81db-43cb-9254-9cd8507d2007" providerId="AD" clId="Web-{A1FFC501-7095-FB2A-74C5-8FD54500610B}" dt="2024-06-26T12:23:38.788" v="119"/>
      <pc:docMkLst>
        <pc:docMk/>
      </pc:docMkLst>
      <pc:sldChg chg="modSp">
        <pc:chgData name="annelise.kruger" userId="S::annelise.kruger_hmv.org.br#ext#@sbibae.onmicrosoft.com::322c4104-81db-43cb-9254-9cd8507d2007" providerId="AD" clId="Web-{A1FFC501-7095-FB2A-74C5-8FD54500610B}" dt="2024-06-26T12:15:14.043" v="67" actId="20577"/>
        <pc:sldMkLst>
          <pc:docMk/>
          <pc:sldMk cId="0" sldId="257"/>
        </pc:sldMkLst>
        <pc:spChg chg="mod">
          <ac:chgData name="annelise.kruger" userId="S::annelise.kruger_hmv.org.br#ext#@sbibae.onmicrosoft.com::322c4104-81db-43cb-9254-9cd8507d2007" providerId="AD" clId="Web-{A1FFC501-7095-FB2A-74C5-8FD54500610B}" dt="2024-06-26T12:15:14.043" v="67" actId="20577"/>
          <ac:spMkLst>
            <pc:docMk/>
            <pc:sldMk cId="0" sldId="257"/>
            <ac:spMk id="66" creationId="{00000000-0000-0000-0000-000000000000}"/>
          </ac:spMkLst>
        </pc:spChg>
      </pc:sldChg>
      <pc:sldChg chg="modSp">
        <pc:chgData name="annelise.kruger" userId="S::annelise.kruger_hmv.org.br#ext#@sbibae.onmicrosoft.com::322c4104-81db-43cb-9254-9cd8507d2007" providerId="AD" clId="Web-{A1FFC501-7095-FB2A-74C5-8FD54500610B}" dt="2024-06-26T12:23:38.788" v="119"/>
        <pc:sldMkLst>
          <pc:docMk/>
          <pc:sldMk cId="0" sldId="258"/>
        </pc:sldMkLst>
        <pc:graphicFrameChg chg="mod modGraphic">
          <ac:chgData name="annelise.kruger" userId="S::annelise.kruger_hmv.org.br#ext#@sbibae.onmicrosoft.com::322c4104-81db-43cb-9254-9cd8507d2007" providerId="AD" clId="Web-{A1FFC501-7095-FB2A-74C5-8FD54500610B}" dt="2024-06-26T12:23:38.788" v="119"/>
          <ac:graphicFrameMkLst>
            <pc:docMk/>
            <pc:sldMk cId="0" sldId="258"/>
            <ac:graphicFrameMk id="5" creationId="{A080D530-F35E-C4E4-B789-B227FAEC2EF7}"/>
          </ac:graphicFrameMkLst>
        </pc:graphicFrameChg>
      </pc:sldChg>
    </pc:docChg>
  </pc:docChgLst>
  <pc:docChgLst>
    <pc:chgData name="Roberta Gonçalves Marques" userId="S::roberta.marques@einstein.br::2c480c89-d342-41b6-95e1-bced2e204245" providerId="AD" clId="Web-{176A1181-DA79-4209-BE79-8DE88B249FA9}"/>
    <pc:docChg chg="modSld">
      <pc:chgData name="Roberta Gonçalves Marques" userId="S::roberta.marques@einstein.br::2c480c89-d342-41b6-95e1-bced2e204245" providerId="AD" clId="Web-{176A1181-DA79-4209-BE79-8DE88B249FA9}" dt="2024-06-10T13:45:36.500" v="0"/>
      <pc:docMkLst>
        <pc:docMk/>
      </pc:docMkLst>
      <pc:sldChg chg="modSp">
        <pc:chgData name="Roberta Gonçalves Marques" userId="S::roberta.marques@einstein.br::2c480c89-d342-41b6-95e1-bced2e204245" providerId="AD" clId="Web-{176A1181-DA79-4209-BE79-8DE88B249FA9}" dt="2024-06-10T13:45:36.500" v="0"/>
        <pc:sldMkLst>
          <pc:docMk/>
          <pc:sldMk cId="0" sldId="258"/>
        </pc:sldMkLst>
        <pc:graphicFrameChg chg="modGraphic">
          <ac:chgData name="Roberta Gonçalves Marques" userId="S::roberta.marques@einstein.br::2c480c89-d342-41b6-95e1-bced2e204245" providerId="AD" clId="Web-{176A1181-DA79-4209-BE79-8DE88B249FA9}" dt="2024-06-10T13:45:36.500" v="0"/>
          <ac:graphicFrameMkLst>
            <pc:docMk/>
            <pc:sldMk cId="0" sldId="258"/>
            <ac:graphicFrameMk id="5" creationId="{A080D530-F35E-C4E4-B789-B227FAEC2EF7}"/>
          </ac:graphicFrameMkLst>
        </pc:graphicFrameChg>
      </pc:sldChg>
    </pc:docChg>
  </pc:docChgLst>
  <pc:docChgLst>
    <pc:chgData name="ananda.alvarez@hmv.org.br" userId="S::ananda.alvarez_hmv.org.br#ext#@sbibae.onmicrosoft.com::989e7e88-ce6c-4054-951c-aecbc7f7cf04" providerId="AD" clId="Web-{C514CF94-4D5F-DDA4-4A53-139D873C5316}"/>
    <pc:docChg chg="addSld delSld modSld sldOrd">
      <pc:chgData name="ananda.alvarez@hmv.org.br" userId="S::ananda.alvarez_hmv.org.br#ext#@sbibae.onmicrosoft.com::989e7e88-ce6c-4054-951c-aecbc7f7cf04" providerId="AD" clId="Web-{C514CF94-4D5F-DDA4-4A53-139D873C5316}" dt="2024-06-05T19:38:56.743" v="42"/>
      <pc:docMkLst>
        <pc:docMk/>
      </pc:docMkLst>
      <pc:sldChg chg="addSp delSp modSp">
        <pc:chgData name="ananda.alvarez@hmv.org.br" userId="S::ananda.alvarez_hmv.org.br#ext#@sbibae.onmicrosoft.com::989e7e88-ce6c-4054-951c-aecbc7f7cf04" providerId="AD" clId="Web-{C514CF94-4D5F-DDA4-4A53-139D873C5316}" dt="2024-06-05T19:24:54.279" v="6" actId="1076"/>
        <pc:sldMkLst>
          <pc:docMk/>
          <pc:sldMk cId="0" sldId="258"/>
        </pc:sldMkLst>
        <pc:spChg chg="add del">
          <ac:chgData name="ananda.alvarez@hmv.org.br" userId="S::ananda.alvarez_hmv.org.br#ext#@sbibae.onmicrosoft.com::989e7e88-ce6c-4054-951c-aecbc7f7cf04" providerId="AD" clId="Web-{C514CF94-4D5F-DDA4-4A53-139D873C5316}" dt="2024-06-05T19:24:39.857" v="5"/>
          <ac:spMkLst>
            <pc:docMk/>
            <pc:sldMk cId="0" sldId="258"/>
            <ac:spMk id="6" creationId="{3A837814-4851-A4E2-599B-22405A58DCE8}"/>
          </ac:spMkLst>
        </pc:spChg>
        <pc:graphicFrameChg chg="mod">
          <ac:chgData name="ananda.alvarez@hmv.org.br" userId="S::ananda.alvarez_hmv.org.br#ext#@sbibae.onmicrosoft.com::989e7e88-ce6c-4054-951c-aecbc7f7cf04" providerId="AD" clId="Web-{C514CF94-4D5F-DDA4-4A53-139D873C5316}" dt="2024-06-05T19:24:54.279" v="6" actId="1076"/>
          <ac:graphicFrameMkLst>
            <pc:docMk/>
            <pc:sldMk cId="0" sldId="258"/>
            <ac:graphicFrameMk id="5" creationId="{A080D530-F35E-C4E4-B789-B227FAEC2EF7}"/>
          </ac:graphicFrameMkLst>
        </pc:graphicFrameChg>
      </pc:sldChg>
      <pc:sldChg chg="delSp">
        <pc:chgData name="ananda.alvarez@hmv.org.br" userId="S::ananda.alvarez_hmv.org.br#ext#@sbibae.onmicrosoft.com::989e7e88-ce6c-4054-951c-aecbc7f7cf04" providerId="AD" clId="Web-{C514CF94-4D5F-DDA4-4A53-139D873C5316}" dt="2024-06-05T19:26:26.063" v="22"/>
        <pc:sldMkLst>
          <pc:docMk/>
          <pc:sldMk cId="0" sldId="277"/>
        </pc:sldMkLst>
        <pc:picChg chg="del">
          <ac:chgData name="ananda.alvarez@hmv.org.br" userId="S::ananda.alvarez_hmv.org.br#ext#@sbibae.onmicrosoft.com::989e7e88-ce6c-4054-951c-aecbc7f7cf04" providerId="AD" clId="Web-{C514CF94-4D5F-DDA4-4A53-139D873C5316}" dt="2024-06-05T19:26:26.063" v="22"/>
          <ac:picMkLst>
            <pc:docMk/>
            <pc:sldMk cId="0" sldId="277"/>
            <ac:picMk id="306" creationId="{00000000-0000-0000-0000-000000000000}"/>
          </ac:picMkLst>
        </pc:picChg>
      </pc:sldChg>
      <pc:sldChg chg="ord">
        <pc:chgData name="ananda.alvarez@hmv.org.br" userId="S::ananda.alvarez_hmv.org.br#ext#@sbibae.onmicrosoft.com::989e7e88-ce6c-4054-951c-aecbc7f7cf04" providerId="AD" clId="Web-{C514CF94-4D5F-DDA4-4A53-139D873C5316}" dt="2024-06-05T19:38:56.743" v="42"/>
        <pc:sldMkLst>
          <pc:docMk/>
          <pc:sldMk cId="0" sldId="279"/>
        </pc:sldMkLst>
      </pc:sldChg>
      <pc:sldChg chg="addSp delSp modSp">
        <pc:chgData name="ananda.alvarez@hmv.org.br" userId="S::ananda.alvarez_hmv.org.br#ext#@sbibae.onmicrosoft.com::989e7e88-ce6c-4054-951c-aecbc7f7cf04" providerId="AD" clId="Web-{C514CF94-4D5F-DDA4-4A53-139D873C5316}" dt="2024-06-05T19:37:50.491" v="40"/>
        <pc:sldMkLst>
          <pc:docMk/>
          <pc:sldMk cId="0" sldId="281"/>
        </pc:sldMkLst>
        <pc:graphicFrameChg chg="add del mod">
          <ac:chgData name="ananda.alvarez@hmv.org.br" userId="S::ananda.alvarez_hmv.org.br#ext#@sbibae.onmicrosoft.com::989e7e88-ce6c-4054-951c-aecbc7f7cf04" providerId="AD" clId="Web-{C514CF94-4D5F-DDA4-4A53-139D873C5316}" dt="2024-06-05T19:37:47.897" v="39"/>
          <ac:graphicFrameMkLst>
            <pc:docMk/>
            <pc:sldMk cId="0" sldId="281"/>
            <ac:graphicFrameMk id="3" creationId="{34ED0317-DA1B-2B55-1A45-B7717FD08800}"/>
          </ac:graphicFrameMkLst>
        </pc:graphicFrameChg>
        <pc:graphicFrameChg chg="add del">
          <ac:chgData name="ananda.alvarez@hmv.org.br" userId="S::ananda.alvarez_hmv.org.br#ext#@sbibae.onmicrosoft.com::989e7e88-ce6c-4054-951c-aecbc7f7cf04" providerId="AD" clId="Web-{C514CF94-4D5F-DDA4-4A53-139D873C5316}" dt="2024-06-05T19:37:50.491" v="40"/>
          <ac:graphicFrameMkLst>
            <pc:docMk/>
            <pc:sldMk cId="0" sldId="281"/>
            <ac:graphicFrameMk id="348" creationId="{00000000-0000-0000-0000-000000000000}"/>
          </ac:graphicFrameMkLst>
        </pc:graphicFrameChg>
      </pc:sldChg>
      <pc:sldChg chg="new del">
        <pc:chgData name="ananda.alvarez@hmv.org.br" userId="S::ananda.alvarez_hmv.org.br#ext#@sbibae.onmicrosoft.com::989e7e88-ce6c-4054-951c-aecbc7f7cf04" providerId="AD" clId="Web-{C514CF94-4D5F-DDA4-4A53-139D873C5316}" dt="2024-06-05T19:24:36.201" v="4"/>
        <pc:sldMkLst>
          <pc:docMk/>
          <pc:sldMk cId="597278278" sldId="284"/>
        </pc:sldMkLst>
      </pc:sldChg>
      <pc:sldChg chg="delSp modSp add replId">
        <pc:chgData name="ananda.alvarez@hmv.org.br" userId="S::ananda.alvarez_hmv.org.br#ext#@sbibae.onmicrosoft.com::989e7e88-ce6c-4054-951c-aecbc7f7cf04" providerId="AD" clId="Web-{C514CF94-4D5F-DDA4-4A53-139D873C5316}" dt="2024-06-05T19:25:32.124" v="21" actId="20577"/>
        <pc:sldMkLst>
          <pc:docMk/>
          <pc:sldMk cId="1531210705" sldId="285"/>
        </pc:sldMkLst>
        <pc:spChg chg="del mod">
          <ac:chgData name="ananda.alvarez@hmv.org.br" userId="S::ananda.alvarez_hmv.org.br#ext#@sbibae.onmicrosoft.com::989e7e88-ce6c-4054-951c-aecbc7f7cf04" providerId="AD" clId="Web-{C514CF94-4D5F-DDA4-4A53-139D873C5316}" dt="2024-06-05T19:25:12.186" v="11"/>
          <ac:spMkLst>
            <pc:docMk/>
            <pc:sldMk cId="1531210705" sldId="285"/>
            <ac:spMk id="6" creationId="{3A837814-4851-A4E2-599B-22405A58DCE8}"/>
          </ac:spMkLst>
        </pc:spChg>
        <pc:spChg chg="mod">
          <ac:chgData name="ananda.alvarez@hmv.org.br" userId="S::ananda.alvarez_hmv.org.br#ext#@sbibae.onmicrosoft.com::989e7e88-ce6c-4054-951c-aecbc7f7cf04" providerId="AD" clId="Web-{C514CF94-4D5F-DDA4-4A53-139D873C5316}" dt="2024-06-05T19:25:32.124" v="21" actId="20577"/>
          <ac:spMkLst>
            <pc:docMk/>
            <pc:sldMk cId="1531210705" sldId="285"/>
            <ac:spMk id="78" creationId="{00000000-0000-0000-0000-000000000000}"/>
          </ac:spMkLst>
        </pc:spChg>
        <pc:graphicFrameChg chg="del">
          <ac:chgData name="ananda.alvarez@hmv.org.br" userId="S::ananda.alvarez_hmv.org.br#ext#@sbibae.onmicrosoft.com::989e7e88-ce6c-4054-951c-aecbc7f7cf04" providerId="AD" clId="Web-{C514CF94-4D5F-DDA4-4A53-139D873C5316}" dt="2024-06-05T19:25:04.967" v="7"/>
          <ac:graphicFrameMkLst>
            <pc:docMk/>
            <pc:sldMk cId="1531210705" sldId="285"/>
            <ac:graphicFrameMk id="5" creationId="{A080D530-F35E-C4E4-B789-B227FAEC2EF7}"/>
          </ac:graphicFrameMkLst>
        </pc:graphicFrameChg>
      </pc:sldChg>
      <pc:sldChg chg="new del">
        <pc:chgData name="ananda.alvarez@hmv.org.br" userId="S::ananda.alvarez_hmv.org.br#ext#@sbibae.onmicrosoft.com::989e7e88-ce6c-4054-951c-aecbc7f7cf04" providerId="AD" clId="Web-{C514CF94-4D5F-DDA4-4A53-139D873C5316}" dt="2024-06-05T19:26:44.892" v="25"/>
        <pc:sldMkLst>
          <pc:docMk/>
          <pc:sldMk cId="2794739545" sldId="286"/>
        </pc:sldMkLst>
      </pc:sldChg>
      <pc:sldChg chg="addSp modSp add replId">
        <pc:chgData name="ananda.alvarez@hmv.org.br" userId="S::ananda.alvarez_hmv.org.br#ext#@sbibae.onmicrosoft.com::989e7e88-ce6c-4054-951c-aecbc7f7cf04" providerId="AD" clId="Web-{C514CF94-4D5F-DDA4-4A53-139D873C5316}" dt="2024-06-05T19:27:32.362" v="36" actId="1076"/>
        <pc:sldMkLst>
          <pc:docMk/>
          <pc:sldMk cId="731674388" sldId="287"/>
        </pc:sldMkLst>
        <pc:spChg chg="add">
          <ac:chgData name="ananda.alvarez@hmv.org.br" userId="S::ananda.alvarez_hmv.org.br#ext#@sbibae.onmicrosoft.com::989e7e88-ce6c-4054-951c-aecbc7f7cf04" providerId="AD" clId="Web-{C514CF94-4D5F-DDA4-4A53-139D873C5316}" dt="2024-06-05T19:26:52.502" v="26"/>
          <ac:spMkLst>
            <pc:docMk/>
            <pc:sldMk cId="731674388" sldId="287"/>
            <ac:spMk id="3" creationId="{0EA40CBC-4C6F-CB7B-0996-2D8CFEC7F1A0}"/>
          </ac:spMkLst>
        </pc:spChg>
        <pc:spChg chg="mod">
          <ac:chgData name="ananda.alvarez@hmv.org.br" userId="S::ananda.alvarez_hmv.org.br#ext#@sbibae.onmicrosoft.com::989e7e88-ce6c-4054-951c-aecbc7f7cf04" providerId="AD" clId="Web-{C514CF94-4D5F-DDA4-4A53-139D873C5316}" dt="2024-06-05T19:27:32.362" v="36" actId="1076"/>
          <ac:spMkLst>
            <pc:docMk/>
            <pc:sldMk cId="731674388" sldId="287"/>
            <ac:spMk id="255" creationId="{00000000-0000-0000-0000-000000000000}"/>
          </ac:spMkLst>
        </pc:spChg>
      </pc:sldChg>
    </pc:docChg>
  </pc:docChgLst>
  <pc:docChgLst>
    <pc:chgData name="ananda.alvarez@hmv.org.br" userId="S::ananda.alvarez_hmv.org.br#ext#@sbibae.onmicrosoft.com::989e7e88-ce6c-4054-951c-aecbc7f7cf04" providerId="AD" clId="Web-{DF6E11AE-F9F6-D756-F5B8-F6CA440E5BCA}"/>
    <pc:docChg chg="modSld">
      <pc:chgData name="ananda.alvarez@hmv.org.br" userId="S::ananda.alvarez_hmv.org.br#ext#@sbibae.onmicrosoft.com::989e7e88-ce6c-4054-951c-aecbc7f7cf04" providerId="AD" clId="Web-{DF6E11AE-F9F6-D756-F5B8-F6CA440E5BCA}" dt="2024-06-26T11:57:56.003" v="21"/>
      <pc:docMkLst>
        <pc:docMk/>
      </pc:docMkLst>
      <pc:sldChg chg="modSp">
        <pc:chgData name="ananda.alvarez@hmv.org.br" userId="S::ananda.alvarez_hmv.org.br#ext#@sbibae.onmicrosoft.com::989e7e88-ce6c-4054-951c-aecbc7f7cf04" providerId="AD" clId="Web-{DF6E11AE-F9F6-D756-F5B8-F6CA440E5BCA}" dt="2024-06-26T11:52:36.170" v="13" actId="1076"/>
        <pc:sldMkLst>
          <pc:docMk/>
          <pc:sldMk cId="0" sldId="258"/>
        </pc:sldMkLst>
        <pc:spChg chg="mod">
          <ac:chgData name="ananda.alvarez@hmv.org.br" userId="S::ananda.alvarez_hmv.org.br#ext#@sbibae.onmicrosoft.com::989e7e88-ce6c-4054-951c-aecbc7f7cf04" providerId="AD" clId="Web-{DF6E11AE-F9F6-D756-F5B8-F6CA440E5BCA}" dt="2024-06-26T11:51:46.276" v="10" actId="1076"/>
          <ac:spMkLst>
            <pc:docMk/>
            <pc:sldMk cId="0" sldId="258"/>
            <ac:spMk id="75" creationId="{00000000-0000-0000-0000-000000000000}"/>
          </ac:spMkLst>
        </pc:spChg>
        <pc:spChg chg="mod">
          <ac:chgData name="ananda.alvarez@hmv.org.br" userId="S::ananda.alvarez_hmv.org.br#ext#@sbibae.onmicrosoft.com::989e7e88-ce6c-4054-951c-aecbc7f7cf04" providerId="AD" clId="Web-{DF6E11AE-F9F6-D756-F5B8-F6CA440E5BCA}" dt="2024-06-26T11:52:36.170" v="13" actId="1076"/>
          <ac:spMkLst>
            <pc:docMk/>
            <pc:sldMk cId="0" sldId="258"/>
            <ac:spMk id="78" creationId="{00000000-0000-0000-0000-000000000000}"/>
          </ac:spMkLst>
        </pc:spChg>
        <pc:graphicFrameChg chg="mod modGraphic">
          <ac:chgData name="ananda.alvarez@hmv.org.br" userId="S::ananda.alvarez_hmv.org.br#ext#@sbibae.onmicrosoft.com::989e7e88-ce6c-4054-951c-aecbc7f7cf04" providerId="AD" clId="Web-{DF6E11AE-F9F6-D756-F5B8-F6CA440E5BCA}" dt="2024-06-26T11:51:00.382" v="5" actId="1076"/>
          <ac:graphicFrameMkLst>
            <pc:docMk/>
            <pc:sldMk cId="0" sldId="258"/>
            <ac:graphicFrameMk id="5" creationId="{A080D530-F35E-C4E4-B789-B227FAEC2EF7}"/>
          </ac:graphicFrameMkLst>
        </pc:graphicFrameChg>
        <pc:picChg chg="mod">
          <ac:chgData name="ananda.alvarez@hmv.org.br" userId="S::ananda.alvarez_hmv.org.br#ext#@sbibae.onmicrosoft.com::989e7e88-ce6c-4054-951c-aecbc7f7cf04" providerId="AD" clId="Web-{DF6E11AE-F9F6-D756-F5B8-F6CA440E5BCA}" dt="2024-06-26T11:52:30.341" v="12" actId="1076"/>
          <ac:picMkLst>
            <pc:docMk/>
            <pc:sldMk cId="0" sldId="258"/>
            <ac:picMk id="77" creationId="{00000000-0000-0000-0000-000000000000}"/>
          </ac:picMkLst>
        </pc:picChg>
      </pc:sldChg>
      <pc:sldChg chg="modSp">
        <pc:chgData name="ananda.alvarez@hmv.org.br" userId="S::ananda.alvarez_hmv.org.br#ext#@sbibae.onmicrosoft.com::989e7e88-ce6c-4054-951c-aecbc7f7cf04" providerId="AD" clId="Web-{DF6E11AE-F9F6-D756-F5B8-F6CA440E5BCA}" dt="2024-06-26T11:57:56.003" v="21"/>
        <pc:sldMkLst>
          <pc:docMk/>
          <pc:sldMk cId="0" sldId="281"/>
        </pc:sldMkLst>
        <pc:graphicFrameChg chg="mod modGraphic">
          <ac:chgData name="ananda.alvarez@hmv.org.br" userId="S::ananda.alvarez_hmv.org.br#ext#@sbibae.onmicrosoft.com::989e7e88-ce6c-4054-951c-aecbc7f7cf04" providerId="AD" clId="Web-{DF6E11AE-F9F6-D756-F5B8-F6CA440E5BCA}" dt="2024-06-26T11:57:56.003" v="21"/>
          <ac:graphicFrameMkLst>
            <pc:docMk/>
            <pc:sldMk cId="0" sldId="281"/>
            <ac:graphicFrameMk id="3" creationId="{1A6A1872-982F-49D5-4202-9B6EC7D8F197}"/>
          </ac:graphicFrameMkLst>
        </pc:graphicFrameChg>
      </pc:sldChg>
    </pc:docChg>
  </pc:docChgLst>
  <pc:docChgLst>
    <pc:chgData name="Edileusa Novaes" userId="S::edileusa.novaes_hsl.org.br#ext#@sbibae.onmicrosoft.com::c1305329-067c-4ece-bd57-ce558a94aece" providerId="AD" clId="Web-{1B8A2C94-4374-40BF-6217-744FE1ED2257}"/>
    <pc:docChg chg="addSld modSld">
      <pc:chgData name="Edileusa Novaes" userId="S::edileusa.novaes_hsl.org.br#ext#@sbibae.onmicrosoft.com::c1305329-067c-4ece-bd57-ce558a94aece" providerId="AD" clId="Web-{1B8A2C94-4374-40BF-6217-744FE1ED2257}" dt="2024-09-25T19:40:57.172" v="19" actId="20577"/>
      <pc:docMkLst>
        <pc:docMk/>
      </pc:docMkLst>
      <pc:sldChg chg="modSp add replId">
        <pc:chgData name="Edileusa Novaes" userId="S::edileusa.novaes_hsl.org.br#ext#@sbibae.onmicrosoft.com::c1305329-067c-4ece-bd57-ce558a94aece" providerId="AD" clId="Web-{1B8A2C94-4374-40BF-6217-744FE1ED2257}" dt="2024-09-25T19:40:57.172" v="19" actId="20577"/>
        <pc:sldMkLst>
          <pc:docMk/>
          <pc:sldMk cId="1986183267" sldId="294"/>
        </pc:sldMkLst>
        <pc:spChg chg="mod">
          <ac:chgData name="Edileusa Novaes" userId="S::edileusa.novaes_hsl.org.br#ext#@sbibae.onmicrosoft.com::c1305329-067c-4ece-bd57-ce558a94aece" providerId="AD" clId="Web-{1B8A2C94-4374-40BF-6217-744FE1ED2257}" dt="2024-09-25T19:40:57.172" v="19" actId="20577"/>
          <ac:spMkLst>
            <pc:docMk/>
            <pc:sldMk cId="1986183267" sldId="294"/>
            <ac:spMk id="153" creationId="{00000000-0000-0000-0000-000000000000}"/>
          </ac:spMkLst>
        </pc:spChg>
      </pc:sldChg>
    </pc:docChg>
  </pc:docChgLst>
  <pc:docChgLst>
    <pc:chgData name="annelise.kruger" userId="S::annelise.kruger_hmv.org.br#ext#@sbibae.onmicrosoft.com::322c4104-81db-43cb-9254-9cd8507d2007" providerId="AD" clId="Web-{76BF6CE2-2875-B7A3-F6E7-A8CE8114DAA7}"/>
    <pc:docChg chg="modSld">
      <pc:chgData name="annelise.kruger" userId="S::annelise.kruger_hmv.org.br#ext#@sbibae.onmicrosoft.com::322c4104-81db-43cb-9254-9cd8507d2007" providerId="AD" clId="Web-{76BF6CE2-2875-B7A3-F6E7-A8CE8114DAA7}" dt="2024-06-26T12:40:35.562" v="104"/>
      <pc:docMkLst>
        <pc:docMk/>
      </pc:docMkLst>
      <pc:sldChg chg="addSp delSp modSp">
        <pc:chgData name="annelise.kruger" userId="S::annelise.kruger_hmv.org.br#ext#@sbibae.onmicrosoft.com::322c4104-81db-43cb-9254-9cd8507d2007" providerId="AD" clId="Web-{76BF6CE2-2875-B7A3-F6E7-A8CE8114DAA7}" dt="2024-06-26T12:35:59.021" v="66" actId="1076"/>
        <pc:sldMkLst>
          <pc:docMk/>
          <pc:sldMk cId="0" sldId="257"/>
        </pc:sldMkLst>
        <pc:spChg chg="mod">
          <ac:chgData name="annelise.kruger" userId="S::annelise.kruger_hmv.org.br#ext#@sbibae.onmicrosoft.com::322c4104-81db-43cb-9254-9cd8507d2007" providerId="AD" clId="Web-{76BF6CE2-2875-B7A3-F6E7-A8CE8114DAA7}" dt="2024-06-26T12:35:59.021" v="66" actId="1076"/>
          <ac:spMkLst>
            <pc:docMk/>
            <pc:sldMk cId="0" sldId="257"/>
            <ac:spMk id="68" creationId="{00000000-0000-0000-0000-000000000000}"/>
          </ac:spMkLst>
        </pc:spChg>
        <pc:picChg chg="add">
          <ac:chgData name="annelise.kruger" userId="S::annelise.kruger_hmv.org.br#ext#@sbibae.onmicrosoft.com::322c4104-81db-43cb-9254-9cd8507d2007" providerId="AD" clId="Web-{76BF6CE2-2875-B7A3-F6E7-A8CE8114DAA7}" dt="2024-06-26T12:32:47.936" v="54"/>
          <ac:picMkLst>
            <pc:docMk/>
            <pc:sldMk cId="0" sldId="257"/>
            <ac:picMk id="3" creationId="{9D1AE471-1762-A48C-E7CB-091F7F135118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32:46.936" v="53"/>
          <ac:picMkLst>
            <pc:docMk/>
            <pc:sldMk cId="0" sldId="257"/>
            <ac:picMk id="67" creationId="{00000000-0000-0000-0000-000000000000}"/>
          </ac:picMkLst>
        </pc:picChg>
      </pc:sldChg>
      <pc:sldChg chg="addSp delSp modSp">
        <pc:chgData name="annelise.kruger" userId="S::annelise.kruger_hmv.org.br#ext#@sbibae.onmicrosoft.com::322c4104-81db-43cb-9254-9cd8507d2007" providerId="AD" clId="Web-{76BF6CE2-2875-B7A3-F6E7-A8CE8114DAA7}" dt="2024-06-26T12:40:35.562" v="104"/>
        <pc:sldMkLst>
          <pc:docMk/>
          <pc:sldMk cId="0" sldId="258"/>
        </pc:sldMkLst>
        <pc:spChg chg="add">
          <ac:chgData name="annelise.kruger" userId="S::annelise.kruger_hmv.org.br#ext#@sbibae.onmicrosoft.com::322c4104-81db-43cb-9254-9cd8507d2007" providerId="AD" clId="Web-{76BF6CE2-2875-B7A3-F6E7-A8CE8114DAA7}" dt="2024-06-26T12:35:34.145" v="61"/>
          <ac:spMkLst>
            <pc:docMk/>
            <pc:sldMk cId="0" sldId="258"/>
            <ac:spMk id="6" creationId="{78FF54DC-1762-6084-DBB0-3EF07B87F90F}"/>
          </ac:spMkLst>
        </pc:spChg>
        <pc:spChg chg="add mod">
          <ac:chgData name="annelise.kruger" userId="S::annelise.kruger_hmv.org.br#ext#@sbibae.onmicrosoft.com::322c4104-81db-43cb-9254-9cd8507d2007" providerId="AD" clId="Web-{76BF6CE2-2875-B7A3-F6E7-A8CE8114DAA7}" dt="2024-06-26T12:37:27.009" v="99" actId="20577"/>
          <ac:spMkLst>
            <pc:docMk/>
            <pc:sldMk cId="0" sldId="258"/>
            <ac:spMk id="8" creationId="{87D2C819-1E0E-FF2A-8F3E-581CBC293BDF}"/>
          </ac:spMkLst>
        </pc:spChg>
        <pc:spChg chg="del">
          <ac:chgData name="annelise.kruger" userId="S::annelise.kruger_hmv.org.br#ext#@sbibae.onmicrosoft.com::322c4104-81db-43cb-9254-9cd8507d2007" providerId="AD" clId="Web-{76BF6CE2-2875-B7A3-F6E7-A8CE8114DAA7}" dt="2024-06-26T12:35:33.333" v="60"/>
          <ac:spMkLst>
            <pc:docMk/>
            <pc:sldMk cId="0" sldId="258"/>
            <ac:spMk id="75" creationId="{00000000-0000-0000-0000-000000000000}"/>
          </ac:spMkLst>
        </pc:spChg>
        <pc:spChg chg="del mod">
          <ac:chgData name="annelise.kruger" userId="S::annelise.kruger_hmv.org.br#ext#@sbibae.onmicrosoft.com::322c4104-81db-43cb-9254-9cd8507d2007" providerId="AD" clId="Web-{76BF6CE2-2875-B7A3-F6E7-A8CE8114DAA7}" dt="2024-06-26T12:37:28.993" v="100"/>
          <ac:spMkLst>
            <pc:docMk/>
            <pc:sldMk cId="0" sldId="258"/>
            <ac:spMk id="78" creationId="{00000000-0000-0000-0000-000000000000}"/>
          </ac:spMkLst>
        </pc:spChg>
        <pc:graphicFrameChg chg="mod modGraphic">
          <ac:chgData name="annelise.kruger" userId="S::annelise.kruger_hmv.org.br#ext#@sbibae.onmicrosoft.com::322c4104-81db-43cb-9254-9cd8507d2007" providerId="AD" clId="Web-{76BF6CE2-2875-B7A3-F6E7-A8CE8114DAA7}" dt="2024-06-26T12:40:35.562" v="104"/>
          <ac:graphicFrameMkLst>
            <pc:docMk/>
            <pc:sldMk cId="0" sldId="258"/>
            <ac:graphicFrameMk id="5" creationId="{A080D530-F35E-C4E4-B789-B227FAEC2EF7}"/>
          </ac:graphicFrameMkLst>
        </pc:graphicFrameChg>
        <pc:picChg chg="add">
          <ac:chgData name="annelise.kruger" userId="S::annelise.kruger_hmv.org.br#ext#@sbibae.onmicrosoft.com::322c4104-81db-43cb-9254-9cd8507d2007" providerId="AD" clId="Web-{76BF6CE2-2875-B7A3-F6E7-A8CE8114DAA7}" dt="2024-06-26T12:32:37.311" v="52"/>
          <ac:picMkLst>
            <pc:docMk/>
            <pc:sldMk cId="0" sldId="258"/>
            <ac:picMk id="3" creationId="{051F0DDD-9C3F-AF7C-4307-20CD10D8308E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32:36.827" v="51"/>
          <ac:picMkLst>
            <pc:docMk/>
            <pc:sldMk cId="0" sldId="258"/>
            <ac:picMk id="77" creationId="{00000000-0000-0000-0000-000000000000}"/>
          </ac:picMkLst>
        </pc:picChg>
      </pc:sldChg>
      <pc:sldChg chg="modSp">
        <pc:chgData name="annelise.kruger" userId="S::annelise.kruger_hmv.org.br#ext#@sbibae.onmicrosoft.com::322c4104-81db-43cb-9254-9cd8507d2007" providerId="AD" clId="Web-{76BF6CE2-2875-B7A3-F6E7-A8CE8114DAA7}" dt="2024-06-26T12:33:52.782" v="56" actId="1076"/>
        <pc:sldMkLst>
          <pc:docMk/>
          <pc:sldMk cId="0" sldId="259"/>
        </pc:sldMkLst>
        <pc:spChg chg="mod">
          <ac:chgData name="annelise.kruger" userId="S::annelise.kruger_hmv.org.br#ext#@sbibae.onmicrosoft.com::322c4104-81db-43cb-9254-9cd8507d2007" providerId="AD" clId="Web-{76BF6CE2-2875-B7A3-F6E7-A8CE8114DAA7}" dt="2024-06-26T12:33:52.782" v="56" actId="1076"/>
          <ac:spMkLst>
            <pc:docMk/>
            <pc:sldMk cId="0" sldId="259"/>
            <ac:spMk id="91" creationId="{00000000-0000-0000-0000-000000000000}"/>
          </ac:spMkLst>
        </pc:sp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31:29.762" v="48"/>
        <pc:sldMkLst>
          <pc:docMk/>
          <pc:sldMk cId="0" sldId="260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31:29.762" v="48"/>
          <ac:picMkLst>
            <pc:docMk/>
            <pc:sldMk cId="0" sldId="260"/>
            <ac:picMk id="3" creationId="{D00F621B-C2B0-3898-3CF6-87C24DE8E80B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31:29.293" v="47"/>
          <ac:picMkLst>
            <pc:docMk/>
            <pc:sldMk cId="0" sldId="260"/>
            <ac:picMk id="98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31:21.777" v="46"/>
        <pc:sldMkLst>
          <pc:docMk/>
          <pc:sldMk cId="0" sldId="261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31:21.777" v="46"/>
          <ac:picMkLst>
            <pc:docMk/>
            <pc:sldMk cId="0" sldId="261"/>
            <ac:picMk id="3" creationId="{0926C455-CD5F-31ED-F060-A409C38C16DC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31:21.215" v="45"/>
          <ac:picMkLst>
            <pc:docMk/>
            <pc:sldMk cId="0" sldId="261"/>
            <ac:picMk id="120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31:01.120" v="44"/>
        <pc:sldMkLst>
          <pc:docMk/>
          <pc:sldMk cId="0" sldId="262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31:01.120" v="44"/>
          <ac:picMkLst>
            <pc:docMk/>
            <pc:sldMk cId="0" sldId="262"/>
            <ac:picMk id="3" creationId="{8233FDA8-2743-0F6B-C120-BA67F460A25E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31:00.604" v="43"/>
          <ac:picMkLst>
            <pc:docMk/>
            <pc:sldMk cId="0" sldId="262"/>
            <ac:picMk id="141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30:57.167" v="42"/>
        <pc:sldMkLst>
          <pc:docMk/>
          <pc:sldMk cId="0" sldId="263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30:57.167" v="42"/>
          <ac:picMkLst>
            <pc:docMk/>
            <pc:sldMk cId="0" sldId="263"/>
            <ac:picMk id="3" creationId="{909D0304-4374-1764-8DFD-3D011ACBA4CD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30:55.964" v="41"/>
          <ac:picMkLst>
            <pc:docMk/>
            <pc:sldMk cId="0" sldId="263"/>
            <ac:picMk id="150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30:53.339" v="40"/>
        <pc:sldMkLst>
          <pc:docMk/>
          <pc:sldMk cId="0" sldId="264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30:53.339" v="40"/>
          <ac:picMkLst>
            <pc:docMk/>
            <pc:sldMk cId="0" sldId="264"/>
            <ac:picMk id="3" creationId="{15DCE5D4-F228-07F7-EF28-89A3FFEEF416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30:53.135" v="39"/>
          <ac:picMkLst>
            <pc:docMk/>
            <pc:sldMk cId="0" sldId="264"/>
            <ac:picMk id="160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30:00.227" v="38"/>
        <pc:sldMkLst>
          <pc:docMk/>
          <pc:sldMk cId="0" sldId="265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30:00.227" v="38"/>
          <ac:picMkLst>
            <pc:docMk/>
            <pc:sldMk cId="0" sldId="265"/>
            <ac:picMk id="3" creationId="{B049893E-6AD4-5F3F-E347-DB9002297A28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29:59.837" v="37"/>
          <ac:picMkLst>
            <pc:docMk/>
            <pc:sldMk cId="0" sldId="265"/>
            <ac:picMk id="172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29:55.774" v="36"/>
        <pc:sldMkLst>
          <pc:docMk/>
          <pc:sldMk cId="0" sldId="266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29:55.774" v="36"/>
          <ac:picMkLst>
            <pc:docMk/>
            <pc:sldMk cId="0" sldId="266"/>
            <ac:picMk id="3" creationId="{DFC2FDAD-41BC-943B-DE1E-DF65A40DC066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29:55.446" v="35"/>
          <ac:picMkLst>
            <pc:docMk/>
            <pc:sldMk cId="0" sldId="266"/>
            <ac:picMk id="185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29:52.211" v="34"/>
        <pc:sldMkLst>
          <pc:docMk/>
          <pc:sldMk cId="0" sldId="267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29:52.211" v="34"/>
          <ac:picMkLst>
            <pc:docMk/>
            <pc:sldMk cId="0" sldId="267"/>
            <ac:picMk id="3" creationId="{EE71385A-A455-E07B-269F-555636798C79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29:51.899" v="33"/>
          <ac:picMkLst>
            <pc:docMk/>
            <pc:sldMk cId="0" sldId="267"/>
            <ac:picMk id="194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29:48.430" v="32"/>
        <pc:sldMkLst>
          <pc:docMk/>
          <pc:sldMk cId="0" sldId="268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29:48.430" v="32"/>
          <ac:picMkLst>
            <pc:docMk/>
            <pc:sldMk cId="0" sldId="268"/>
            <ac:picMk id="3" creationId="{F94070CE-3C1D-C82D-8882-04F6F93DA8C8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29:48.149" v="31"/>
          <ac:picMkLst>
            <pc:docMk/>
            <pc:sldMk cId="0" sldId="268"/>
            <ac:picMk id="204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29:42.383" v="30"/>
        <pc:sldMkLst>
          <pc:docMk/>
          <pc:sldMk cId="0" sldId="269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29:42.383" v="30"/>
          <ac:picMkLst>
            <pc:docMk/>
            <pc:sldMk cId="0" sldId="269"/>
            <ac:picMk id="3" creationId="{A404DFC4-57F5-4549-A777-E1A417BB9212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29:42.024" v="29"/>
          <ac:picMkLst>
            <pc:docMk/>
            <pc:sldMk cId="0" sldId="269"/>
            <ac:picMk id="216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29:37.414" v="28"/>
        <pc:sldMkLst>
          <pc:docMk/>
          <pc:sldMk cId="0" sldId="270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29:37.414" v="28"/>
          <ac:picMkLst>
            <pc:docMk/>
            <pc:sldMk cId="0" sldId="270"/>
            <ac:picMk id="3" creationId="{347DC156-819A-3203-9041-B150D88523F0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29:37.102" v="27"/>
          <ac:picMkLst>
            <pc:docMk/>
            <pc:sldMk cId="0" sldId="270"/>
            <ac:picMk id="230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29:32.758" v="26"/>
        <pc:sldMkLst>
          <pc:docMk/>
          <pc:sldMk cId="0" sldId="271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29:32.758" v="26"/>
          <ac:picMkLst>
            <pc:docMk/>
            <pc:sldMk cId="0" sldId="271"/>
            <ac:picMk id="3" creationId="{E5B653AE-C2FA-D5F2-3BE7-7170EE62FED5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29:31.992" v="25"/>
          <ac:picMkLst>
            <pc:docMk/>
            <pc:sldMk cId="0" sldId="271"/>
            <ac:picMk id="239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29:27.023" v="24"/>
        <pc:sldMkLst>
          <pc:docMk/>
          <pc:sldMk cId="0" sldId="272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29:27.023" v="24"/>
          <ac:picMkLst>
            <pc:docMk/>
            <pc:sldMk cId="0" sldId="272"/>
            <ac:picMk id="3" creationId="{13B02D2A-E470-9F07-C654-95A70CA7D087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29:26.586" v="23"/>
          <ac:picMkLst>
            <pc:docMk/>
            <pc:sldMk cId="0" sldId="272"/>
            <ac:picMk id="249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29:22.835" v="22"/>
        <pc:sldMkLst>
          <pc:docMk/>
          <pc:sldMk cId="0" sldId="273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29:22.835" v="22"/>
          <ac:picMkLst>
            <pc:docMk/>
            <pc:sldMk cId="0" sldId="273"/>
            <ac:picMk id="3" creationId="{B34E783B-86BE-8C9C-DCC0-2DA3B1451E08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29:22.460" v="21"/>
          <ac:picMkLst>
            <pc:docMk/>
            <pc:sldMk cId="0" sldId="273"/>
            <ac:picMk id="261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29:18.742" v="20"/>
        <pc:sldMkLst>
          <pc:docMk/>
          <pc:sldMk cId="0" sldId="274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29:18.742" v="20"/>
          <ac:picMkLst>
            <pc:docMk/>
            <pc:sldMk cId="0" sldId="274"/>
            <ac:picMk id="3" creationId="{D3AD90CB-88A9-A438-7503-831BE75DF393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29:18.241" v="19"/>
          <ac:picMkLst>
            <pc:docMk/>
            <pc:sldMk cId="0" sldId="274"/>
            <ac:picMk id="275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29:14.679" v="18"/>
        <pc:sldMkLst>
          <pc:docMk/>
          <pc:sldMk cId="0" sldId="275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29:14.679" v="18"/>
          <ac:picMkLst>
            <pc:docMk/>
            <pc:sldMk cId="0" sldId="275"/>
            <ac:picMk id="3" creationId="{55B1B2A1-1BAA-9FC7-60E8-A60277C3E71A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29:14.038" v="17"/>
          <ac:picMkLst>
            <pc:docMk/>
            <pc:sldMk cId="0" sldId="275"/>
            <ac:picMk id="285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29:10.882" v="16"/>
        <pc:sldMkLst>
          <pc:docMk/>
          <pc:sldMk cId="0" sldId="276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29:10.882" v="16"/>
          <ac:picMkLst>
            <pc:docMk/>
            <pc:sldMk cId="0" sldId="276"/>
            <ac:picMk id="3" creationId="{E86EA3E9-BD98-8DAA-71D1-ED03C065ACF5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29:10.476" v="15"/>
          <ac:picMkLst>
            <pc:docMk/>
            <pc:sldMk cId="0" sldId="276"/>
            <ac:picMk id="296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28:05.661" v="12"/>
        <pc:sldMkLst>
          <pc:docMk/>
          <pc:sldMk cId="0" sldId="277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28:05.661" v="12"/>
          <ac:picMkLst>
            <pc:docMk/>
            <pc:sldMk cId="0" sldId="277"/>
            <ac:picMk id="3" creationId="{1A589FF6-3F23-8467-39F7-A394B93BD4A4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28:05.348" v="11"/>
          <ac:picMkLst>
            <pc:docMk/>
            <pc:sldMk cId="0" sldId="277"/>
            <ac:picMk id="305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27:42.660" v="8"/>
        <pc:sldMkLst>
          <pc:docMk/>
          <pc:sldMk cId="0" sldId="278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27:42.660" v="8"/>
          <ac:picMkLst>
            <pc:docMk/>
            <pc:sldMk cId="0" sldId="278"/>
            <ac:picMk id="3" creationId="{69081C59-7E8C-08E3-85FF-3E5341126659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27:42.238" v="7"/>
          <ac:picMkLst>
            <pc:docMk/>
            <pc:sldMk cId="0" sldId="278"/>
            <ac:picMk id="318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28:21.552" v="14"/>
        <pc:sldMkLst>
          <pc:docMk/>
          <pc:sldMk cId="0" sldId="279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28:21.552" v="14"/>
          <ac:picMkLst>
            <pc:docMk/>
            <pc:sldMk cId="0" sldId="279"/>
            <ac:picMk id="3" creationId="{E05BA8BB-9E83-FB0B-E70B-5A6BE55EF2F1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28:20.818" v="13"/>
          <ac:picMkLst>
            <pc:docMk/>
            <pc:sldMk cId="0" sldId="279"/>
            <ac:picMk id="329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27:27.722" v="6"/>
        <pc:sldMkLst>
          <pc:docMk/>
          <pc:sldMk cId="0" sldId="280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27:27.722" v="6"/>
          <ac:picMkLst>
            <pc:docMk/>
            <pc:sldMk cId="0" sldId="280"/>
            <ac:picMk id="3" creationId="{C184B82D-3A65-F4F3-590C-9D44658062F2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27:27.284" v="5"/>
          <ac:picMkLst>
            <pc:docMk/>
            <pc:sldMk cId="0" sldId="280"/>
            <ac:picMk id="339" creationId="{00000000-0000-0000-0000-000000000000}"/>
          </ac:picMkLst>
        </pc:picChg>
      </pc:sldChg>
      <pc:sldChg chg="addSp delSp modSp">
        <pc:chgData name="annelise.kruger" userId="S::annelise.kruger_hmv.org.br#ext#@sbibae.onmicrosoft.com::322c4104-81db-43cb-9254-9cd8507d2007" providerId="AD" clId="Web-{76BF6CE2-2875-B7A3-F6E7-A8CE8114DAA7}" dt="2024-06-26T12:27:23.206" v="4"/>
        <pc:sldMkLst>
          <pc:docMk/>
          <pc:sldMk cId="0" sldId="281"/>
        </pc:sldMkLst>
        <pc:graphicFrameChg chg="mod modGraphic">
          <ac:chgData name="annelise.kruger" userId="S::annelise.kruger_hmv.org.br#ext#@sbibae.onmicrosoft.com::322c4104-81db-43cb-9254-9cd8507d2007" providerId="AD" clId="Web-{76BF6CE2-2875-B7A3-F6E7-A8CE8114DAA7}" dt="2024-06-26T12:26:52.158" v="2"/>
          <ac:graphicFrameMkLst>
            <pc:docMk/>
            <pc:sldMk cId="0" sldId="281"/>
            <ac:graphicFrameMk id="3" creationId="{1A6A1872-982F-49D5-4202-9B6EC7D8F197}"/>
          </ac:graphicFrameMkLst>
        </pc:graphicFrameChg>
        <pc:picChg chg="add">
          <ac:chgData name="annelise.kruger" userId="S::annelise.kruger_hmv.org.br#ext#@sbibae.onmicrosoft.com::322c4104-81db-43cb-9254-9cd8507d2007" providerId="AD" clId="Web-{76BF6CE2-2875-B7A3-F6E7-A8CE8114DAA7}" dt="2024-06-26T12:27:23.206" v="4"/>
          <ac:picMkLst>
            <pc:docMk/>
            <pc:sldMk cId="0" sldId="281"/>
            <ac:picMk id="4" creationId="{8DB37247-5B09-9C3F-2A3A-96320499949B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27:22.737" v="3"/>
          <ac:picMkLst>
            <pc:docMk/>
            <pc:sldMk cId="0" sldId="281"/>
            <ac:picMk id="346" creationId="{00000000-0000-0000-0000-000000000000}"/>
          </ac:picMkLst>
        </pc:picChg>
      </pc:sldChg>
      <pc:sldChg chg="addSp delSp modSp">
        <pc:chgData name="annelise.kruger" userId="S::annelise.kruger_hmv.org.br#ext#@sbibae.onmicrosoft.com::322c4104-81db-43cb-9254-9cd8507d2007" providerId="AD" clId="Web-{76BF6CE2-2875-B7A3-F6E7-A8CE8114DAA7}" dt="2024-06-26T12:36:58.054" v="74"/>
        <pc:sldMkLst>
          <pc:docMk/>
          <pc:sldMk cId="1531210705" sldId="285"/>
        </pc:sldMkLst>
        <pc:spChg chg="add">
          <ac:chgData name="annelise.kruger" userId="S::annelise.kruger_hmv.org.br#ext#@sbibae.onmicrosoft.com::322c4104-81db-43cb-9254-9cd8507d2007" providerId="AD" clId="Web-{76BF6CE2-2875-B7A3-F6E7-A8CE8114DAA7}" dt="2024-06-26T12:34:40.409" v="57"/>
          <ac:spMkLst>
            <pc:docMk/>
            <pc:sldMk cId="1531210705" sldId="285"/>
            <ac:spMk id="5" creationId="{958B6CED-4FFC-F862-8AC2-0C020155C46B}"/>
          </ac:spMkLst>
        </pc:spChg>
        <pc:spChg chg="add mod">
          <ac:chgData name="annelise.kruger" userId="S::annelise.kruger_hmv.org.br#ext#@sbibae.onmicrosoft.com::322c4104-81db-43cb-9254-9cd8507d2007" providerId="AD" clId="Web-{76BF6CE2-2875-B7A3-F6E7-A8CE8114DAA7}" dt="2024-06-26T12:36:55.664" v="73" actId="20577"/>
          <ac:spMkLst>
            <pc:docMk/>
            <pc:sldMk cId="1531210705" sldId="285"/>
            <ac:spMk id="7" creationId="{F722E188-3BF9-40E6-EB87-287425CC27AC}"/>
          </ac:spMkLst>
        </pc:spChg>
        <pc:spChg chg="del">
          <ac:chgData name="annelise.kruger" userId="S::annelise.kruger_hmv.org.br#ext#@sbibae.onmicrosoft.com::322c4104-81db-43cb-9254-9cd8507d2007" providerId="AD" clId="Web-{76BF6CE2-2875-B7A3-F6E7-A8CE8114DAA7}" dt="2024-06-26T12:34:42.737" v="58"/>
          <ac:spMkLst>
            <pc:docMk/>
            <pc:sldMk cId="1531210705" sldId="285"/>
            <ac:spMk id="75" creationId="{00000000-0000-0000-0000-000000000000}"/>
          </ac:spMkLst>
        </pc:spChg>
        <pc:spChg chg="del mod">
          <ac:chgData name="annelise.kruger" userId="S::annelise.kruger_hmv.org.br#ext#@sbibae.onmicrosoft.com::322c4104-81db-43cb-9254-9cd8507d2007" providerId="AD" clId="Web-{76BF6CE2-2875-B7A3-F6E7-A8CE8114DAA7}" dt="2024-06-26T12:36:58.054" v="74"/>
          <ac:spMkLst>
            <pc:docMk/>
            <pc:sldMk cId="1531210705" sldId="285"/>
            <ac:spMk id="78" creationId="{00000000-0000-0000-0000-000000000000}"/>
          </ac:spMkLst>
        </pc:spChg>
        <pc:picChg chg="add">
          <ac:chgData name="annelise.kruger" userId="S::annelise.kruger_hmv.org.br#ext#@sbibae.onmicrosoft.com::322c4104-81db-43cb-9254-9cd8507d2007" providerId="AD" clId="Web-{76BF6CE2-2875-B7A3-F6E7-A8CE8114DAA7}" dt="2024-06-26T12:32:23.420" v="50"/>
          <ac:picMkLst>
            <pc:docMk/>
            <pc:sldMk cId="1531210705" sldId="285"/>
            <ac:picMk id="3" creationId="{693E5D37-1DCF-841C-A64A-DC72644B70A1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32:23.076" v="49"/>
          <ac:picMkLst>
            <pc:docMk/>
            <pc:sldMk cId="1531210705" sldId="285"/>
            <ac:picMk id="77" creationId="{00000000-0000-0000-0000-000000000000}"/>
          </ac:picMkLst>
        </pc:picChg>
      </pc:sldChg>
      <pc:sldChg chg="addSp delSp">
        <pc:chgData name="annelise.kruger" userId="S::annelise.kruger_hmv.org.br#ext#@sbibae.onmicrosoft.com::322c4104-81db-43cb-9254-9cd8507d2007" providerId="AD" clId="Web-{76BF6CE2-2875-B7A3-F6E7-A8CE8114DAA7}" dt="2024-06-26T12:27:54.285" v="10"/>
        <pc:sldMkLst>
          <pc:docMk/>
          <pc:sldMk cId="731674388" sldId="287"/>
        </pc:sldMkLst>
        <pc:picChg chg="add">
          <ac:chgData name="annelise.kruger" userId="S::annelise.kruger_hmv.org.br#ext#@sbibae.onmicrosoft.com::322c4104-81db-43cb-9254-9cd8507d2007" providerId="AD" clId="Web-{76BF6CE2-2875-B7A3-F6E7-A8CE8114DAA7}" dt="2024-06-26T12:27:54.285" v="10"/>
          <ac:picMkLst>
            <pc:docMk/>
            <pc:sldMk cId="731674388" sldId="287"/>
            <ac:picMk id="4" creationId="{2D247CE8-B4AC-BA0A-33C5-EB875689C7DF}"/>
          </ac:picMkLst>
        </pc:picChg>
        <pc:picChg chg="del">
          <ac:chgData name="annelise.kruger" userId="S::annelise.kruger_hmv.org.br#ext#@sbibae.onmicrosoft.com::322c4104-81db-43cb-9254-9cd8507d2007" providerId="AD" clId="Web-{76BF6CE2-2875-B7A3-F6E7-A8CE8114DAA7}" dt="2024-06-26T12:27:53.864" v="9"/>
          <ac:picMkLst>
            <pc:docMk/>
            <pc:sldMk cId="731674388" sldId="287"/>
            <ac:picMk id="249" creationId="{00000000-0000-0000-0000-000000000000}"/>
          </ac:picMkLst>
        </pc:picChg>
      </pc:sldChg>
    </pc:docChg>
  </pc:docChgLst>
  <pc:docChgLst>
    <pc:chgData name="Edileusa Novaes" userId="S::edileusa.novaes_hsl.org.br#ext#@sbibae.onmicrosoft.com::c1305329-067c-4ece-bd57-ce558a94aece" providerId="AD" clId="Web-{EF12D774-D410-0954-3F7D-0D30CAC75AE2}"/>
    <pc:docChg chg="modSld">
      <pc:chgData name="Edileusa Novaes" userId="S::edileusa.novaes_hsl.org.br#ext#@sbibae.onmicrosoft.com::c1305329-067c-4ece-bd57-ce558a94aece" providerId="AD" clId="Web-{EF12D774-D410-0954-3F7D-0D30CAC75AE2}" dt="2024-06-24T16:31:10.352" v="6" actId="1076"/>
      <pc:docMkLst>
        <pc:docMk/>
      </pc:docMkLst>
      <pc:sldChg chg="modSp">
        <pc:chgData name="Edileusa Novaes" userId="S::edileusa.novaes_hsl.org.br#ext#@sbibae.onmicrosoft.com::c1305329-067c-4ece-bd57-ce558a94aece" providerId="AD" clId="Web-{EF12D774-D410-0954-3F7D-0D30CAC75AE2}" dt="2024-06-24T16:30:46.835" v="5" actId="20577"/>
        <pc:sldMkLst>
          <pc:docMk/>
          <pc:sldMk cId="0" sldId="257"/>
        </pc:sldMkLst>
        <pc:spChg chg="mod">
          <ac:chgData name="Edileusa Novaes" userId="S::edileusa.novaes_hsl.org.br#ext#@sbibae.onmicrosoft.com::c1305329-067c-4ece-bd57-ce558a94aece" providerId="AD" clId="Web-{EF12D774-D410-0954-3F7D-0D30CAC75AE2}" dt="2024-06-24T16:30:46.835" v="5" actId="20577"/>
          <ac:spMkLst>
            <pc:docMk/>
            <pc:sldMk cId="0" sldId="257"/>
            <ac:spMk id="66" creationId="{00000000-0000-0000-0000-000000000000}"/>
          </ac:spMkLst>
        </pc:spChg>
      </pc:sldChg>
      <pc:sldChg chg="modSp">
        <pc:chgData name="Edileusa Novaes" userId="S::edileusa.novaes_hsl.org.br#ext#@sbibae.onmicrosoft.com::c1305329-067c-4ece-bd57-ce558a94aece" providerId="AD" clId="Web-{EF12D774-D410-0954-3F7D-0D30CAC75AE2}" dt="2024-06-24T16:31:10.352" v="6" actId="1076"/>
        <pc:sldMkLst>
          <pc:docMk/>
          <pc:sldMk cId="0" sldId="281"/>
        </pc:sldMkLst>
        <pc:graphicFrameChg chg="mod">
          <ac:chgData name="Edileusa Novaes" userId="S::edileusa.novaes_hsl.org.br#ext#@sbibae.onmicrosoft.com::c1305329-067c-4ece-bd57-ce558a94aece" providerId="AD" clId="Web-{EF12D774-D410-0954-3F7D-0D30CAC75AE2}" dt="2024-06-24T16:31:10.352" v="6" actId="1076"/>
          <ac:graphicFrameMkLst>
            <pc:docMk/>
            <pc:sldMk cId="0" sldId="281"/>
            <ac:graphicFrameMk id="3" creationId="{1A6A1872-982F-49D5-4202-9B6EC7D8F19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1:notes"/>
          <p:cNvSpPr txBox="1"/>
          <p:nvPr/>
        </p:nvSpPr>
        <p:spPr>
          <a:xfrm>
            <a:off x="0" y="0"/>
            <a:ext cx="30003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f1e82161e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f1e82161e2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f53505458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g1f535054583_0_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f1e82161e2_0_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1f1e82161e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f1e82161e2_0_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1f1e82161e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9457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f1e82161e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g1f1e82161e2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f535054583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Google Shape;213;g1f535054583_0_1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f535054583_0_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1f53505458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f1e82161e2_0_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1f1e82161e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3461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f1e82161e2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Google Shape;62;g1f1e82161e2_0_2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g1f1e82161e2_0_221:notes"/>
          <p:cNvSpPr txBox="1"/>
          <p:nvPr/>
        </p:nvSpPr>
        <p:spPr>
          <a:xfrm>
            <a:off x="0" y="0"/>
            <a:ext cx="3000300" cy="30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f1e82161e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g1f1e82161e2_0_19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f535054583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g1f535054583_0_1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f535054583_0_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1f53505458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f1e82161e2_0_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1f1e82161e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1326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f535054583_0_9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1f535054583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f535054583_0_1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1f535054583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f1e82161e2_0_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1f1e82161e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1293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ca83690e1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3" name="Google Shape;343;g2ca83690e16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97c40501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g2c97c40501d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g2c97c40501d_0_9:notes"/>
          <p:cNvSpPr txBox="1"/>
          <p:nvPr/>
        </p:nvSpPr>
        <p:spPr>
          <a:xfrm>
            <a:off x="0" y="0"/>
            <a:ext cx="3000300" cy="30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ca83690e16_0_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2ca83690e1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97c40501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g2c97c40501d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g2c97c40501d_0_9:notes"/>
          <p:cNvSpPr txBox="1"/>
          <p:nvPr/>
        </p:nvSpPr>
        <p:spPr>
          <a:xfrm>
            <a:off x="0" y="0"/>
            <a:ext cx="3000300" cy="30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649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97c40501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g2c97c40501d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g2c97c40501d_0_9:notes"/>
          <p:cNvSpPr txBox="1"/>
          <p:nvPr/>
        </p:nvSpPr>
        <p:spPr>
          <a:xfrm>
            <a:off x="0" y="0"/>
            <a:ext cx="3000300" cy="30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28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 txBox="1"/>
          <p:nvPr/>
        </p:nvSpPr>
        <p:spPr>
          <a:xfrm>
            <a:off x="0" y="0"/>
            <a:ext cx="30003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4:notes"/>
          <p:cNvSpPr txBox="1"/>
          <p:nvPr/>
        </p:nvSpPr>
        <p:spPr>
          <a:xfrm>
            <a:off x="0" y="0"/>
            <a:ext cx="30003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51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628650" y="1370012"/>
            <a:ext cx="7886700" cy="32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8251825" y="4770437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3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3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ldNum" idx="12"/>
          </p:nvPr>
        </p:nvSpPr>
        <p:spPr>
          <a:xfrm>
            <a:off x="8170862" y="4765675"/>
            <a:ext cx="344487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9"/>
          <p:cNvSpPr txBox="1">
            <a:spLocks noGrp="1"/>
          </p:cNvSpPr>
          <p:nvPr>
            <p:ph type="body" idx="1"/>
          </p:nvPr>
        </p:nvSpPr>
        <p:spPr>
          <a:xfrm>
            <a:off x="628650" y="1370012"/>
            <a:ext cx="7886700" cy="32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9"/>
          <p:cNvSpPr txBox="1">
            <a:spLocks noGrp="1"/>
          </p:cNvSpPr>
          <p:nvPr>
            <p:ph type="sldNum" idx="12"/>
          </p:nvPr>
        </p:nvSpPr>
        <p:spPr>
          <a:xfrm>
            <a:off x="8251825" y="4770437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6"/>
          <p:cNvSpPr txBox="1">
            <a:spLocks noGrp="1"/>
          </p:cNvSpPr>
          <p:nvPr>
            <p:ph type="body" idx="1"/>
          </p:nvPr>
        </p:nvSpPr>
        <p:spPr>
          <a:xfrm>
            <a:off x="628650" y="1370012"/>
            <a:ext cx="7886700" cy="32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76"/>
          <p:cNvSpPr txBox="1">
            <a:spLocks noGrp="1"/>
          </p:cNvSpPr>
          <p:nvPr>
            <p:ph type="sldNum" idx="12"/>
          </p:nvPr>
        </p:nvSpPr>
        <p:spPr>
          <a:xfrm>
            <a:off x="8251825" y="4770437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>
  <p:cSld name="Em branc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628650" y="1370012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251825" y="4770437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1"/>
          </p:nvPr>
        </p:nvSpPr>
        <p:spPr>
          <a:xfrm>
            <a:off x="628650" y="1370012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3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3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170862" y="4765675"/>
            <a:ext cx="344487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1"/>
          </p:nvPr>
        </p:nvSpPr>
        <p:spPr>
          <a:xfrm>
            <a:off x="628650" y="1370012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/>
        </p:nvSpPr>
        <p:spPr>
          <a:xfrm>
            <a:off x="1472399" y="3610638"/>
            <a:ext cx="6199200" cy="461700"/>
          </a:xfrm>
          <a:prstGeom prst="rect">
            <a:avLst/>
          </a:prstGeom>
          <a:noFill/>
          <a:ln>
            <a:noFill/>
          </a:ln>
          <a:effectLst>
            <a:outerShdw blurRad="128588" dist="76200" dir="2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Colaborativa</a:t>
            </a:r>
            <a:r>
              <a:rPr lang="en-US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PROADI-SUS</a:t>
            </a:r>
            <a:endParaRPr sz="1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Melhorando</a:t>
            </a:r>
            <a:r>
              <a:rPr lang="en-US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Segurança</a:t>
            </a:r>
            <a:r>
              <a:rPr lang="en-US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Paciente</a:t>
            </a:r>
            <a:r>
              <a:rPr lang="en-US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em </a:t>
            </a:r>
            <a:r>
              <a:rPr lang="en-US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Larga</a:t>
            </a:r>
            <a:r>
              <a:rPr lang="en-US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Escala</a:t>
            </a:r>
            <a:r>
              <a:rPr lang="en-US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Brasil</a:t>
            </a:r>
            <a:endParaRPr sz="1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2252625" y="1083900"/>
            <a:ext cx="4554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Relatório Mensal de Projeto</a:t>
            </a:r>
            <a:endParaRPr sz="14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3585975" y="1480375"/>
            <a:ext cx="188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Mês/2024</a:t>
            </a: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3585974" y="1812725"/>
            <a:ext cx="188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XX/XX/XXXX</a:t>
            </a: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2252637" y="2272400"/>
            <a:ext cx="455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Hospital 1</a:t>
            </a: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8423" y="120550"/>
            <a:ext cx="2222999" cy="83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9" y="4358037"/>
            <a:ext cx="9080500" cy="7854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f1e82161e2_0_9"/>
          <p:cNvSpPr txBox="1"/>
          <p:nvPr/>
        </p:nvSpPr>
        <p:spPr>
          <a:xfrm>
            <a:off x="571500" y="911125"/>
            <a:ext cx="7996200" cy="2616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en-US" sz="1100" u="sng" err="1">
                <a:latin typeface="Calibri"/>
                <a:ea typeface="Calibri"/>
                <a:cs typeface="Calibri"/>
                <a:sym typeface="Calibri"/>
              </a:rPr>
              <a:t>Indicadores</a:t>
            </a:r>
            <a:r>
              <a:rPr lang="en-US" sz="1100" u="sng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u="sng" err="1">
                <a:latin typeface="Calibri"/>
                <a:ea typeface="Calibri"/>
                <a:cs typeface="Calibri"/>
                <a:sym typeface="Calibri"/>
              </a:rPr>
              <a:t>processo</a:t>
            </a:r>
            <a:r>
              <a:rPr lang="en-US" sz="1100" u="sng">
                <a:latin typeface="Calibri"/>
                <a:ea typeface="Calibri"/>
                <a:cs typeface="Calibri"/>
                <a:sym typeface="Calibri"/>
              </a:rPr>
              <a:t>: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1f1e82161e2_0_9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1f1e82161e2_0_9"/>
          <p:cNvSpPr/>
          <p:nvPr/>
        </p:nvSpPr>
        <p:spPr>
          <a:xfrm>
            <a:off x="571500" y="1322825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1f1e82161e2_0_9"/>
          <p:cNvSpPr/>
          <p:nvPr/>
        </p:nvSpPr>
        <p:spPr>
          <a:xfrm>
            <a:off x="4771500" y="1322825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f1e82161e2_0_9"/>
          <p:cNvSpPr/>
          <p:nvPr/>
        </p:nvSpPr>
        <p:spPr>
          <a:xfrm>
            <a:off x="571500" y="3068150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f1e82161e2_0_9"/>
          <p:cNvSpPr/>
          <p:nvPr/>
        </p:nvSpPr>
        <p:spPr>
          <a:xfrm>
            <a:off x="4771500" y="3068150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f1e82161e2_0_9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99B2"/>
                </a:solidFill>
              </a:rPr>
              <a:t>IPCSL - </a:t>
            </a:r>
            <a:r>
              <a:rPr lang="en-US" sz="2000" b="1" err="1">
                <a:solidFill>
                  <a:srgbClr val="3699B2"/>
                </a:solidFill>
              </a:rPr>
              <a:t>Indicadores</a:t>
            </a:r>
            <a:r>
              <a:rPr lang="en-US" sz="2000" b="1">
                <a:solidFill>
                  <a:srgbClr val="3699B2"/>
                </a:solidFill>
              </a:rPr>
              <a:t> de </a:t>
            </a:r>
            <a:r>
              <a:rPr lang="en-US" sz="2000" b="1" err="1">
                <a:solidFill>
                  <a:srgbClr val="3699B2"/>
                </a:solidFill>
              </a:rPr>
              <a:t>Processo</a:t>
            </a:r>
            <a:endParaRPr sz="1400" b="0" i="0" u="none" strike="noStrike" cap="none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15DCE5D4-F228-07F7-EF28-89A3FFEEF4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f535054583_0_32"/>
          <p:cNvSpPr txBox="1"/>
          <p:nvPr/>
        </p:nvSpPr>
        <p:spPr>
          <a:xfrm>
            <a:off x="571500" y="911125"/>
            <a:ext cx="7996200" cy="2616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en-US" sz="1100" u="sng" err="1">
                <a:latin typeface="Calibri"/>
                <a:ea typeface="Calibri"/>
                <a:cs typeface="Calibri"/>
                <a:sym typeface="Calibri"/>
              </a:rPr>
              <a:t>Indicadores</a:t>
            </a:r>
            <a:r>
              <a:rPr lang="en-US" sz="1100" u="sng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u="sng" err="1">
                <a:latin typeface="Calibri"/>
                <a:ea typeface="Calibri"/>
                <a:cs typeface="Calibri"/>
                <a:sym typeface="Calibri"/>
              </a:rPr>
              <a:t>processo</a:t>
            </a:r>
            <a:r>
              <a:rPr lang="en-US" sz="1100" u="sng">
                <a:latin typeface="Calibri"/>
                <a:ea typeface="Calibri"/>
                <a:cs typeface="Calibri"/>
                <a:sym typeface="Calibri"/>
              </a:rPr>
              <a:t>: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1f535054583_0_32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1f535054583_0_32"/>
          <p:cNvSpPr/>
          <p:nvPr/>
        </p:nvSpPr>
        <p:spPr>
          <a:xfrm>
            <a:off x="571500" y="1322825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1f535054583_0_32"/>
          <p:cNvSpPr/>
          <p:nvPr/>
        </p:nvSpPr>
        <p:spPr>
          <a:xfrm>
            <a:off x="4771500" y="1322825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f535054583_0_32"/>
          <p:cNvSpPr/>
          <p:nvPr/>
        </p:nvSpPr>
        <p:spPr>
          <a:xfrm>
            <a:off x="571500" y="3068150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1f535054583_0_32"/>
          <p:cNvSpPr/>
          <p:nvPr/>
        </p:nvSpPr>
        <p:spPr>
          <a:xfrm>
            <a:off x="4771500" y="3068150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f535054583_0_32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99B2"/>
                </a:solidFill>
              </a:rPr>
              <a:t>IPCSL - </a:t>
            </a:r>
            <a:r>
              <a:rPr lang="en-US" sz="2000" b="1" err="1">
                <a:solidFill>
                  <a:srgbClr val="3699B2"/>
                </a:solidFill>
              </a:rPr>
              <a:t>Indicadores</a:t>
            </a:r>
            <a:r>
              <a:rPr lang="en-US" sz="2000" b="1">
                <a:solidFill>
                  <a:srgbClr val="3699B2"/>
                </a:solidFill>
              </a:rPr>
              <a:t> de </a:t>
            </a:r>
            <a:r>
              <a:rPr lang="en-US" sz="2000" b="1" err="1">
                <a:solidFill>
                  <a:srgbClr val="3699B2"/>
                </a:solidFill>
              </a:rPr>
              <a:t>Processo</a:t>
            </a:r>
            <a:endParaRPr sz="1400" b="0" i="0" u="none" strike="noStrike" cap="none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B049893E-6AD4-5F3F-E347-DB9002297A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f1e82161e2_0_97"/>
          <p:cNvSpPr/>
          <p:nvPr/>
        </p:nvSpPr>
        <p:spPr>
          <a:xfrm>
            <a:off x="571450" y="735325"/>
            <a:ext cx="7996200" cy="320400"/>
          </a:xfrm>
          <a:prstGeom prst="rect">
            <a:avLst/>
          </a:prstGeom>
          <a:solidFill>
            <a:srgbClr val="BFE8F2"/>
          </a:solidFill>
          <a:ln w="9525" cap="flat" cmpd="sng">
            <a:solidFill>
              <a:srgbClr val="BFE8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IPCSL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1f1e82161e2_0_97"/>
          <p:cNvSpPr txBox="1"/>
          <p:nvPr/>
        </p:nvSpPr>
        <p:spPr>
          <a:xfrm>
            <a:off x="601650" y="4973975"/>
            <a:ext cx="8093100" cy="1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*Em </a:t>
            </a:r>
            <a:r>
              <a:rPr lang="en-US" sz="900"/>
              <a:t>teste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implementado ou abandonado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f1e82161e2_0_97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f1e82161e2_0_97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99B2"/>
                </a:solidFill>
              </a:rPr>
              <a:t>PDSAs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7" name="Google Shape;187;g1f1e82161e2_0_97"/>
          <p:cNvGraphicFramePr/>
          <p:nvPr>
            <p:extLst>
              <p:ext uri="{D42A27DB-BD31-4B8C-83A1-F6EECF244321}">
                <p14:modId xmlns:p14="http://schemas.microsoft.com/office/powerpoint/2010/main" val="4186041748"/>
              </p:ext>
            </p:extLst>
          </p:nvPr>
        </p:nvGraphicFramePr>
        <p:xfrm>
          <a:off x="571450" y="1082925"/>
          <a:ext cx="7996250" cy="3779490"/>
        </p:xfrm>
        <a:graphic>
          <a:graphicData uri="http://schemas.openxmlformats.org/drawingml/2006/table">
            <a:tbl>
              <a:tblPr>
                <a:noFill/>
                <a:tableStyleId>{7FD95094-1FD1-46AC-BC32-20545969CDBE}</a:tableStyleId>
              </a:tblPr>
              <a:tblGrid>
                <a:gridCol w="44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Nº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Mudança</a:t>
                      </a:r>
                      <a:endParaRPr sz="11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Status*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de início</a:t>
                      </a:r>
                      <a:endParaRPr sz="11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final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 teste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DFC2FDAD-41BC-943B-DE1E-DF65A40DC0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f1e82161e2_0_97"/>
          <p:cNvSpPr txBox="1"/>
          <p:nvPr/>
        </p:nvSpPr>
        <p:spPr>
          <a:xfrm>
            <a:off x="601650" y="4973975"/>
            <a:ext cx="8093100" cy="1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*Em </a:t>
            </a:r>
            <a:r>
              <a:rPr lang="en-US" sz="900"/>
              <a:t>teste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implementado ou abandonado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f1e82161e2_0_97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f1e82161e2_0_97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 dirty="0" err="1">
                <a:solidFill>
                  <a:srgbClr val="3699B2"/>
                </a:solidFill>
              </a:rPr>
              <a:t>Quais</a:t>
            </a:r>
            <a:r>
              <a:rPr lang="en-US" sz="2000" b="1" dirty="0">
                <a:solidFill>
                  <a:srgbClr val="3699B2"/>
                </a:solidFill>
              </a:rPr>
              <a:t> </a:t>
            </a:r>
            <a:r>
              <a:rPr lang="en-US" sz="2000" b="1" dirty="0" err="1">
                <a:solidFill>
                  <a:srgbClr val="3699B2"/>
                </a:solidFill>
              </a:rPr>
              <a:t>foram</a:t>
            </a:r>
            <a:r>
              <a:rPr lang="en-US" sz="2000" b="1" dirty="0">
                <a:solidFill>
                  <a:srgbClr val="3699B2"/>
                </a:solidFill>
              </a:rPr>
              <a:t> </a:t>
            </a:r>
            <a:r>
              <a:rPr lang="en-US" sz="2000" b="1" dirty="0" err="1">
                <a:solidFill>
                  <a:srgbClr val="3699B2"/>
                </a:solidFill>
              </a:rPr>
              <a:t>os</a:t>
            </a:r>
            <a:r>
              <a:rPr lang="en-US" sz="2000" b="1" dirty="0">
                <a:solidFill>
                  <a:srgbClr val="3699B2"/>
                </a:solidFill>
              </a:rPr>
              <a:t> </a:t>
            </a:r>
            <a:r>
              <a:rPr lang="en-US" sz="2000" b="1" dirty="0" err="1">
                <a:solidFill>
                  <a:srgbClr val="3699B2"/>
                </a:solidFill>
              </a:rPr>
              <a:t>aprendizados</a:t>
            </a:r>
            <a:r>
              <a:rPr lang="en-US" sz="2000" b="1" dirty="0">
                <a:solidFill>
                  <a:srgbClr val="3699B2"/>
                </a:solidFill>
              </a:rPr>
              <a:t> com </a:t>
            </a:r>
            <a:r>
              <a:rPr lang="en-US" sz="2000" b="1" dirty="0" err="1">
                <a:solidFill>
                  <a:srgbClr val="3699B2"/>
                </a:solidFill>
              </a:rPr>
              <a:t>os</a:t>
            </a:r>
            <a:r>
              <a:rPr lang="en-US" sz="2000" b="1" dirty="0">
                <a:solidFill>
                  <a:srgbClr val="3699B2"/>
                </a:solidFill>
              </a:rPr>
              <a:t> testes de PDSAs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DFC2FDAD-41BC-943B-DE1E-DF65A40DC0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52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702475"/>
            <a:ext cx="5701301" cy="320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8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8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99B2"/>
                </a:solidFill>
              </a:rPr>
              <a:t>ITU - Indicador de Resultado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8"/>
          <p:cNvSpPr txBox="1"/>
          <p:nvPr/>
        </p:nvSpPr>
        <p:spPr>
          <a:xfrm>
            <a:off x="0" y="3804712"/>
            <a:ext cx="9144000" cy="15315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en-US" sz="11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Análise dos </a:t>
            </a:r>
            <a:r>
              <a:rPr lang="en-US" sz="1100" u="sng">
                <a:latin typeface="Calibri"/>
                <a:ea typeface="Calibri"/>
                <a:cs typeface="Calibri"/>
                <a:sym typeface="Calibri"/>
              </a:rPr>
              <a:t>dados</a:t>
            </a:r>
            <a:r>
              <a:rPr lang="en-US" sz="11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</p:txBody>
      </p:sp>
      <p:sp>
        <p:nvSpPr>
          <p:cNvPr id="197" name="Google Shape;197;p78"/>
          <p:cNvSpPr txBox="1"/>
          <p:nvPr/>
        </p:nvSpPr>
        <p:spPr>
          <a:xfrm>
            <a:off x="74675" y="4075475"/>
            <a:ext cx="4586700" cy="1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1 - O gráfico apresenta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: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Ponto Astronômico (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ausa especial)</a:t>
            </a:r>
            <a:endParaRPr sz="11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Tendência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(Causa especial)</a:t>
            </a:r>
            <a:endParaRPr sz="11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 Deslocamento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(Causa especial)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Variação (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ausa 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comum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8"/>
          <p:cNvSpPr txBox="1"/>
          <p:nvPr/>
        </p:nvSpPr>
        <p:spPr>
          <a:xfrm>
            <a:off x="3629700" y="4075475"/>
            <a:ext cx="54096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Pela análise da equipe o indicador está melhorando, piorando ou apenas variando?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Quais ações/PDSA estão sendo feitas ou já foram realizadas?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EE71385A-A455-E07B-269F-555636798C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6692309" y="674474"/>
            <a:ext cx="24516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Linha de base:</a:t>
            </a:r>
          </a:p>
          <a:p>
            <a:r>
              <a:rPr lang="pt-BR" sz="1100" b="1" dirty="0"/>
              <a:t>Média atual:</a:t>
            </a:r>
          </a:p>
          <a:p>
            <a:r>
              <a:rPr lang="pt-BR" sz="1100" b="1" dirty="0"/>
              <a:t>Meta: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1e82161e2_0_23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1f1e82161e2_0_23"/>
          <p:cNvSpPr txBox="1"/>
          <p:nvPr/>
        </p:nvSpPr>
        <p:spPr>
          <a:xfrm>
            <a:off x="571500" y="911125"/>
            <a:ext cx="7996200" cy="2616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en-US" sz="1100" u="sng">
                <a:latin typeface="Calibri"/>
                <a:ea typeface="Calibri"/>
                <a:cs typeface="Calibri"/>
                <a:sym typeface="Calibri"/>
              </a:rPr>
              <a:t>Indicadores de processo: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f1e82161e2_0_23"/>
          <p:cNvSpPr/>
          <p:nvPr/>
        </p:nvSpPr>
        <p:spPr>
          <a:xfrm>
            <a:off x="571500" y="1322825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1f1e82161e2_0_23"/>
          <p:cNvSpPr/>
          <p:nvPr/>
        </p:nvSpPr>
        <p:spPr>
          <a:xfrm>
            <a:off x="4771500" y="1322825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f1e82161e2_0_23"/>
          <p:cNvSpPr/>
          <p:nvPr/>
        </p:nvSpPr>
        <p:spPr>
          <a:xfrm>
            <a:off x="571500" y="3068150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1f1e82161e2_0_23"/>
          <p:cNvSpPr/>
          <p:nvPr/>
        </p:nvSpPr>
        <p:spPr>
          <a:xfrm>
            <a:off x="4771500" y="3068150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1f1e82161e2_0_23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99B2"/>
                </a:solidFill>
              </a:rPr>
              <a:t>ITU - Indicadores de Processo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F94070CE-3C1D-C82D-8882-04F6F93DA8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f535054583_0_144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1f535054583_0_144"/>
          <p:cNvSpPr txBox="1"/>
          <p:nvPr/>
        </p:nvSpPr>
        <p:spPr>
          <a:xfrm>
            <a:off x="571500" y="911125"/>
            <a:ext cx="7996200" cy="2616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en-US" sz="1100" u="sng">
                <a:latin typeface="Calibri"/>
                <a:ea typeface="Calibri"/>
                <a:cs typeface="Calibri"/>
                <a:sym typeface="Calibri"/>
              </a:rPr>
              <a:t>Indicadores de processo: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1f535054583_0_144"/>
          <p:cNvSpPr/>
          <p:nvPr/>
        </p:nvSpPr>
        <p:spPr>
          <a:xfrm>
            <a:off x="571500" y="1322825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1f535054583_0_144"/>
          <p:cNvSpPr/>
          <p:nvPr/>
        </p:nvSpPr>
        <p:spPr>
          <a:xfrm>
            <a:off x="4771500" y="1322825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f535054583_0_144"/>
          <p:cNvSpPr/>
          <p:nvPr/>
        </p:nvSpPr>
        <p:spPr>
          <a:xfrm>
            <a:off x="571500" y="3068150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f535054583_0_144"/>
          <p:cNvSpPr/>
          <p:nvPr/>
        </p:nvSpPr>
        <p:spPr>
          <a:xfrm>
            <a:off x="4771500" y="3068150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1f535054583_0_144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99B2"/>
                </a:solidFill>
              </a:rPr>
              <a:t>ITU - Indicadores de Processo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A404DFC4-57F5-4549-A777-E1A417BB92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f535054583_0_81"/>
          <p:cNvSpPr/>
          <p:nvPr/>
        </p:nvSpPr>
        <p:spPr>
          <a:xfrm>
            <a:off x="571450" y="735325"/>
            <a:ext cx="7996200" cy="320400"/>
          </a:xfrm>
          <a:prstGeom prst="rect">
            <a:avLst/>
          </a:prstGeom>
          <a:solidFill>
            <a:srgbClr val="BFE8F2"/>
          </a:solidFill>
          <a:ln w="9525" cap="flat" cmpd="sng">
            <a:solidFill>
              <a:srgbClr val="BFE8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ITU-AC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f535054583_0_81"/>
          <p:cNvSpPr txBox="1"/>
          <p:nvPr/>
        </p:nvSpPr>
        <p:spPr>
          <a:xfrm>
            <a:off x="601650" y="4973975"/>
            <a:ext cx="8093100" cy="1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*Em </a:t>
            </a:r>
            <a:r>
              <a:rPr lang="en-US" sz="900"/>
              <a:t>teste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implementado ou abandonado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1f535054583_0_81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1f535054583_0_81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99B2"/>
                </a:solidFill>
              </a:rPr>
              <a:t>PDSAs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2" name="Google Shape;232;g1f535054583_0_81"/>
          <p:cNvGraphicFramePr/>
          <p:nvPr/>
        </p:nvGraphicFramePr>
        <p:xfrm>
          <a:off x="571450" y="1082925"/>
          <a:ext cx="7996250" cy="3779490"/>
        </p:xfrm>
        <a:graphic>
          <a:graphicData uri="http://schemas.openxmlformats.org/drawingml/2006/table">
            <a:tbl>
              <a:tblPr>
                <a:noFill/>
                <a:tableStyleId>{7FD95094-1FD1-46AC-BC32-20545969CDBE}</a:tableStyleId>
              </a:tblPr>
              <a:tblGrid>
                <a:gridCol w="44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Nº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Título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Status*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de início</a:t>
                      </a:r>
                      <a:endParaRPr sz="11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final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1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Implementado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347DC156-819A-3203-9041-B150D88523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f1e82161e2_0_97"/>
          <p:cNvSpPr txBox="1"/>
          <p:nvPr/>
        </p:nvSpPr>
        <p:spPr>
          <a:xfrm>
            <a:off x="601650" y="4973975"/>
            <a:ext cx="8093100" cy="1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*Em </a:t>
            </a:r>
            <a:r>
              <a:rPr lang="en-US" sz="900"/>
              <a:t>teste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implementado ou abandonado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f1e82161e2_0_97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f1e82161e2_0_97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 dirty="0" err="1">
                <a:solidFill>
                  <a:srgbClr val="3699B2"/>
                </a:solidFill>
              </a:rPr>
              <a:t>Quais</a:t>
            </a:r>
            <a:r>
              <a:rPr lang="en-US" sz="2000" b="1" dirty="0">
                <a:solidFill>
                  <a:srgbClr val="3699B2"/>
                </a:solidFill>
              </a:rPr>
              <a:t> </a:t>
            </a:r>
            <a:r>
              <a:rPr lang="en-US" sz="2000" b="1" dirty="0" err="1">
                <a:solidFill>
                  <a:srgbClr val="3699B2"/>
                </a:solidFill>
              </a:rPr>
              <a:t>foram</a:t>
            </a:r>
            <a:r>
              <a:rPr lang="en-US" sz="2000" b="1" dirty="0">
                <a:solidFill>
                  <a:srgbClr val="3699B2"/>
                </a:solidFill>
              </a:rPr>
              <a:t> </a:t>
            </a:r>
            <a:r>
              <a:rPr lang="en-US" sz="2000" b="1" dirty="0" err="1">
                <a:solidFill>
                  <a:srgbClr val="3699B2"/>
                </a:solidFill>
              </a:rPr>
              <a:t>os</a:t>
            </a:r>
            <a:r>
              <a:rPr lang="en-US" sz="2000" b="1" dirty="0">
                <a:solidFill>
                  <a:srgbClr val="3699B2"/>
                </a:solidFill>
              </a:rPr>
              <a:t> </a:t>
            </a:r>
            <a:r>
              <a:rPr lang="en-US" sz="2000" b="1" dirty="0" err="1">
                <a:solidFill>
                  <a:srgbClr val="3699B2"/>
                </a:solidFill>
              </a:rPr>
              <a:t>aprendizados</a:t>
            </a:r>
            <a:r>
              <a:rPr lang="en-US" sz="2000" b="1" dirty="0">
                <a:solidFill>
                  <a:srgbClr val="3699B2"/>
                </a:solidFill>
              </a:rPr>
              <a:t> com </a:t>
            </a:r>
            <a:r>
              <a:rPr lang="en-US" sz="2000" b="1" dirty="0" err="1">
                <a:solidFill>
                  <a:srgbClr val="3699B2"/>
                </a:solidFill>
              </a:rPr>
              <a:t>os</a:t>
            </a:r>
            <a:r>
              <a:rPr lang="en-US" sz="2000" b="1" dirty="0">
                <a:solidFill>
                  <a:srgbClr val="3699B2"/>
                </a:solidFill>
              </a:rPr>
              <a:t> testes de PDSAs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DFC2FDAD-41BC-943B-DE1E-DF65A40DC0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482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699450"/>
            <a:ext cx="5716988" cy="249697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80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80"/>
          <p:cNvSpPr txBox="1"/>
          <p:nvPr/>
        </p:nvSpPr>
        <p:spPr>
          <a:xfrm>
            <a:off x="0" y="3804712"/>
            <a:ext cx="9144000" cy="15315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en-US" sz="11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Análise dos Resultados:</a:t>
            </a:r>
            <a:endParaRPr sz="1600"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</p:txBody>
      </p:sp>
      <p:sp>
        <p:nvSpPr>
          <p:cNvPr id="241" name="Google Shape;241;p80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99B2"/>
                </a:solidFill>
              </a:rPr>
              <a:t>PAV - Indicador de Resultado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80"/>
          <p:cNvSpPr txBox="1"/>
          <p:nvPr/>
        </p:nvSpPr>
        <p:spPr>
          <a:xfrm>
            <a:off x="3629700" y="4075475"/>
            <a:ext cx="54096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Pela análise da equipe o indicador está melhorando, piorando ou apenas variando?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Quais ações/PDSA estão sendo feitas ou já foram realizadas?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0"/>
          <p:cNvSpPr txBox="1"/>
          <p:nvPr/>
        </p:nvSpPr>
        <p:spPr>
          <a:xfrm>
            <a:off x="74675" y="4075475"/>
            <a:ext cx="4586700" cy="1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1 - O gráfico apresenta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: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Ponto Astronômico (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ausa especial)</a:t>
            </a:r>
            <a:endParaRPr sz="11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Tendência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(Causa especial)</a:t>
            </a:r>
            <a:endParaRPr sz="11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 Deslocamento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(Causa especial)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Variação (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ausa 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comum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E5B653AE-C2FA-D5F2-3BE7-7170EE62FED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6692309" y="718724"/>
            <a:ext cx="24516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Linha de base:</a:t>
            </a:r>
          </a:p>
          <a:p>
            <a:r>
              <a:rPr lang="pt-BR" sz="1100" b="1" dirty="0"/>
              <a:t>Média atual:</a:t>
            </a:r>
          </a:p>
          <a:p>
            <a:r>
              <a:rPr lang="pt-BR" sz="1100" b="1" dirty="0"/>
              <a:t>Meta: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1e82161e2_0_221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01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199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1f1e82161e2_0_221"/>
          <p:cNvSpPr txBox="1"/>
          <p:nvPr/>
        </p:nvSpPr>
        <p:spPr>
          <a:xfrm>
            <a:off x="571500" y="918075"/>
            <a:ext cx="7941900" cy="293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</a:pP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Realizar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preenchimento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detalhado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informações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solicitadas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neste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modelo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relatório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mensal e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postar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no Simple QI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até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dia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30 de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mês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lang="pt-BR" sz="1800" dirty="0">
              <a:solidFill>
                <a:srgbClr val="434343"/>
              </a:solidFill>
              <a:latin typeface="Calibri"/>
              <a:ea typeface="Calibri"/>
              <a:cs typeface="Calibri"/>
            </a:endParaRPr>
          </a:p>
          <a:p>
            <a:pPr marL="4572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Inserir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dados dos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indicadores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no Simple QI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até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dia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20 de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mês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</a:endParaRPr>
          </a:p>
          <a:p>
            <a:pPr marL="4572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Manter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indicadores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atualizados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neste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relatório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</a:endParaRPr>
          </a:p>
          <a:p>
            <a:pPr marL="4572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Utilizar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slides 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auxiliar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análise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indicadores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</a:endParaRPr>
          </a:p>
          <a:p>
            <a:pPr marL="4572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excluir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páginas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deste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arquivo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</a:pP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Registros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fotográficos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são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indicados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incentivados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</a:endParaRPr>
          </a:p>
          <a:p>
            <a:pPr marL="4572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</a:pP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Sugerimos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deste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material para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apresentações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andamento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projeto</a:t>
            </a:r>
            <a:r>
              <a:rPr lang="en-US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Google Shape;68;g1f1e82161e2_0_221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99B2"/>
                </a:solidFill>
              </a:rPr>
              <a:t>Orientações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0;g1f1e82161e2_0_0">
            <a:extLst>
              <a:ext uri="{FF2B5EF4-FFF2-40B4-BE49-F238E27FC236}">
                <a16:creationId xmlns:a16="http://schemas.microsoft.com/office/drawing/2014/main" id="{9D1AE471-1762-A48C-E7CB-091F7F1351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f1e82161e2_0_198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1f1e82161e2_0_198"/>
          <p:cNvSpPr txBox="1"/>
          <p:nvPr/>
        </p:nvSpPr>
        <p:spPr>
          <a:xfrm>
            <a:off x="571500" y="911125"/>
            <a:ext cx="7996200" cy="2616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en-US" sz="1100" u="sng">
                <a:latin typeface="Calibri"/>
                <a:ea typeface="Calibri"/>
                <a:cs typeface="Calibri"/>
                <a:sym typeface="Calibri"/>
              </a:rPr>
              <a:t>Indicadores de processo: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1f1e82161e2_0_198"/>
          <p:cNvSpPr/>
          <p:nvPr/>
        </p:nvSpPr>
        <p:spPr>
          <a:xfrm>
            <a:off x="571500" y="1322825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1f1e82161e2_0_198"/>
          <p:cNvSpPr/>
          <p:nvPr/>
        </p:nvSpPr>
        <p:spPr>
          <a:xfrm>
            <a:off x="4771500" y="1322825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1f1e82161e2_0_198"/>
          <p:cNvSpPr/>
          <p:nvPr/>
        </p:nvSpPr>
        <p:spPr>
          <a:xfrm>
            <a:off x="571500" y="3068150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f1e82161e2_0_198"/>
          <p:cNvSpPr/>
          <p:nvPr/>
        </p:nvSpPr>
        <p:spPr>
          <a:xfrm>
            <a:off x="4771500" y="3068150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1f1e82161e2_0_198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99B2"/>
                </a:solidFill>
              </a:rPr>
              <a:t>PAV - Indicadores de Processo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13B02D2A-E470-9F07-C654-95A70CA7D08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f535054583_0_163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f535054583_0_163"/>
          <p:cNvSpPr txBox="1"/>
          <p:nvPr/>
        </p:nvSpPr>
        <p:spPr>
          <a:xfrm>
            <a:off x="571500" y="911125"/>
            <a:ext cx="7996200" cy="2616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en-US" sz="1100" u="sng">
                <a:latin typeface="Calibri"/>
                <a:ea typeface="Calibri"/>
                <a:cs typeface="Calibri"/>
                <a:sym typeface="Calibri"/>
              </a:rPr>
              <a:t>Indicadores de processo: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1f535054583_0_163"/>
          <p:cNvSpPr/>
          <p:nvPr/>
        </p:nvSpPr>
        <p:spPr>
          <a:xfrm>
            <a:off x="571500" y="1322825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1f535054583_0_163"/>
          <p:cNvSpPr/>
          <p:nvPr/>
        </p:nvSpPr>
        <p:spPr>
          <a:xfrm>
            <a:off x="4771500" y="1322825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1f535054583_0_163"/>
          <p:cNvSpPr/>
          <p:nvPr/>
        </p:nvSpPr>
        <p:spPr>
          <a:xfrm>
            <a:off x="571500" y="3068150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f535054583_0_163"/>
          <p:cNvSpPr/>
          <p:nvPr/>
        </p:nvSpPr>
        <p:spPr>
          <a:xfrm>
            <a:off x="4771500" y="3068150"/>
            <a:ext cx="3796200" cy="1537200"/>
          </a:xfrm>
          <a:prstGeom prst="rect">
            <a:avLst/>
          </a:prstGeom>
          <a:noFill/>
          <a:ln w="9525" cap="flat" cmpd="sng">
            <a:solidFill>
              <a:srgbClr val="009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1f535054583_0_163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99B2"/>
                </a:solidFill>
              </a:rPr>
              <a:t>PAV - Indicadores de Processo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B34E783B-86BE-8C9C-DCC0-2DA3B1451E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535054583_0_72"/>
          <p:cNvSpPr/>
          <p:nvPr/>
        </p:nvSpPr>
        <p:spPr>
          <a:xfrm>
            <a:off x="571450" y="735325"/>
            <a:ext cx="7996200" cy="320400"/>
          </a:xfrm>
          <a:prstGeom prst="rect">
            <a:avLst/>
          </a:prstGeom>
          <a:solidFill>
            <a:srgbClr val="BFE8F2"/>
          </a:solidFill>
          <a:ln w="9525" cap="flat" cmpd="sng">
            <a:solidFill>
              <a:srgbClr val="BFE8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PAV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1f535054583_0_72"/>
          <p:cNvSpPr txBox="1"/>
          <p:nvPr/>
        </p:nvSpPr>
        <p:spPr>
          <a:xfrm>
            <a:off x="601650" y="4973975"/>
            <a:ext cx="8093100" cy="1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*Em andamento, implementado ou abandonado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1f535054583_0_72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1f535054583_0_72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99B2"/>
                </a:solidFill>
              </a:rPr>
              <a:t>PDSAs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7" name="Google Shape;277;g1f535054583_0_72"/>
          <p:cNvGraphicFramePr/>
          <p:nvPr/>
        </p:nvGraphicFramePr>
        <p:xfrm>
          <a:off x="571450" y="1082925"/>
          <a:ext cx="7996250" cy="3779490"/>
        </p:xfrm>
        <a:graphic>
          <a:graphicData uri="http://schemas.openxmlformats.org/drawingml/2006/table">
            <a:tbl>
              <a:tblPr>
                <a:noFill/>
                <a:tableStyleId>{7FD95094-1FD1-46AC-BC32-20545969CDBE}</a:tableStyleId>
              </a:tblPr>
              <a:tblGrid>
                <a:gridCol w="44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Nº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Título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Status*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de início</a:t>
                      </a:r>
                      <a:endParaRPr sz="11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final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Implementado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D3AD90CB-88A9-A438-7503-831BE75DF3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f1e82161e2_0_97"/>
          <p:cNvSpPr txBox="1"/>
          <p:nvPr/>
        </p:nvSpPr>
        <p:spPr>
          <a:xfrm>
            <a:off x="601650" y="4973975"/>
            <a:ext cx="8093100" cy="1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*Em </a:t>
            </a:r>
            <a:r>
              <a:rPr lang="en-US" sz="900"/>
              <a:t>teste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implementado ou abandonado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f1e82161e2_0_97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f1e82161e2_0_97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 dirty="0" err="1">
                <a:solidFill>
                  <a:srgbClr val="3699B2"/>
                </a:solidFill>
              </a:rPr>
              <a:t>Quais</a:t>
            </a:r>
            <a:r>
              <a:rPr lang="en-US" sz="2000" b="1" dirty="0">
                <a:solidFill>
                  <a:srgbClr val="3699B2"/>
                </a:solidFill>
              </a:rPr>
              <a:t> </a:t>
            </a:r>
            <a:r>
              <a:rPr lang="en-US" sz="2000" b="1" dirty="0" err="1">
                <a:solidFill>
                  <a:srgbClr val="3699B2"/>
                </a:solidFill>
              </a:rPr>
              <a:t>foram</a:t>
            </a:r>
            <a:r>
              <a:rPr lang="en-US" sz="2000" b="1" dirty="0">
                <a:solidFill>
                  <a:srgbClr val="3699B2"/>
                </a:solidFill>
              </a:rPr>
              <a:t> </a:t>
            </a:r>
            <a:r>
              <a:rPr lang="en-US" sz="2000" b="1" dirty="0" err="1">
                <a:solidFill>
                  <a:srgbClr val="3699B2"/>
                </a:solidFill>
              </a:rPr>
              <a:t>os</a:t>
            </a:r>
            <a:r>
              <a:rPr lang="en-US" sz="2000" b="1" dirty="0">
                <a:solidFill>
                  <a:srgbClr val="3699B2"/>
                </a:solidFill>
              </a:rPr>
              <a:t> </a:t>
            </a:r>
            <a:r>
              <a:rPr lang="en-US" sz="2000" b="1" dirty="0" err="1">
                <a:solidFill>
                  <a:srgbClr val="3699B2"/>
                </a:solidFill>
              </a:rPr>
              <a:t>aprendizados</a:t>
            </a:r>
            <a:r>
              <a:rPr lang="en-US" sz="2000" b="1" dirty="0">
                <a:solidFill>
                  <a:srgbClr val="3699B2"/>
                </a:solidFill>
              </a:rPr>
              <a:t> com </a:t>
            </a:r>
            <a:r>
              <a:rPr lang="en-US" sz="2000" b="1" dirty="0" err="1">
                <a:solidFill>
                  <a:srgbClr val="3699B2"/>
                </a:solidFill>
              </a:rPr>
              <a:t>os</a:t>
            </a:r>
            <a:r>
              <a:rPr lang="en-US" sz="2000" b="1" dirty="0">
                <a:solidFill>
                  <a:srgbClr val="3699B2"/>
                </a:solidFill>
              </a:rPr>
              <a:t> testes de PDSAs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DFC2FDAD-41BC-943B-DE1E-DF65A40DC0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794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1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699B2"/>
                </a:solidFill>
                <a:latin typeface="Arial"/>
                <a:ea typeface="Arial"/>
                <a:cs typeface="Arial"/>
                <a:sym typeface="Arial"/>
              </a:rPr>
              <a:t>Higienização de Mãos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695875"/>
            <a:ext cx="7315200" cy="29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81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81"/>
          <p:cNvSpPr txBox="1"/>
          <p:nvPr/>
        </p:nvSpPr>
        <p:spPr>
          <a:xfrm>
            <a:off x="0" y="3804712"/>
            <a:ext cx="9144000" cy="15315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en-US" sz="11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Análise dos Resultados:</a:t>
            </a:r>
            <a:endParaRPr sz="1600"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</p:txBody>
      </p:sp>
      <p:sp>
        <p:nvSpPr>
          <p:cNvPr id="287" name="Google Shape;287;p81"/>
          <p:cNvSpPr txBox="1"/>
          <p:nvPr/>
        </p:nvSpPr>
        <p:spPr>
          <a:xfrm>
            <a:off x="3629700" y="4075475"/>
            <a:ext cx="54096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Pela análise da equipe o indicador está melhorando, piorando ou apenas variando?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Quais ações/PDSA estão sendo feitas ou já foram realizadas?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81"/>
          <p:cNvSpPr txBox="1"/>
          <p:nvPr/>
        </p:nvSpPr>
        <p:spPr>
          <a:xfrm>
            <a:off x="74675" y="4075475"/>
            <a:ext cx="4586700" cy="1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1 - O gráfico apresenta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: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Ponto Astronômico (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ausa especial)</a:t>
            </a:r>
            <a:endParaRPr sz="11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Tendência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(Causa especial)</a:t>
            </a:r>
            <a:endParaRPr sz="11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 Deslocamento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(Causa especial)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Variação (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ausa 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comum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55B1B2A1-1BAA-9FC7-60E8-A60277C3E71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f535054583_0_90"/>
          <p:cNvSpPr/>
          <p:nvPr/>
        </p:nvSpPr>
        <p:spPr>
          <a:xfrm>
            <a:off x="571450" y="735325"/>
            <a:ext cx="7996200" cy="320400"/>
          </a:xfrm>
          <a:prstGeom prst="rect">
            <a:avLst/>
          </a:prstGeom>
          <a:solidFill>
            <a:srgbClr val="BFE8F2"/>
          </a:solidFill>
          <a:ln w="9525" cap="flat" cmpd="sng">
            <a:solidFill>
              <a:srgbClr val="BFE8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HIGIENE DE MÃOS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1f535054583_0_90"/>
          <p:cNvSpPr txBox="1"/>
          <p:nvPr/>
        </p:nvSpPr>
        <p:spPr>
          <a:xfrm>
            <a:off x="601650" y="4973975"/>
            <a:ext cx="8093100" cy="1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*Em andamento, implementado ou abandonado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1f535054583_0_90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1f535054583_0_90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99B2"/>
                </a:solidFill>
              </a:rPr>
              <a:t>PDSAs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8" name="Google Shape;298;g1f535054583_0_90"/>
          <p:cNvGraphicFramePr/>
          <p:nvPr/>
        </p:nvGraphicFramePr>
        <p:xfrm>
          <a:off x="571450" y="1082925"/>
          <a:ext cx="7996250" cy="3779490"/>
        </p:xfrm>
        <a:graphic>
          <a:graphicData uri="http://schemas.openxmlformats.org/drawingml/2006/table">
            <a:tbl>
              <a:tblPr>
                <a:noFill/>
                <a:tableStyleId>{7FD95094-1FD1-46AC-BC32-20545969CDBE}</a:tableStyleId>
              </a:tblPr>
              <a:tblGrid>
                <a:gridCol w="44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Nº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Título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Status*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de início</a:t>
                      </a:r>
                      <a:endParaRPr sz="11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final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Implementado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E86EA3E9-BD98-8DAA-71D1-ED03C065AC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f535054583_0_117"/>
          <p:cNvSpPr/>
          <p:nvPr/>
        </p:nvSpPr>
        <p:spPr>
          <a:xfrm>
            <a:off x="571450" y="735325"/>
            <a:ext cx="7996200" cy="320400"/>
          </a:xfrm>
          <a:prstGeom prst="rect">
            <a:avLst/>
          </a:prstGeom>
          <a:solidFill>
            <a:srgbClr val="BFE8F2"/>
          </a:solidFill>
          <a:ln w="9525" cap="flat" cmpd="sng">
            <a:solidFill>
              <a:srgbClr val="BFE8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OUTROS PDSAs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1f535054583_0_117"/>
          <p:cNvSpPr txBox="1"/>
          <p:nvPr/>
        </p:nvSpPr>
        <p:spPr>
          <a:xfrm>
            <a:off x="601650" y="4973975"/>
            <a:ext cx="8093100" cy="1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*Em </a:t>
            </a:r>
            <a:r>
              <a:rPr lang="en-US" sz="900"/>
              <a:t>teste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implementado ou abandonado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1f535054583_0_117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1f535054583_0_117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99B2"/>
                </a:solidFill>
              </a:rPr>
              <a:t>PDSAs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1" name="Google Shape;331;g1f535054583_0_117"/>
          <p:cNvGraphicFramePr/>
          <p:nvPr/>
        </p:nvGraphicFramePr>
        <p:xfrm>
          <a:off x="571450" y="1082925"/>
          <a:ext cx="7996250" cy="3779490"/>
        </p:xfrm>
        <a:graphic>
          <a:graphicData uri="http://schemas.openxmlformats.org/drawingml/2006/table">
            <a:tbl>
              <a:tblPr>
                <a:noFill/>
                <a:tableStyleId>{7FD95094-1FD1-46AC-BC32-20545969CDBE}</a:tableStyleId>
              </a:tblPr>
              <a:tblGrid>
                <a:gridCol w="44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Nº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Título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Status*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de início</a:t>
                      </a:r>
                      <a:endParaRPr sz="11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final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7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Implementado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E05BA8BB-9E83-FB0B-E70B-5A6BE55EF2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f1e82161e2_0_97"/>
          <p:cNvSpPr txBox="1"/>
          <p:nvPr/>
        </p:nvSpPr>
        <p:spPr>
          <a:xfrm>
            <a:off x="601650" y="4973975"/>
            <a:ext cx="8093100" cy="1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*Em </a:t>
            </a:r>
            <a:r>
              <a:rPr lang="en-US" sz="900"/>
              <a:t>teste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implementado ou abandonado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f1e82161e2_0_97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f1e82161e2_0_97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 dirty="0" err="1">
                <a:solidFill>
                  <a:srgbClr val="3699B2"/>
                </a:solidFill>
              </a:rPr>
              <a:t>Quais</a:t>
            </a:r>
            <a:r>
              <a:rPr lang="en-US" sz="2000" b="1" dirty="0">
                <a:solidFill>
                  <a:srgbClr val="3699B2"/>
                </a:solidFill>
              </a:rPr>
              <a:t> </a:t>
            </a:r>
            <a:r>
              <a:rPr lang="en-US" sz="2000" b="1" dirty="0" err="1">
                <a:solidFill>
                  <a:srgbClr val="3699B2"/>
                </a:solidFill>
              </a:rPr>
              <a:t>foram</a:t>
            </a:r>
            <a:r>
              <a:rPr lang="en-US" sz="2000" b="1" dirty="0">
                <a:solidFill>
                  <a:srgbClr val="3699B2"/>
                </a:solidFill>
              </a:rPr>
              <a:t> </a:t>
            </a:r>
            <a:r>
              <a:rPr lang="en-US" sz="2000" b="1" dirty="0" err="1">
                <a:solidFill>
                  <a:srgbClr val="3699B2"/>
                </a:solidFill>
              </a:rPr>
              <a:t>os</a:t>
            </a:r>
            <a:r>
              <a:rPr lang="en-US" sz="2000" b="1" dirty="0">
                <a:solidFill>
                  <a:srgbClr val="3699B2"/>
                </a:solidFill>
              </a:rPr>
              <a:t> </a:t>
            </a:r>
            <a:r>
              <a:rPr lang="en-US" sz="2000" b="1" dirty="0" err="1">
                <a:solidFill>
                  <a:srgbClr val="3699B2"/>
                </a:solidFill>
              </a:rPr>
              <a:t>aprendizados</a:t>
            </a:r>
            <a:r>
              <a:rPr lang="en-US" sz="2000" b="1" dirty="0">
                <a:solidFill>
                  <a:srgbClr val="3699B2"/>
                </a:solidFill>
              </a:rPr>
              <a:t> com </a:t>
            </a:r>
            <a:r>
              <a:rPr lang="en-US" sz="2000" b="1" dirty="0" err="1">
                <a:solidFill>
                  <a:srgbClr val="3699B2"/>
                </a:solidFill>
              </a:rPr>
              <a:t>os</a:t>
            </a:r>
            <a:r>
              <a:rPr lang="en-US" sz="2000" b="1" dirty="0">
                <a:solidFill>
                  <a:srgbClr val="3699B2"/>
                </a:solidFill>
              </a:rPr>
              <a:t> testes de PDSAs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DFC2FDAD-41BC-943B-DE1E-DF65A40DC0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637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ca83690e16_0_1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2ca83690e16_0_1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 dirty="0" err="1">
                <a:solidFill>
                  <a:srgbClr val="3699B2"/>
                </a:solidFill>
              </a:rPr>
              <a:t>Processos</a:t>
            </a:r>
            <a:r>
              <a:rPr lang="en-US" sz="2000" b="1" dirty="0">
                <a:solidFill>
                  <a:srgbClr val="3699B2"/>
                </a:solidFill>
              </a:rPr>
              <a:t> de </a:t>
            </a:r>
            <a:r>
              <a:rPr lang="en-US" sz="2000" b="1" dirty="0" err="1">
                <a:solidFill>
                  <a:srgbClr val="3699B2"/>
                </a:solidFill>
              </a:rPr>
              <a:t>trabalho</a:t>
            </a:r>
            <a:r>
              <a:rPr lang="en-US" sz="2000" b="1" dirty="0">
                <a:solidFill>
                  <a:srgbClr val="3699B2"/>
                </a:solidFill>
              </a:rPr>
              <a:t> da </a:t>
            </a:r>
            <a:r>
              <a:rPr lang="en-US" sz="2000" b="1" dirty="0" err="1">
                <a:solidFill>
                  <a:srgbClr val="3699B2"/>
                </a:solidFill>
              </a:rPr>
              <a:t>equipe</a:t>
            </a:r>
            <a:r>
              <a:rPr lang="en-US" sz="2000" b="1" dirty="0">
                <a:solidFill>
                  <a:srgbClr val="3699B2"/>
                </a:solidFill>
              </a:rPr>
              <a:t> de </a:t>
            </a:r>
            <a:r>
              <a:rPr lang="en-US" sz="2000" b="1" dirty="0" err="1">
                <a:solidFill>
                  <a:srgbClr val="3699B2"/>
                </a:solidFill>
              </a:rPr>
              <a:t>melhoria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A6A1872-982F-49D5-4202-9B6EC7D8F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525408"/>
              </p:ext>
            </p:extLst>
          </p:nvPr>
        </p:nvGraphicFramePr>
        <p:xfrm>
          <a:off x="571500" y="738187"/>
          <a:ext cx="7966595" cy="4011612"/>
        </p:xfrm>
        <a:graphic>
          <a:graphicData uri="http://schemas.openxmlformats.org/drawingml/2006/table">
            <a:tbl>
              <a:tblPr bandRow="1">
                <a:tableStyleId>{7FD95094-1FD1-46AC-BC32-20545969CDBE}</a:tableStyleId>
              </a:tblPr>
              <a:tblGrid>
                <a:gridCol w="4652852">
                  <a:extLst>
                    <a:ext uri="{9D8B030D-6E8A-4147-A177-3AD203B41FA5}">
                      <a16:colId xmlns:a16="http://schemas.microsoft.com/office/drawing/2014/main" val="1855840132"/>
                    </a:ext>
                  </a:extLst>
                </a:gridCol>
                <a:gridCol w="589278">
                  <a:extLst>
                    <a:ext uri="{9D8B030D-6E8A-4147-A177-3AD203B41FA5}">
                      <a16:colId xmlns:a16="http://schemas.microsoft.com/office/drawing/2014/main" val="1027690014"/>
                    </a:ext>
                  </a:extLst>
                </a:gridCol>
                <a:gridCol w="589278">
                  <a:extLst>
                    <a:ext uri="{9D8B030D-6E8A-4147-A177-3AD203B41FA5}">
                      <a16:colId xmlns:a16="http://schemas.microsoft.com/office/drawing/2014/main" val="4023482363"/>
                    </a:ext>
                  </a:extLst>
                </a:gridCol>
                <a:gridCol w="2135187">
                  <a:extLst>
                    <a:ext uri="{9D8B030D-6E8A-4147-A177-3AD203B41FA5}">
                      <a16:colId xmlns:a16="http://schemas.microsoft.com/office/drawing/2014/main" val="1427587543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>
                          <a:solidFill>
                            <a:srgbClr val="FFFFFF"/>
                          </a:solidFill>
                          <a:effectLst/>
                          <a:highlight>
                            <a:srgbClr val="3699B2"/>
                          </a:highlight>
                          <a:latin typeface="Calibri"/>
                        </a:rPr>
                        <a:t>Atividades referentes ao mês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99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99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9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>
                          <a:solidFill>
                            <a:srgbClr val="FFFFFF"/>
                          </a:solidFill>
                          <a:effectLst/>
                          <a:highlight>
                            <a:srgbClr val="3699B2"/>
                          </a:highlight>
                          <a:latin typeface="Calibri"/>
                        </a:rPr>
                        <a:t>Sim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3699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99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99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9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>
                          <a:solidFill>
                            <a:srgbClr val="FFFFFF"/>
                          </a:solidFill>
                          <a:effectLst/>
                          <a:highlight>
                            <a:srgbClr val="3699B2"/>
                          </a:highlight>
                          <a:latin typeface="Calibri"/>
                        </a:rPr>
                        <a:t>Não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3699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99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99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9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>
                          <a:solidFill>
                            <a:srgbClr val="FFFFFF"/>
                          </a:solidFill>
                          <a:effectLst/>
                          <a:highlight>
                            <a:srgbClr val="3699B2"/>
                          </a:highlight>
                          <a:latin typeface="Calibri"/>
                        </a:rPr>
                        <a:t>Observações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3699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99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9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1399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fontAlgn="ctr"/>
                      <a:r>
                        <a:rPr lang="pt-BR" sz="1000">
                          <a:effectLst/>
                          <a:latin typeface="Calibri"/>
                        </a:rPr>
                        <a:t>A equipe de melhoria está completa?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99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99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99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99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83716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fontAlgn="ctr"/>
                      <a:r>
                        <a:rPr lang="pt-BR" sz="1000">
                          <a:effectLst/>
                          <a:latin typeface="Calibri"/>
                        </a:rPr>
                        <a:t>A equipe de melhoria se reúne e planeja as atividades do projeto a cada semana?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9347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fontAlgn="ctr"/>
                      <a:r>
                        <a:rPr lang="pt-BR" sz="1000">
                          <a:effectLst/>
                          <a:latin typeface="Calibri"/>
                        </a:rPr>
                        <a:t>O Quadro </a:t>
                      </a:r>
                      <a:r>
                        <a:rPr lang="pt-BR" sz="1000" err="1">
                          <a:effectLst/>
                          <a:latin typeface="Calibri"/>
                        </a:rPr>
                        <a:t>Kamishibai</a:t>
                      </a:r>
                      <a:r>
                        <a:rPr lang="pt-BR" sz="1000">
                          <a:effectLst/>
                          <a:latin typeface="Calibri"/>
                        </a:rPr>
                        <a:t> está montado? Se sim, foi utilizado regularmente para coletar dados?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03855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fontAlgn="ctr"/>
                      <a:r>
                        <a:rPr lang="pt-BR" sz="1000">
                          <a:effectLst/>
                          <a:latin typeface="Calibri"/>
                        </a:rPr>
                        <a:t>O Quadro GDSM está montado? Se sim, foi atualizado regularmente? (Inserir nas observações a data da última atualização)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56694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fontAlgn="ctr"/>
                      <a:r>
                        <a:rPr lang="pt-BR" sz="1000">
                          <a:effectLst/>
                          <a:latin typeface="Calibri"/>
                        </a:rPr>
                        <a:t>A equipe se reuniu regularmente (ao menos 1 vez na semana) em frente ao quadro GDSM?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21561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fontAlgn="ctr"/>
                      <a:r>
                        <a:rPr lang="pt-BR" sz="1000">
                          <a:effectLst/>
                          <a:latin typeface="Calibri"/>
                        </a:rPr>
                        <a:t>A ronda da alta gestão, com a presença do patrocinador,  foi realizada neste último mês? (Se não foi realizada descreva o motivo nas observações)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23627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fontAlgn="ctr"/>
                      <a:r>
                        <a:rPr lang="pt-BR" sz="1000">
                          <a:effectLst/>
                          <a:latin typeface="Calibri"/>
                        </a:rPr>
                        <a:t>Durante a ronda, o patrocinador se reuniu com a equipe em frente ao quadro GDSM e utilizou um roteiro com perguntas direcionadas? (5 perguntas para conversar com a equipe sobre os testes de mudanças) 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360051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fontAlgn="ctr"/>
                      <a:r>
                        <a:rPr lang="pt-BR" sz="1000">
                          <a:effectLst/>
                          <a:latin typeface="Calibri"/>
                        </a:rPr>
                        <a:t>O patrocinador realizou visitas regulares no lugar em que é prestado o cuidado ao paciente/colaborador (GEMBA)?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24755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fontAlgn="ctr"/>
                      <a:r>
                        <a:rPr lang="pt-BR" sz="1000">
                          <a:effectLst/>
                          <a:latin typeface="Calibri"/>
                        </a:rPr>
                        <a:t>Na sua unidade, o </a:t>
                      </a:r>
                      <a:r>
                        <a:rPr lang="pt-BR" sz="1000" err="1">
                          <a:effectLst/>
                          <a:latin typeface="Calibri"/>
                        </a:rPr>
                        <a:t>huddle</a:t>
                      </a:r>
                      <a:r>
                        <a:rPr lang="pt-BR" sz="1000">
                          <a:effectLst/>
                          <a:latin typeface="Calibri"/>
                        </a:rPr>
                        <a:t> é realizado regularmente?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425770"/>
                  </a:ext>
                </a:extLst>
              </a:tr>
            </a:tbl>
          </a:graphicData>
        </a:graphic>
      </p:graphicFrame>
      <p:pic>
        <p:nvPicPr>
          <p:cNvPr id="4" name="Google Shape;356;p16">
            <a:extLst>
              <a:ext uri="{FF2B5EF4-FFF2-40B4-BE49-F238E27FC236}">
                <a16:creationId xmlns:a16="http://schemas.microsoft.com/office/drawing/2014/main" id="{8DB37247-5B09-9C3F-2A3A-9632049994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6"/>
          <p:cNvSpPr txBox="1"/>
          <p:nvPr/>
        </p:nvSpPr>
        <p:spPr>
          <a:xfrm>
            <a:off x="439737" y="982662"/>
            <a:ext cx="3911600" cy="407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6"/>
          <p:cNvSpPr/>
          <p:nvPr/>
        </p:nvSpPr>
        <p:spPr>
          <a:xfrm>
            <a:off x="571500" y="833600"/>
            <a:ext cx="3840300" cy="39036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6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01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199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6"/>
          <p:cNvSpPr/>
          <p:nvPr/>
        </p:nvSpPr>
        <p:spPr>
          <a:xfrm>
            <a:off x="4727400" y="833600"/>
            <a:ext cx="3840300" cy="39036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6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lvl="0">
              <a:buClr>
                <a:srgbClr val="3699B2"/>
              </a:buClr>
              <a:buSzPts val="2000"/>
            </a:pPr>
            <a:r>
              <a:rPr lang="en-US" sz="2000" b="1" dirty="0" err="1">
                <a:solidFill>
                  <a:srgbClr val="3699B2"/>
                </a:solidFill>
              </a:rPr>
              <a:t>Celebrações</a:t>
            </a:r>
            <a:r>
              <a:rPr lang="en-US" sz="2000" b="1" dirty="0">
                <a:solidFill>
                  <a:srgbClr val="3699B2"/>
                </a:solidFill>
              </a:rPr>
              <a:t> X </a:t>
            </a:r>
            <a:r>
              <a:rPr lang="en-US" sz="2000" b="1" dirty="0" err="1">
                <a:solidFill>
                  <a:srgbClr val="3699B2"/>
                </a:solidFill>
              </a:rPr>
              <a:t>Desafios</a:t>
            </a:r>
            <a:r>
              <a:rPr lang="en-US" sz="2000" b="1" dirty="0">
                <a:solidFill>
                  <a:srgbClr val="3699B2"/>
                </a:solidFill>
              </a:rPr>
              <a:t> </a:t>
            </a:r>
            <a:endParaRPr sz="2000" b="1" dirty="0">
              <a:solidFill>
                <a:srgbClr val="3699B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11032" y="981800"/>
            <a:ext cx="2687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Quais as conquistas iremos celebrar esse mês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104997" y="981800"/>
            <a:ext cx="2615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Quais os desafios que nos impedem de avançar em algum ponto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97c40501d_0_9"/>
          <p:cNvSpPr txBox="1"/>
          <p:nvPr/>
        </p:nvSpPr>
        <p:spPr>
          <a:xfrm>
            <a:off x="506413" y="3650391"/>
            <a:ext cx="130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19/10/2023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080D530-F35E-C4E4-B789-B227FAEC2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684113"/>
              </p:ext>
            </p:extLst>
          </p:nvPr>
        </p:nvGraphicFramePr>
        <p:xfrm>
          <a:off x="581269" y="671634"/>
          <a:ext cx="7983954" cy="4135896"/>
        </p:xfrm>
        <a:graphic>
          <a:graphicData uri="http://schemas.openxmlformats.org/drawingml/2006/table">
            <a:tbl>
              <a:tblPr bandRow="1">
                <a:tableStyleId>{7FD95094-1FD1-46AC-BC32-20545969CDBE}</a:tableStyleId>
              </a:tblPr>
              <a:tblGrid>
                <a:gridCol w="1780442">
                  <a:extLst>
                    <a:ext uri="{9D8B030D-6E8A-4147-A177-3AD203B41FA5}">
                      <a16:colId xmlns:a16="http://schemas.microsoft.com/office/drawing/2014/main" val="206222954"/>
                    </a:ext>
                  </a:extLst>
                </a:gridCol>
                <a:gridCol w="5660110">
                  <a:extLst>
                    <a:ext uri="{9D8B030D-6E8A-4147-A177-3AD203B41FA5}">
                      <a16:colId xmlns:a16="http://schemas.microsoft.com/office/drawing/2014/main" val="1353734528"/>
                    </a:ext>
                  </a:extLst>
                </a:gridCol>
                <a:gridCol w="543402">
                  <a:extLst>
                    <a:ext uri="{9D8B030D-6E8A-4147-A177-3AD203B41FA5}">
                      <a16:colId xmlns:a16="http://schemas.microsoft.com/office/drawing/2014/main" val="413928620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Pontuação EEP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Critérios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Período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48170"/>
                  </a:ext>
                </a:extLst>
              </a:tr>
              <a:tr h="1561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 Intenção de participar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O hospital assinou o termo de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compromissso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 projeto, participou do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Kickoff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 iniciou o processo de estruturação da equipe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454882"/>
                  </a:ext>
                </a:extLst>
              </a:tr>
              <a:tr h="1561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 Equipes completas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As equipes estão formadas, foi iniciada a coleta de dados para início da construção da linha de base dos indicadores de resultado e o objetivo foi definido.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987424"/>
                  </a:ext>
                </a:extLst>
              </a:tr>
              <a:tr h="30542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 Planejamento para o projeto se iniciou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Os processos de trabalho da equipe estão definidos (agenda de reuniões com equipe e liderança, organização do Quadro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Kamishibai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 início do planejamento dos processos do projeto . (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  <a:r>
                        <a:rPr lang="pt-BR" sz="7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 estruturação dos treinamentos, 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das ferramentas e coleta de dados dos indicadores de resultado e processo).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 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553572"/>
                  </a:ext>
                </a:extLst>
              </a:tr>
              <a:tr h="1561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Os integrantes da equipe foram apresentados ao Diagrama Direcionador e o pacote de mudanças.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308036"/>
                  </a:ext>
                </a:extLst>
              </a:tr>
              <a:tr h="1561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As equipes estão se reunindo para discussão do projeto, estão ocorrendo para os primeiros ciclos de PDSA para coleta de informação/ dados e observação dos processos.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358992"/>
                  </a:ext>
                </a:extLst>
              </a:tr>
              <a:tr h="8144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 Atividades iniciaram, mas sem melhoria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As equipes concluíram os primeiros ciclos de PDSA.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 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8664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A equipe está realizando a</a:t>
                      </a:r>
                      <a:r>
                        <a:rPr lang="pt-BR" sz="7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 visita multiprofissional e/ou ronda da liderança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371595"/>
                  </a:ext>
                </a:extLst>
              </a:tr>
              <a:tr h="1984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Indicadores de processo das três infecções estão sendo inseridos na plataforma com pelo menos 6 meses de coleta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953342"/>
                  </a:ext>
                </a:extLst>
              </a:tr>
              <a:tr h="15610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 Mudanças testadas, mas sem melhoria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Pelo menos dois indicadores de processo de cada infecção</a:t>
                      </a:r>
                      <a:r>
                        <a:rPr lang="pt-BR" sz="7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 estão na direção esperada. (tendência e ou deslocamento - aumento na adesão)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 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16"/>
                  </a:ext>
                </a:extLst>
              </a:tr>
              <a:tr h="1832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Mudanças sendo testadas em mais de um componente do pacote de mudanças de cada Diagrama Direcionador (IPCSL, ITU-AC, PAV, HM</a:t>
                      </a:r>
                      <a:r>
                        <a:rPr lang="pt-BR" sz="7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 e Liderança).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5455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</a:t>
                      </a:r>
                      <a:r>
                        <a:rPr lang="pt-BR" sz="7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 Todos os indicadores de processos estão sendo reportados mensalmente (incluindo de HM)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853064"/>
                  </a:ext>
                </a:extLst>
              </a:tr>
              <a:tr h="23076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 Melhoria modesta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50% das ideias de mudanças com testes finalizados de cada Diagrama Direcionador (IPCSL, ITU-AC, PAV, HM e Liderança) ou Indicadores de processo de ao menos duas infecções estão com média de adesão &gt; 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 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5287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Algumas ideias de mudança implementadas.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467481"/>
                  </a:ext>
                </a:extLst>
              </a:tr>
              <a:tr h="1561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30% de redução na média em pelo menos uma das densidades de infecção (IPCSL, ITU-AC, PAV) e 15% de aumento de adesão a HM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335471"/>
                  </a:ext>
                </a:extLst>
              </a:tr>
              <a:tr h="1561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 Melhoria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70% das ideias de mudanças com testes finalizados de cada Diagrama Direcionador (IPCSL, ITU-AC, PAV e HM)  ou  Indicadores de processo das três infecções estão com media &gt; 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 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715950"/>
                  </a:ext>
                </a:extLst>
              </a:tr>
              <a:tr h="1561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30% de redução na média em duas das densidades de infecção (IPCSL, ITU-AC, PAV) e mais de 20% de aumento de adesão a HM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262036"/>
                  </a:ext>
                </a:extLst>
              </a:tr>
              <a:tr h="1561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 Melhoria significativa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90% das ideias de mudanças com testes finalizados de cada Diagrama Direcionador (IPCSL, ITU-AC, PAV, HM e Liderança)  ou Indicadores de processo das três infecções estão com média &gt; 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 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112971"/>
                  </a:ext>
                </a:extLst>
              </a:tr>
              <a:tr h="1561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30% de redução na média nas três densidades de infecção (IPCSL, ITU-AC, PAV) postando os indicadores de HM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82586"/>
                  </a:ext>
                </a:extLst>
              </a:tr>
              <a:tr h="1561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 Melhoria sustentada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95% das ideias de mudanças com testes finalizados de cada Diagrama Direcionador (IPCSL, ITU-AC, PAV e HM) ou Indicadores de processo das três infecções estão com média &gt; 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 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441294"/>
                  </a:ext>
                </a:extLst>
              </a:tr>
              <a:tr h="1561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30% de redução na média nas três densidades de infecção (IPCSL, ITU-AC, PAV) e mais de 30% de aumento de adesão a HM sustentados.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79396"/>
                  </a:ext>
                </a:extLst>
              </a:tr>
              <a:tr h="1561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 Resultados sustentáveis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100% das ideias de mudanças com testes finalizados de cada Diagrama Direcionador (IPCSL, ITU-AC, PAV, HM e Liderança) ou  Indicadores de processo das três infecções estão com média &gt; 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 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655614"/>
                  </a:ext>
                </a:extLst>
              </a:tr>
              <a:tr h="1561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        50% de redução na média nas três densidades de infecção (IPCSL, ITU-AC, PAV) e 30% de aumento de adesão a HM sustentados.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223801"/>
                  </a:ext>
                </a:extLst>
              </a:tr>
            </a:tbl>
          </a:graphicData>
        </a:graphic>
      </p:graphicFrame>
      <p:pic>
        <p:nvPicPr>
          <p:cNvPr id="3" name="Google Shape;90;g1f1e82161e2_0_0">
            <a:extLst>
              <a:ext uri="{FF2B5EF4-FFF2-40B4-BE49-F238E27FC236}">
                <a16:creationId xmlns:a16="http://schemas.microsoft.com/office/drawing/2014/main" id="{051F0DDD-9C3F-AF7C-4307-20CD10D830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g1f1e82161e2_0_0">
            <a:extLst>
              <a:ext uri="{FF2B5EF4-FFF2-40B4-BE49-F238E27FC236}">
                <a16:creationId xmlns:a16="http://schemas.microsoft.com/office/drawing/2014/main" id="{78FF54DC-1762-6084-DBB0-3EF07B87F90F}"/>
              </a:ext>
            </a:extLst>
          </p:cNvPr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01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199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1;g1f1e82161e2_0_0">
            <a:extLst>
              <a:ext uri="{FF2B5EF4-FFF2-40B4-BE49-F238E27FC236}">
                <a16:creationId xmlns:a16="http://schemas.microsoft.com/office/drawing/2014/main" id="{87D2C819-1E0E-FF2A-8F3E-581CBC293BDF}"/>
              </a:ext>
            </a:extLst>
          </p:cNvPr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>
              <a:buClr>
                <a:srgbClr val="3699B2"/>
              </a:buClr>
              <a:buSzPts val="2000"/>
            </a:pPr>
            <a:r>
              <a:rPr lang="en-US" sz="2000" b="1">
                <a:solidFill>
                  <a:srgbClr val="3699B2"/>
                </a:solidFill>
              </a:rPr>
              <a:t>Escala de </a:t>
            </a:r>
            <a:r>
              <a:rPr lang="en-US" sz="2000" b="1" err="1">
                <a:solidFill>
                  <a:srgbClr val="3699B2"/>
                </a:solidFill>
              </a:rPr>
              <a:t>evolução</a:t>
            </a:r>
            <a:r>
              <a:rPr lang="en-US" sz="2000" b="1">
                <a:solidFill>
                  <a:srgbClr val="3699B2"/>
                </a:solidFill>
              </a:rPr>
              <a:t> do </a:t>
            </a:r>
            <a:r>
              <a:rPr lang="en-US" sz="2000" b="1" err="1">
                <a:solidFill>
                  <a:srgbClr val="3699B2"/>
                </a:solidFill>
              </a:rPr>
              <a:t>projeto</a:t>
            </a:r>
            <a:endParaRPr lang="en-US" sz="2000" b="1" i="0" u="none" strike="noStrike" cap="none" err="1">
              <a:solidFill>
                <a:srgbClr val="3699B2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ca83690e16_0_49"/>
          <p:cNvSpPr txBox="1"/>
          <p:nvPr/>
        </p:nvSpPr>
        <p:spPr>
          <a:xfrm>
            <a:off x="439737" y="982662"/>
            <a:ext cx="3911700" cy="4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2ca83690e16_0_49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01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199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g2ca83690e16_0_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2ca83690e16_0_49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99B2"/>
                </a:solidFill>
              </a:rPr>
              <a:t>Registro fotográfico do mês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2ca83690e16_0_49"/>
          <p:cNvSpPr/>
          <p:nvPr/>
        </p:nvSpPr>
        <p:spPr>
          <a:xfrm>
            <a:off x="571450" y="833600"/>
            <a:ext cx="7996200" cy="39036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97c40501d_0_9"/>
          <p:cNvSpPr txBox="1"/>
          <p:nvPr/>
        </p:nvSpPr>
        <p:spPr>
          <a:xfrm>
            <a:off x="506413" y="3650391"/>
            <a:ext cx="130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19/10/2023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080D530-F35E-C4E4-B789-B227FAEC2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144164"/>
              </p:ext>
            </p:extLst>
          </p:nvPr>
        </p:nvGraphicFramePr>
        <p:xfrm>
          <a:off x="506413" y="747103"/>
          <a:ext cx="8278212" cy="2027538"/>
        </p:xfrm>
        <a:graphic>
          <a:graphicData uri="http://schemas.openxmlformats.org/drawingml/2006/table">
            <a:tbl>
              <a:tblPr bandRow="1">
                <a:tableStyleId>{7FD95094-1FD1-46AC-BC32-20545969CDBE}</a:tableStyleId>
              </a:tblPr>
              <a:tblGrid>
                <a:gridCol w="6342453">
                  <a:extLst>
                    <a:ext uri="{9D8B030D-6E8A-4147-A177-3AD203B41FA5}">
                      <a16:colId xmlns:a16="http://schemas.microsoft.com/office/drawing/2014/main" val="206222954"/>
                    </a:ext>
                  </a:extLst>
                </a:gridCol>
                <a:gridCol w="1935759">
                  <a:extLst>
                    <a:ext uri="{9D8B030D-6E8A-4147-A177-3AD203B41FA5}">
                      <a16:colId xmlns:a16="http://schemas.microsoft.com/office/drawing/2014/main" val="4139286200"/>
                    </a:ext>
                  </a:extLst>
                </a:gridCol>
              </a:tblGrid>
              <a:tr h="100424"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Pontuação EEP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Período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48170"/>
                  </a:ext>
                </a:extLst>
              </a:tr>
              <a:tr h="1004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 Intenção de participar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454882"/>
                  </a:ext>
                </a:extLst>
              </a:tr>
              <a:tr h="1004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 Equipes completas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987424"/>
                  </a:ext>
                </a:extLst>
              </a:tr>
              <a:tr h="3609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 Planejamento para o projeto se iniciou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 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553572"/>
                  </a:ext>
                </a:extLst>
              </a:tr>
              <a:tr h="1635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 Atividades iniciaram, mas sem melhoria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 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866456"/>
                  </a:ext>
                </a:extLst>
              </a:tr>
              <a:tr h="1983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 Mudanças testadas, mas sem melhoria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 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16"/>
                  </a:ext>
                </a:extLst>
              </a:tr>
              <a:tr h="2261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 Melhoria modesta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 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528787"/>
                  </a:ext>
                </a:extLst>
              </a:tr>
              <a:tr h="1824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 Melhoria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 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715950"/>
                  </a:ext>
                </a:extLst>
              </a:tr>
              <a:tr h="1824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 Melhoria significativa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 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112971"/>
                  </a:ext>
                </a:extLst>
              </a:tr>
              <a:tr h="1824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 Melhoria sustentada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 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441294"/>
                  </a:ext>
                </a:extLst>
              </a:tr>
              <a:tr h="1824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 Resultados sustentáveis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 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655614"/>
                  </a:ext>
                </a:extLst>
              </a:tr>
            </a:tbl>
          </a:graphicData>
        </a:graphic>
      </p:graphicFrame>
      <p:pic>
        <p:nvPicPr>
          <p:cNvPr id="3" name="Google Shape;90;g1f1e82161e2_0_0">
            <a:extLst>
              <a:ext uri="{FF2B5EF4-FFF2-40B4-BE49-F238E27FC236}">
                <a16:creationId xmlns:a16="http://schemas.microsoft.com/office/drawing/2014/main" id="{051F0DDD-9C3F-AF7C-4307-20CD10D830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g1f1e82161e2_0_0">
            <a:extLst>
              <a:ext uri="{FF2B5EF4-FFF2-40B4-BE49-F238E27FC236}">
                <a16:creationId xmlns:a16="http://schemas.microsoft.com/office/drawing/2014/main" id="{78FF54DC-1762-6084-DBB0-3EF07B87F90F}"/>
              </a:ext>
            </a:extLst>
          </p:cNvPr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01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199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1;g1f1e82161e2_0_0">
            <a:extLst>
              <a:ext uri="{FF2B5EF4-FFF2-40B4-BE49-F238E27FC236}">
                <a16:creationId xmlns:a16="http://schemas.microsoft.com/office/drawing/2014/main" id="{87D2C819-1E0E-FF2A-8F3E-581CBC293BDF}"/>
              </a:ext>
            </a:extLst>
          </p:cNvPr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>
              <a:buClr>
                <a:srgbClr val="3699B2"/>
              </a:buClr>
              <a:buSzPts val="2000"/>
            </a:pPr>
            <a:r>
              <a:rPr lang="en-US" sz="2000" b="1">
                <a:solidFill>
                  <a:srgbClr val="3699B2"/>
                </a:solidFill>
              </a:rPr>
              <a:t>Escala de </a:t>
            </a:r>
            <a:r>
              <a:rPr lang="en-US" sz="2000" b="1" err="1">
                <a:solidFill>
                  <a:srgbClr val="3699B2"/>
                </a:solidFill>
              </a:rPr>
              <a:t>evolução</a:t>
            </a:r>
            <a:r>
              <a:rPr lang="en-US" sz="2000" b="1">
                <a:solidFill>
                  <a:srgbClr val="3699B2"/>
                </a:solidFill>
              </a:rPr>
              <a:t> do </a:t>
            </a:r>
            <a:r>
              <a:rPr lang="en-US" sz="2000" b="1" err="1">
                <a:solidFill>
                  <a:srgbClr val="3699B2"/>
                </a:solidFill>
              </a:rPr>
              <a:t>projeto</a:t>
            </a:r>
            <a:endParaRPr lang="en-US" sz="2000" b="1" i="0" u="none" strike="noStrike" cap="none" err="1">
              <a:solidFill>
                <a:srgbClr val="3699B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42803" y="2957893"/>
            <a:ext cx="7989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escala de evolução do Projeto é um instrumento para </a:t>
            </a:r>
            <a:r>
              <a:rPr lang="pt-BR" dirty="0" err="1"/>
              <a:t>autoavaliação</a:t>
            </a:r>
            <a:r>
              <a:rPr lang="pt-BR" dirty="0"/>
              <a:t> das equipes durante o a execução do projeto na unidade;</a:t>
            </a:r>
          </a:p>
          <a:p>
            <a:r>
              <a:rPr lang="pt-BR" dirty="0"/>
              <a:t>A escala deverá ser avaliada pela equipe nuclear observar a coluna dos critérios (slide 3) e posteriormente inserir a numeração no sistema </a:t>
            </a:r>
            <a:r>
              <a:rPr lang="pt-BR" dirty="0" err="1"/>
              <a:t>Simple</a:t>
            </a:r>
            <a:r>
              <a:rPr lang="pt-BR" dirty="0"/>
              <a:t> QI;</a:t>
            </a:r>
          </a:p>
          <a:p>
            <a:r>
              <a:rPr lang="pt-BR" dirty="0"/>
              <a:t>A coluna Período refere-se ao tempo em que é esperado que a equipe atinja a determinada pontuação</a:t>
            </a:r>
          </a:p>
        </p:txBody>
      </p:sp>
    </p:spTree>
    <p:extLst>
      <p:ext uri="{BB962C8B-B14F-4D97-AF65-F5344CB8AC3E}">
        <p14:creationId xmlns:p14="http://schemas.microsoft.com/office/powerpoint/2010/main" val="194607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97c40501d_0_9"/>
          <p:cNvSpPr txBox="1"/>
          <p:nvPr/>
        </p:nvSpPr>
        <p:spPr>
          <a:xfrm>
            <a:off x="506413" y="3650391"/>
            <a:ext cx="130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19/10/2023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0;g1f1e82161e2_0_0">
            <a:extLst>
              <a:ext uri="{FF2B5EF4-FFF2-40B4-BE49-F238E27FC236}">
                <a16:creationId xmlns:a16="http://schemas.microsoft.com/office/drawing/2014/main" id="{693E5D37-1DCF-841C-A64A-DC72644B70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7;g1f1e82161e2_0_0">
            <a:extLst>
              <a:ext uri="{FF2B5EF4-FFF2-40B4-BE49-F238E27FC236}">
                <a16:creationId xmlns:a16="http://schemas.microsoft.com/office/drawing/2014/main" id="{958B6CED-4FFC-F862-8AC2-0C020155C46B}"/>
              </a:ext>
            </a:extLst>
          </p:cNvPr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01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199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1;g1f1e82161e2_0_0">
            <a:extLst>
              <a:ext uri="{FF2B5EF4-FFF2-40B4-BE49-F238E27FC236}">
                <a16:creationId xmlns:a16="http://schemas.microsoft.com/office/drawing/2014/main" id="{F722E188-3BF9-40E6-EB87-287425CC27AC}"/>
              </a:ext>
            </a:extLst>
          </p:cNvPr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>
              <a:buClr>
                <a:srgbClr val="3699B2"/>
              </a:buClr>
              <a:buSzPts val="2000"/>
            </a:pPr>
            <a:r>
              <a:rPr lang="en-US" sz="2000" b="1" err="1">
                <a:solidFill>
                  <a:srgbClr val="3699B2"/>
                </a:solidFill>
              </a:rPr>
              <a:t>Indicador</a:t>
            </a:r>
            <a:r>
              <a:rPr lang="en-US" sz="2000" b="1">
                <a:solidFill>
                  <a:srgbClr val="3699B2"/>
                </a:solidFill>
              </a:rPr>
              <a:t> da </a:t>
            </a:r>
            <a:r>
              <a:rPr lang="en-US" sz="2000" b="1" err="1">
                <a:solidFill>
                  <a:srgbClr val="3699B2"/>
                </a:solidFill>
              </a:rPr>
              <a:t>escala</a:t>
            </a:r>
            <a:r>
              <a:rPr lang="en-US" sz="2000" b="1">
                <a:solidFill>
                  <a:srgbClr val="3699B2"/>
                </a:solidFill>
              </a:rPr>
              <a:t> de </a:t>
            </a:r>
            <a:r>
              <a:rPr lang="en-US" sz="2000" b="1" err="1">
                <a:solidFill>
                  <a:srgbClr val="3699B2"/>
                </a:solidFill>
              </a:rPr>
              <a:t>evolução</a:t>
            </a:r>
            <a:r>
              <a:rPr lang="en-US" sz="2000" b="1">
                <a:solidFill>
                  <a:srgbClr val="3699B2"/>
                </a:solidFill>
              </a:rPr>
              <a:t> do </a:t>
            </a:r>
            <a:r>
              <a:rPr lang="en-US" sz="2000" b="1" err="1">
                <a:solidFill>
                  <a:srgbClr val="3699B2"/>
                </a:solidFill>
              </a:rPr>
              <a:t>projeto</a:t>
            </a:r>
            <a:endParaRPr lang="en-US" sz="2000" b="1" i="0" u="none" strike="noStrike" cap="none" err="1">
              <a:solidFill>
                <a:srgbClr val="3699B2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121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571500" y="845550"/>
            <a:ext cx="57897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500"/>
              <a:buFont typeface="Calibri"/>
              <a:buNone/>
            </a:pPr>
            <a:r>
              <a:rPr lang="en-US" sz="16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rPr>
              <a:t>Verificar a ocorrência das seguintes condições: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3"/>
          <p:cNvGrpSpPr/>
          <p:nvPr/>
        </p:nvGrpSpPr>
        <p:grpSpPr>
          <a:xfrm>
            <a:off x="571502" y="1339865"/>
            <a:ext cx="2700272" cy="1893871"/>
            <a:chOff x="419419" y="1619668"/>
            <a:chExt cx="2705955" cy="2579503"/>
          </a:xfrm>
        </p:grpSpPr>
        <p:sp>
          <p:nvSpPr>
            <p:cNvPr id="110" name="Google Shape;110;p3"/>
            <p:cNvSpPr txBox="1"/>
            <p:nvPr/>
          </p:nvSpPr>
          <p:spPr>
            <a:xfrm>
              <a:off x="419419" y="3570447"/>
              <a:ext cx="2705955" cy="628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7A7"/>
                </a:buClr>
                <a:buSzPts val="1200"/>
                <a:buFont typeface="Calibri"/>
                <a:buNone/>
              </a:pPr>
              <a:r>
                <a:rPr lang="en-US" sz="1200" b="1" i="0" u="none" strike="noStrike" cap="none">
                  <a:solidFill>
                    <a:srgbClr val="A7A7A7"/>
                  </a:solidFill>
                  <a:latin typeface="Calibri"/>
                  <a:ea typeface="Calibri"/>
                  <a:cs typeface="Calibri"/>
                  <a:sym typeface="Calibri"/>
                </a:rPr>
                <a:t>Ponto astronômico: Um ponto muito afastado dos demais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1" name="Google Shape;11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6642" y="1619668"/>
              <a:ext cx="2547626" cy="19507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3"/>
            <p:cNvSpPr/>
            <p:nvPr/>
          </p:nvSpPr>
          <p:spPr>
            <a:xfrm>
              <a:off x="1590250" y="1879132"/>
              <a:ext cx="244984" cy="257302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4310062" y="1339886"/>
            <a:ext cx="3335416" cy="1685855"/>
            <a:chOff x="5861403" y="1950447"/>
            <a:chExt cx="2706000" cy="2210378"/>
          </a:xfrm>
        </p:grpSpPr>
        <p:sp>
          <p:nvSpPr>
            <p:cNvPr id="114" name="Google Shape;114;p3"/>
            <p:cNvSpPr txBox="1"/>
            <p:nvPr/>
          </p:nvSpPr>
          <p:spPr>
            <a:xfrm>
              <a:off x="5861403" y="3585725"/>
              <a:ext cx="2706000" cy="5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7A7"/>
                </a:buClr>
                <a:buSzPts val="1200"/>
                <a:buFont typeface="Calibri"/>
                <a:buNone/>
              </a:pPr>
              <a:r>
                <a:rPr lang="en-US" sz="1200" b="1" i="0" u="none" strike="noStrike" cap="none">
                  <a:solidFill>
                    <a:srgbClr val="A7A7A7"/>
                  </a:solidFill>
                  <a:latin typeface="Calibri"/>
                  <a:ea typeface="Calibri"/>
                  <a:cs typeface="Calibri"/>
                  <a:sym typeface="Calibri"/>
                </a:rPr>
                <a:t>Tendência: Sequência de cinco ou mais pontos crescentes ou decrescentes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11065" y="1950447"/>
              <a:ext cx="2340000" cy="16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3"/>
            <p:cNvSpPr/>
            <p:nvPr/>
          </p:nvSpPr>
          <p:spPr>
            <a:xfrm rot="2820000">
              <a:off x="7576828" y="2147590"/>
              <a:ext cx="432961" cy="1166871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3"/>
          <p:cNvSpPr txBox="1"/>
          <p:nvPr/>
        </p:nvSpPr>
        <p:spPr>
          <a:xfrm>
            <a:off x="571500" y="3412450"/>
            <a:ext cx="3738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rPr>
              <a:t>Analisar o que ocorreu no mês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4572000" y="3204475"/>
            <a:ext cx="3995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rPr>
              <a:t>Se a tendência é na direção desejada, aguardar que estabiliza em um novo patamar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A7A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rPr>
              <a:t>Se a tendência é na direção oposta à desejada, investigar e agir para retornar ao patamar anterior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99B2"/>
                </a:solidFill>
              </a:rPr>
              <a:t>Passos para analisar o indicador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0926C455-CD5F-31ED-F060-A409C38C16D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/>
        </p:nvSpPr>
        <p:spPr>
          <a:xfrm>
            <a:off x="571500" y="844575"/>
            <a:ext cx="3989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rPr>
              <a:t>Verificar a ocorrência das seguinte condições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4"/>
          <p:cNvGrpSpPr/>
          <p:nvPr/>
        </p:nvGrpSpPr>
        <p:grpSpPr>
          <a:xfrm>
            <a:off x="571496" y="1347414"/>
            <a:ext cx="3095550" cy="1517904"/>
            <a:chOff x="2977471" y="4200667"/>
            <a:chExt cx="3395733" cy="2335955"/>
          </a:xfrm>
        </p:grpSpPr>
        <p:sp>
          <p:nvSpPr>
            <p:cNvPr id="129" name="Google Shape;129;p4"/>
            <p:cNvSpPr txBox="1"/>
            <p:nvPr/>
          </p:nvSpPr>
          <p:spPr>
            <a:xfrm>
              <a:off x="2977471" y="5861622"/>
              <a:ext cx="33933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7A7"/>
                </a:buClr>
                <a:buSzPts val="1200"/>
                <a:buFont typeface="Calibri"/>
                <a:buNone/>
              </a:pPr>
              <a:r>
                <a:rPr lang="en-US" sz="1200" b="1" i="0" u="none" strike="noStrike" cap="none">
                  <a:solidFill>
                    <a:srgbClr val="A7A7A7"/>
                  </a:solidFill>
                  <a:latin typeface="Calibri"/>
                  <a:ea typeface="Calibri"/>
                  <a:cs typeface="Calibri"/>
                  <a:sym typeface="Calibri"/>
                </a:rPr>
                <a:t>Deslocamento: Corrida de seis ou mais pontos abaixo ou acima da mediana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0" name="Google Shape;13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84838" y="4200667"/>
              <a:ext cx="3288366" cy="16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4"/>
            <p:cNvSpPr/>
            <p:nvPr/>
          </p:nvSpPr>
          <p:spPr>
            <a:xfrm>
              <a:off x="5020134" y="4989786"/>
              <a:ext cx="1213757" cy="415326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4"/>
          <p:cNvSpPr txBox="1"/>
          <p:nvPr/>
        </p:nvSpPr>
        <p:spPr>
          <a:xfrm>
            <a:off x="571512" y="2919525"/>
            <a:ext cx="42942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00"/>
              <a:buFont typeface="Calibri"/>
              <a:buNone/>
            </a:pPr>
            <a:r>
              <a:rPr lang="en-US" sz="13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rPr>
              <a:t>Interromper a mediana no ponto imediatamente anterior ao início do deslocamento e calcular uma nova mediana com os pontos que estão no deslocamento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A7A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00"/>
              <a:buFont typeface="Calibri"/>
              <a:buNone/>
            </a:pPr>
            <a:r>
              <a:rPr lang="en-US" sz="13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rPr>
              <a:t>Se o deslocamento foi na direção desejada é uma melhoria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A7A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00"/>
              <a:buFont typeface="Calibri"/>
              <a:buNone/>
            </a:pPr>
            <a:r>
              <a:rPr lang="en-US" sz="13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rPr>
              <a:t>Se o deslocamento foi na direção contrária à  desejada foi uma pioria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4"/>
          <p:cNvGrpSpPr/>
          <p:nvPr/>
        </p:nvGrpSpPr>
        <p:grpSpPr>
          <a:xfrm>
            <a:off x="4792636" y="2663862"/>
            <a:ext cx="3437001" cy="2065401"/>
            <a:chOff x="6185380" y="1594866"/>
            <a:chExt cx="4582668" cy="2753868"/>
          </a:xfrm>
        </p:grpSpPr>
        <p:pic>
          <p:nvPicPr>
            <p:cNvPr id="134" name="Google Shape;134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85380" y="1594866"/>
              <a:ext cx="4582668" cy="27538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4"/>
            <p:cNvSpPr txBox="1"/>
            <p:nvPr/>
          </p:nvSpPr>
          <p:spPr>
            <a:xfrm>
              <a:off x="8816446" y="2196018"/>
              <a:ext cx="5568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8.1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9972167" y="2955925"/>
              <a:ext cx="5568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5.02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7" name="Google Shape;13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2662" y="529450"/>
            <a:ext cx="3436938" cy="20653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7464425" y="996950"/>
            <a:ext cx="41751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7343775" y="1604962"/>
            <a:ext cx="982662" cy="5556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99B2"/>
                </a:solidFill>
              </a:rPr>
              <a:t>Passos para analisar o indicador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8233FDA8-2743-0F6B-C120-BA67F460A25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7"/>
          <p:cNvSpPr txBox="1"/>
          <p:nvPr/>
        </p:nvSpPr>
        <p:spPr>
          <a:xfrm>
            <a:off x="0" y="3804712"/>
            <a:ext cx="9144000" cy="15315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en-US" sz="11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Análise dos </a:t>
            </a:r>
            <a:r>
              <a:rPr lang="en-US" sz="1100" u="sng">
                <a:latin typeface="Calibri"/>
                <a:ea typeface="Calibri"/>
                <a:cs typeface="Calibri"/>
                <a:sym typeface="Calibri"/>
              </a:rPr>
              <a:t>dados</a:t>
            </a:r>
            <a:r>
              <a:rPr lang="en-US" sz="11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</p:txBody>
      </p:sp>
      <p:pic>
        <p:nvPicPr>
          <p:cNvPr id="148" name="Google Shape;148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96" y="685800"/>
            <a:ext cx="5468174" cy="30760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7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7"/>
          <p:cNvSpPr txBox="1"/>
          <p:nvPr/>
        </p:nvSpPr>
        <p:spPr>
          <a:xfrm>
            <a:off x="74675" y="4075475"/>
            <a:ext cx="4586700" cy="1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1 - O gráfico apresenta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: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Ponto Astronômico (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ausa especial)</a:t>
            </a:r>
            <a:endParaRPr sz="11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Tendência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(Causa especial)</a:t>
            </a:r>
            <a:endParaRPr sz="11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 Deslocamento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(Causa especial)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Variação (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ausa 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comum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7"/>
          <p:cNvSpPr txBox="1"/>
          <p:nvPr/>
        </p:nvSpPr>
        <p:spPr>
          <a:xfrm>
            <a:off x="3629700" y="4075475"/>
            <a:ext cx="54096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Pela análise da equipe o indicador está melhorando, piorando ou apenas variando?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Quais ações/PDSA estão sendo feitas ou já foram realizadas?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7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9B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99B2"/>
                </a:solidFill>
              </a:rPr>
              <a:t>IPCSL - Indicador de Resultado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909D0304-4374-1764-8DFD-3D011ACBA4C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6334499" y="779313"/>
            <a:ext cx="24516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Linha de base:</a:t>
            </a:r>
          </a:p>
          <a:p>
            <a:r>
              <a:rPr lang="pt-BR" sz="1100" b="1" dirty="0"/>
              <a:t>Média atual:</a:t>
            </a:r>
          </a:p>
          <a:p>
            <a:r>
              <a:rPr lang="pt-BR" sz="1100" b="1" dirty="0"/>
              <a:t>Meta: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7"/>
          <p:cNvSpPr txBox="1"/>
          <p:nvPr/>
        </p:nvSpPr>
        <p:spPr>
          <a:xfrm>
            <a:off x="0" y="3804712"/>
            <a:ext cx="9144000" cy="15315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en-US" sz="11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Análise dos </a:t>
            </a:r>
            <a:r>
              <a:rPr lang="en-US" sz="1100" u="sng">
                <a:latin typeface="Calibri"/>
                <a:ea typeface="Calibri"/>
                <a:cs typeface="Calibri"/>
                <a:sym typeface="Calibri"/>
              </a:rPr>
              <a:t>dados</a:t>
            </a:r>
            <a:r>
              <a:rPr lang="en-US" sz="11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u="sng"/>
          </a:p>
        </p:txBody>
      </p:sp>
      <p:pic>
        <p:nvPicPr>
          <p:cNvPr id="148" name="Google Shape;148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96" y="685800"/>
            <a:ext cx="5468174" cy="30760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7"/>
          <p:cNvSpPr txBox="1"/>
          <p:nvPr/>
        </p:nvSpPr>
        <p:spPr>
          <a:xfrm>
            <a:off x="571500" y="559675"/>
            <a:ext cx="7996200" cy="53100"/>
          </a:xfrm>
          <a:prstGeom prst="rect">
            <a:avLst/>
          </a:prstGeom>
          <a:solidFill>
            <a:srgbClr val="3699B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7"/>
          <p:cNvSpPr txBox="1"/>
          <p:nvPr/>
        </p:nvSpPr>
        <p:spPr>
          <a:xfrm>
            <a:off x="74675" y="4075475"/>
            <a:ext cx="4586700" cy="1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1 - O gráfico apresenta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: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Ponto Astronômico (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ausa especial)</a:t>
            </a:r>
            <a:endParaRPr sz="11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Tendência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(Causa especial)</a:t>
            </a:r>
            <a:endParaRPr sz="11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 Deslocamento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(Causa especial)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  )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Variação (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ausa 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comum</a:t>
            </a:r>
            <a:r>
              <a:rPr lang="en-US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7"/>
          <p:cNvSpPr txBox="1"/>
          <p:nvPr/>
        </p:nvSpPr>
        <p:spPr>
          <a:xfrm>
            <a:off x="3629700" y="4075475"/>
            <a:ext cx="54096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Pela análise da equipe o indicador está melhorando, piorando ou apenas variando?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Quais ações/PDSA estão sendo feitas ou já foram realizadas?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7"/>
          <p:cNvSpPr txBox="1"/>
          <p:nvPr/>
        </p:nvSpPr>
        <p:spPr>
          <a:xfrm>
            <a:off x="571512" y="236537"/>
            <a:ext cx="8467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>
              <a:buClr>
                <a:srgbClr val="3699B2"/>
              </a:buClr>
              <a:buSzPts val="2000"/>
            </a:pPr>
            <a:r>
              <a:rPr lang="en-US" sz="2000" b="1" dirty="0">
                <a:solidFill>
                  <a:srgbClr val="3699B2"/>
                </a:solidFill>
              </a:rPr>
              <a:t>IPCSC1 -  (Neonatal) </a:t>
            </a:r>
            <a:r>
              <a:rPr lang="en-US" sz="2000" b="1" dirty="0" err="1">
                <a:solidFill>
                  <a:srgbClr val="3699B2"/>
                </a:solidFill>
              </a:rPr>
              <a:t>Indicador</a:t>
            </a:r>
            <a:r>
              <a:rPr lang="en-US" sz="2000" b="1" dirty="0">
                <a:solidFill>
                  <a:srgbClr val="3699B2"/>
                </a:solidFill>
              </a:rPr>
              <a:t> de </a:t>
            </a:r>
            <a:r>
              <a:rPr lang="en-US" sz="2000" b="1" dirty="0" err="1">
                <a:solidFill>
                  <a:srgbClr val="3699B2"/>
                </a:solidFill>
              </a:rPr>
              <a:t>Resultado</a:t>
            </a:r>
            <a:endParaRPr sz="1400" b="0" i="0" u="none" strike="noStrike" cap="none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356;p16">
            <a:extLst>
              <a:ext uri="{FF2B5EF4-FFF2-40B4-BE49-F238E27FC236}">
                <a16:creationId xmlns:a16="http://schemas.microsoft.com/office/drawing/2014/main" id="{909D0304-4374-1764-8DFD-3D011ACBA4C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1150" y="131450"/>
            <a:ext cx="1006603" cy="3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6334499" y="779313"/>
            <a:ext cx="24516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Linha de base:</a:t>
            </a:r>
          </a:p>
          <a:p>
            <a:r>
              <a:rPr lang="pt-BR" sz="1100" b="1" dirty="0"/>
              <a:t>Média atual:</a:t>
            </a:r>
          </a:p>
          <a:p>
            <a:r>
              <a:rPr lang="pt-BR" sz="1100" b="1" dirty="0"/>
              <a:t>Meta:</a:t>
            </a:r>
          </a:p>
        </p:txBody>
      </p:sp>
    </p:spTree>
    <p:extLst>
      <p:ext uri="{BB962C8B-B14F-4D97-AF65-F5344CB8AC3E}">
        <p14:creationId xmlns:p14="http://schemas.microsoft.com/office/powerpoint/2010/main" val="1986183267"/>
      </p:ext>
    </p:extLst>
  </p:cSld>
  <p:clrMapOvr>
    <a:masterClrMapping/>
  </p:clrMapOvr>
</p:sld>
</file>

<file path=ppt/theme/theme1.xml><?xml version="1.0" encoding="utf-8"?>
<a:theme xmlns:a="http://schemas.openxmlformats.org/drawingml/2006/main" name="50_Personalizar design">
  <a:themeElements>
    <a:clrScheme name="Personalizar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1_Personalizar design">
  <a:themeElements>
    <a:clrScheme name="Personalizar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2_Personalizar design">
  <a:themeElements>
    <a:clrScheme name="Personalizar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7595665d-dcec-4a93-a94d-ada035ade8e0">
      <Terms xmlns="http://schemas.microsoft.com/office/infopath/2007/PartnerControls"/>
    </lcf76f155ced4ddcb4097134ff3c332f>
    <_ip_UnifiedCompliancePolicyProperties xmlns="http://schemas.microsoft.com/sharepoint/v3" xsi:nil="true"/>
    <TaxCatchAll xmlns="ba8db9e7-06ab-4fc3-8870-ae78930b596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25395DAD2818478FB24D5BA0BD8325" ma:contentTypeVersion="20" ma:contentTypeDescription="Crie um novo documento." ma:contentTypeScope="" ma:versionID="24308d20c0c3d627fb7be76a5de88f2c">
  <xsd:schema xmlns:xsd="http://www.w3.org/2001/XMLSchema" xmlns:xs="http://www.w3.org/2001/XMLSchema" xmlns:p="http://schemas.microsoft.com/office/2006/metadata/properties" xmlns:ns1="http://schemas.microsoft.com/sharepoint/v3" xmlns:ns2="7595665d-dcec-4a93-a94d-ada035ade8e0" xmlns:ns3="ba8db9e7-06ab-4fc3-8870-ae78930b596c" targetNamespace="http://schemas.microsoft.com/office/2006/metadata/properties" ma:root="true" ma:fieldsID="3af5802b2e47f2500314f291e59f10f0" ns1:_="" ns2:_="" ns3:_="">
    <xsd:import namespace="http://schemas.microsoft.com/sharepoint/v3"/>
    <xsd:import namespace="7595665d-dcec-4a93-a94d-ada035ade8e0"/>
    <xsd:import namespace="ba8db9e7-06ab-4fc3-8870-ae78930b5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5665d-dcec-4a93-a94d-ada035ade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db9e7-06ab-4fc3-8870-ae78930b5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6b67270-77c6-4e53-9086-b260307a8d5e}" ma:internalName="TaxCatchAll" ma:showField="CatchAllData" ma:web="ba8db9e7-06ab-4fc3-8870-ae78930b5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15C100-DCA7-4FFE-878F-38C0CD6B2CEA}">
  <ds:schemaRefs>
    <ds:schemaRef ds:uri="7595665d-dcec-4a93-a94d-ada035ade8e0"/>
    <ds:schemaRef ds:uri="ba8db9e7-06ab-4fc3-8870-ae78930b596c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B78D02C-06F1-4E34-9B08-EF6F955090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B0574-F7DE-4E60-AB88-C84FEFC14C85}">
  <ds:schemaRefs>
    <ds:schemaRef ds:uri="7595665d-dcec-4a93-a94d-ada035ade8e0"/>
    <ds:schemaRef ds:uri="ba8db9e7-06ab-4fc3-8870-ae78930b59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1057</Words>
  <Application>Microsoft Office PowerPoint</Application>
  <PresentationFormat>Apresentação na tela (16:9)</PresentationFormat>
  <Paragraphs>265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50_Personalizar design</vt:lpstr>
      <vt:lpstr>51_Personalizar design</vt:lpstr>
      <vt:lpstr>52_Personalizar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Flavia Fernanda Franco</dc:creator>
  <cp:lastModifiedBy>Edileusa Novaes Piusi</cp:lastModifiedBy>
  <cp:revision>32</cp:revision>
  <dcterms:modified xsi:type="dcterms:W3CDTF">2024-09-25T19:40:57Z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0x010100DA25395DAD2818478FB24D5BA0BD8325</vt:lpwstr>
  </property>
  <property fmtid="{D5CDD505-2E9C-101B-9397-08002B2CF9AE}" pid="3" name="MediaServiceImageTags">
    <vt:lpwstr/>
  </property>
</Properties>
</file>