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915CC-CE90-5F47-8821-64185AC65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943875-9A9B-3431-B7B5-AD72ABF5B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D955DE-F45B-6DCA-5BE4-EF9327B7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6BD197-9FB4-F1CE-458D-9F0BF479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BDA3C3-88B9-0183-4AE5-BDE88613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12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8AB80-ADF4-6257-762E-A88002573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0677DA2-D837-4DDE-ADB4-6F204E575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CC1C98-878F-18D6-CC13-14AAE78A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3C3BA8-1AF3-18AE-5358-7F490664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1922C7-9AEA-1758-0086-552AC004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3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9D9D4A-744C-AA9E-57DD-406B8425F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BA047F-3CBD-AF10-9A26-706EFF6AC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BDBCA8-A9E8-E664-F725-CDA51F41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4A5608-1ADF-5224-0879-8707585E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CB380B-5E39-EB6E-35D5-61BDB278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12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DA211-36DE-5EDB-CB4E-435FAC09A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674ED9-94CA-E0E0-3BA7-34667CD9F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BD86D9-BBB9-91B3-8D01-919292DC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37122E-D393-868A-6080-80810478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AC441B-CC12-2640-7639-9E7BA1DC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57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BE2A1-2D15-EDB6-A171-29B0376F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A7B199-E847-28B8-E360-71B7005A3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77FB17-1DAE-1B06-292E-50A7F9B03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712BAB-F597-254E-E234-930224E5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593260-5765-9E60-08CF-2707C91D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36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78E73-FBA2-ACC6-FDFE-EF51C397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E320F7-5BBE-83DC-758D-41E8C1861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24059F8-9F0B-7D54-B001-E4C96F834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99DFB5-3867-C7A6-6414-B446B56D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D26E14-57F4-1266-9F89-5F7C56F6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452CB0-B11D-DB33-FB5B-0DBCFD4C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20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5CF544-AF39-E31B-9344-951174C24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F7FEC8-116E-76CE-FAB0-03EEA3CAD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9CAE5DD-5398-2DDF-40F3-A4AEEF1FC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890659-2968-9173-D521-2CF2C60E5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66E430E-5E66-9B59-F905-2BE3364F5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A630781-6282-BEEC-E45B-13684CA3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32C36B-027C-2D77-DD71-9CDF07D1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349B74A-8D2B-AD32-9A90-C8FFB40E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71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D34BD-CB07-D1FF-433D-675826ACC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4B3B6A9-433A-9D13-1D3B-3E769447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CC5BE7-4081-A0B7-0982-CF8DC9CB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90CE9DF-81E2-8C6F-4CB9-7490587E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94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F559672-1BE9-CD7E-CAFD-DF94E7C2F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D36165-9D2A-C805-A67B-58706EBE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58E60E4-19DA-4D78-0405-0355E2B0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87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4A033-2F9C-1591-CCE9-0895B405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9A85BC-2645-262A-B30A-AAA2CBC16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E7C622-FE66-136D-96A7-5A0BE1EEA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4D2B45E-9663-A34D-DAF2-F5688E81A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4F255B-0FC0-0E50-3220-E190DFA5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4DA24B8-894E-ED95-9363-4819450E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71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F61D1-A3C1-3230-6BE5-2318EDC14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9BC747D-F23E-8E58-1969-CCC148C53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0889FB-B7A3-FB1E-6E95-82FF7063E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2DF864-818E-E65D-5A40-29EC78C7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0BDC1A-44DC-0757-2B9A-0695D5F9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025D00-2F56-38BF-9748-A2C5AEE0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16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D7824DA-4A5E-9746-7A41-3A4D4275D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FD01AF-AFC0-5E68-D1A7-BEC2AA76D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23D0DF-BC4D-DAD8-D873-D332DEED6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AC8A-6AB4-498B-BC96-90C8D286772B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43FA38-095B-8152-B390-0A3E08B17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11435D-0966-61CA-92D0-3F1EBA990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605E3-3453-44FE-8DF9-DD426D43DF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34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A1F1378B-0869-A563-99D1-6922D8EF946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47788" y="0"/>
            <a:ext cx="9445626" cy="7227888"/>
            <a:chOff x="849" y="0"/>
            <a:chExt cx="5950" cy="4553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F29C0C66-85E1-53D7-01D7-857621E7A65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60" y="0"/>
              <a:ext cx="5760" cy="4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2BCC6A08-D34E-FE0B-37FB-BDF04638F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3" y="4159"/>
              <a:ext cx="6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33049F7B-2895-F2DF-E0D1-5E847502D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9"/>
              <a:ext cx="5751" cy="29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7FC6D060-C9F5-557A-E62C-CCC637CFB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9"/>
              <a:ext cx="5751" cy="260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D27CF605-164D-AE70-F9CC-A252DFF24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" y="20"/>
              <a:ext cx="84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Quadro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CC9E814D-83FB-1153-16C9-5B1FA402D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0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75778111-13CE-D2C1-C695-07D9E3EA6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6" y="20"/>
              <a:ext cx="34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de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BA322D30-C0A5-A7D8-08DD-7A4FBE74F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" y="20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971F1305-9816-B292-F737-AEB762F11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20"/>
              <a:ext cx="154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Aprendizagem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D31DB0CC-D539-0F03-D516-C3F7C1BEA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20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88F6F57-7C14-4E59-9837-46714763B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20"/>
              <a:ext cx="1596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Organizacional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BEB90D1C-1EDB-7DA1-7715-8D056D923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7" y="20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86ADD098-4F42-DE66-0ACE-0662956D0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12940F7E-E489-A611-3FED-0033B5A13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F84E0553-7268-A2C1-1B3B-CFB3264D6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"/>
              <a:ext cx="5751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075150AC-BE13-FB0C-271B-CC121F64E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1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24CE7E0E-DC0A-B860-3220-9DB556179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1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459FD940-1FBC-3973-039E-2E2B8377C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9"/>
              <a:ext cx="7" cy="29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F6ECB0C4-3D1C-AE00-6A1E-77E3D06ED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9"/>
              <a:ext cx="8" cy="29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37B3940-2198-EF4E-0509-2F584CCAF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10"/>
              <a:ext cx="5751" cy="20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2410A9E5-F7F6-3938-B3E5-EE83D2E30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10"/>
              <a:ext cx="5751" cy="185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E3A52C04-B597-DF17-3B3D-0004C7222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0" y="317"/>
              <a:ext cx="70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Objetivo,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>
              <a:extLst>
                <a:ext uri="{FF2B5EF4-FFF2-40B4-BE49-F238E27FC236}">
                  <a16:creationId xmlns:a16="http://schemas.microsoft.com/office/drawing/2014/main" id="{FD219260-28BD-4CFD-3EA3-0A440703B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8A2197C4-70E7-D44E-7718-E9C4AB936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" y="317"/>
              <a:ext cx="85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resultados,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0D342EA8-A9A7-176B-1758-92817952A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4F0A3B68-908F-A2C5-A22F-0081AADE0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1" y="317"/>
              <a:ext cx="84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processos,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64448965-DF2C-FAC8-6710-8C7CC873E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>
              <a:extLst>
                <a:ext uri="{FF2B5EF4-FFF2-40B4-BE49-F238E27FC236}">
                  <a16:creationId xmlns:a16="http://schemas.microsoft.com/office/drawing/2014/main" id="{D5F8BD3B-C99F-FD86-3F7B-9E6E87656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317"/>
              <a:ext cx="80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problemas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EBF52A25-EA3C-A5ED-95F0-2897B3B7A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7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>
              <a:extLst>
                <a:ext uri="{FF2B5EF4-FFF2-40B4-BE49-F238E27FC236}">
                  <a16:creationId xmlns:a16="http://schemas.microsoft.com/office/drawing/2014/main" id="{9CB2451A-A4C4-35F0-F654-03BB5AA32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5" y="318"/>
              <a:ext cx="160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e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>
              <a:extLst>
                <a:ext uri="{FF2B5EF4-FFF2-40B4-BE49-F238E27FC236}">
                  <a16:creationId xmlns:a16="http://schemas.microsoft.com/office/drawing/2014/main" id="{BCA3459C-4375-77CD-E566-650DD73EA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>
              <a:extLst>
                <a:ext uri="{FF2B5EF4-FFF2-40B4-BE49-F238E27FC236}">
                  <a16:creationId xmlns:a16="http://schemas.microsoft.com/office/drawing/2014/main" id="{BBA1BE5B-BDB1-84D6-DEAA-638A2BCC9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3" y="317"/>
              <a:ext cx="70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soluções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>
              <a:extLst>
                <a:ext uri="{FF2B5EF4-FFF2-40B4-BE49-F238E27FC236}">
                  <a16:creationId xmlns:a16="http://schemas.microsoft.com/office/drawing/2014/main" id="{30AC91F0-E800-CD83-26C2-ED3649D39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5" y="317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>
              <a:extLst>
                <a:ext uri="{FF2B5EF4-FFF2-40B4-BE49-F238E27FC236}">
                  <a16:creationId xmlns:a16="http://schemas.microsoft.com/office/drawing/2014/main" id="{0DB28C4F-9E4D-DBBC-54F5-AB617A742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302"/>
              <a:ext cx="7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" name="Rectangle 38">
              <a:extLst>
                <a:ext uri="{FF2B5EF4-FFF2-40B4-BE49-F238E27FC236}">
                  <a16:creationId xmlns:a16="http://schemas.microsoft.com/office/drawing/2014/main" id="{20817EF2-D51A-ED20-D163-1F492F7F7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02"/>
              <a:ext cx="5751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id="{E2E46085-621C-CA0F-B796-7DD83F108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302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" name="Rectangle 40">
              <a:extLst>
                <a:ext uri="{FF2B5EF4-FFF2-40B4-BE49-F238E27FC236}">
                  <a16:creationId xmlns:a16="http://schemas.microsoft.com/office/drawing/2014/main" id="{37E7AA46-DF5A-5290-159C-44D3EACAD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309"/>
              <a:ext cx="7" cy="210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4" name="Rectangle 41">
              <a:extLst>
                <a:ext uri="{FF2B5EF4-FFF2-40B4-BE49-F238E27FC236}">
                  <a16:creationId xmlns:a16="http://schemas.microsoft.com/office/drawing/2014/main" id="{189A2C14-15A8-2AF6-E4DB-5148ECF03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309"/>
              <a:ext cx="8" cy="210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5" name="Rectangle 42">
              <a:extLst>
                <a:ext uri="{FF2B5EF4-FFF2-40B4-BE49-F238E27FC236}">
                  <a16:creationId xmlns:a16="http://schemas.microsoft.com/office/drawing/2014/main" id="{EDAF2424-8A43-52B0-3354-1BFEA3B5B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526"/>
              <a:ext cx="655" cy="110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6" name="Rectangle 43">
              <a:extLst>
                <a:ext uri="{FF2B5EF4-FFF2-40B4-BE49-F238E27FC236}">
                  <a16:creationId xmlns:a16="http://schemas.microsoft.com/office/drawing/2014/main" id="{2DE29723-38E5-EFA2-2557-E865FE44E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526"/>
              <a:ext cx="655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7" name="Rectangle 44">
              <a:extLst>
                <a:ext uri="{FF2B5EF4-FFF2-40B4-BE49-F238E27FC236}">
                  <a16:creationId xmlns:a16="http://schemas.microsoft.com/office/drawing/2014/main" id="{A6C687B7-E676-D269-E4C8-766B389B1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523"/>
              <a:ext cx="53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Objetivo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>
              <a:extLst>
                <a:ext uri="{FF2B5EF4-FFF2-40B4-BE49-F238E27FC236}">
                  <a16:creationId xmlns:a16="http://schemas.microsoft.com/office/drawing/2014/main" id="{65472A1E-949A-934F-B7AF-7CBAC4419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523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>
              <a:extLst>
                <a:ext uri="{FF2B5EF4-FFF2-40B4-BE49-F238E27FC236}">
                  <a16:creationId xmlns:a16="http://schemas.microsoft.com/office/drawing/2014/main" id="{B0D13B7F-91E7-972A-667D-CEAFBB4B6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526"/>
              <a:ext cx="5088" cy="110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0" name="Rectangle 47">
              <a:extLst>
                <a:ext uri="{FF2B5EF4-FFF2-40B4-BE49-F238E27FC236}">
                  <a16:creationId xmlns:a16="http://schemas.microsoft.com/office/drawing/2014/main" id="{7D1C4621-1B3D-49F5-8BE3-F34591BE3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526"/>
              <a:ext cx="5088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1" name="Rectangle 48">
              <a:extLst>
                <a:ext uri="{FF2B5EF4-FFF2-40B4-BE49-F238E27FC236}">
                  <a16:creationId xmlns:a16="http://schemas.microsoft.com/office/drawing/2014/main" id="{18721001-08A8-95F5-35F7-E0D5A94FF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4" y="523"/>
              <a:ext cx="236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t-BR" altLang="pt-BR" dirty="0">
                  <a:solidFill>
                    <a:srgbClr val="45555F"/>
                  </a:solidFill>
                </a:rPr>
                <a:t>Gráficos de indicadores de resultado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9">
              <a:extLst>
                <a:ext uri="{FF2B5EF4-FFF2-40B4-BE49-F238E27FC236}">
                  <a16:creationId xmlns:a16="http://schemas.microsoft.com/office/drawing/2014/main" id="{5194B030-10E0-C3B1-CF28-8EA0801E8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523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0">
              <a:extLst>
                <a:ext uri="{FF2B5EF4-FFF2-40B4-BE49-F238E27FC236}">
                  <a16:creationId xmlns:a16="http://schemas.microsoft.com/office/drawing/2014/main" id="{49FAFB09-0234-03F4-31FF-A846E44EA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519"/>
              <a:ext cx="7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209E204D-65BB-0361-9023-497A65938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519"/>
              <a:ext cx="655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40965888-D1FB-C246-A245-E60F22B1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519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6" name="Rectangle 53">
              <a:extLst>
                <a:ext uri="{FF2B5EF4-FFF2-40B4-BE49-F238E27FC236}">
                  <a16:creationId xmlns:a16="http://schemas.microsoft.com/office/drawing/2014/main" id="{D6D4866C-87F8-AA09-C86C-A0794FF6C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519"/>
              <a:ext cx="508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7" name="Rectangle 54">
              <a:extLst>
                <a:ext uri="{FF2B5EF4-FFF2-40B4-BE49-F238E27FC236}">
                  <a16:creationId xmlns:a16="http://schemas.microsoft.com/office/drawing/2014/main" id="{DB9FC9AC-0B14-DFF7-BA32-8D1F1B0CC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519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8" name="Rectangle 55">
              <a:extLst>
                <a:ext uri="{FF2B5EF4-FFF2-40B4-BE49-F238E27FC236}">
                  <a16:creationId xmlns:a16="http://schemas.microsoft.com/office/drawing/2014/main" id="{3DC6DFE9-19F1-94C6-DF1C-A912BD671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526"/>
              <a:ext cx="7" cy="110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59" name="Rectangle 56">
              <a:extLst>
                <a:ext uri="{FF2B5EF4-FFF2-40B4-BE49-F238E27FC236}">
                  <a16:creationId xmlns:a16="http://schemas.microsoft.com/office/drawing/2014/main" id="{D4B1AF42-7DE8-89E9-5208-41A2A2C49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526"/>
              <a:ext cx="8" cy="110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0" name="Rectangle 57">
              <a:extLst>
                <a:ext uri="{FF2B5EF4-FFF2-40B4-BE49-F238E27FC236}">
                  <a16:creationId xmlns:a16="http://schemas.microsoft.com/office/drawing/2014/main" id="{373CED81-7580-5006-C3EF-F23DB1E93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526"/>
              <a:ext cx="8" cy="110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1" name="Rectangle 58">
              <a:extLst>
                <a:ext uri="{FF2B5EF4-FFF2-40B4-BE49-F238E27FC236}">
                  <a16:creationId xmlns:a16="http://schemas.microsoft.com/office/drawing/2014/main" id="{125370F0-8E19-A336-FB53-435A6C12F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642"/>
              <a:ext cx="655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2" name="Rectangle 59">
              <a:extLst>
                <a:ext uri="{FF2B5EF4-FFF2-40B4-BE49-F238E27FC236}">
                  <a16:creationId xmlns:a16="http://schemas.microsoft.com/office/drawing/2014/main" id="{8DAF9743-C5F9-EC44-40FE-C2F30733D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642"/>
              <a:ext cx="655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3" name="Rectangle 60">
              <a:extLst>
                <a:ext uri="{FF2B5EF4-FFF2-40B4-BE49-F238E27FC236}">
                  <a16:creationId xmlns:a16="http://schemas.microsoft.com/office/drawing/2014/main" id="{E5FEF50F-FF5E-5D76-493F-A46336492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1">
              <a:extLst>
                <a:ext uri="{FF2B5EF4-FFF2-40B4-BE49-F238E27FC236}">
                  <a16:creationId xmlns:a16="http://schemas.microsoft.com/office/drawing/2014/main" id="{20B25B1F-9AA8-E524-0F95-56F216903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2">
              <a:extLst>
                <a:ext uri="{FF2B5EF4-FFF2-40B4-BE49-F238E27FC236}">
                  <a16:creationId xmlns:a16="http://schemas.microsoft.com/office/drawing/2014/main" id="{B8BD4FD5-F92E-C794-8F3E-C0CD3FE18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6" name="Rectangle 63">
              <a:extLst>
                <a:ext uri="{FF2B5EF4-FFF2-40B4-BE49-F238E27FC236}">
                  <a16:creationId xmlns:a16="http://schemas.microsoft.com/office/drawing/2014/main" id="{B7463C48-B2E0-6455-BA88-C1CC45D82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FC36E4D9-BE9B-B0AB-BE48-26D395AC1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5">
              <a:extLst>
                <a:ext uri="{FF2B5EF4-FFF2-40B4-BE49-F238E27FC236}">
                  <a16:creationId xmlns:a16="http://schemas.microsoft.com/office/drawing/2014/main" id="{25A7FB24-D94F-65C9-DFE4-1F0917EE8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A7161514-7D86-049E-7A68-08AB2502E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0" name="Rectangle 67">
              <a:extLst>
                <a:ext uri="{FF2B5EF4-FFF2-40B4-BE49-F238E27FC236}">
                  <a16:creationId xmlns:a16="http://schemas.microsoft.com/office/drawing/2014/main" id="{3F9F8078-8D11-AE4A-181A-37E2965F5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1" name="Rectangle 68">
              <a:extLst>
                <a:ext uri="{FF2B5EF4-FFF2-40B4-BE49-F238E27FC236}">
                  <a16:creationId xmlns:a16="http://schemas.microsoft.com/office/drawing/2014/main" id="{0DFA7790-782D-5C06-EC13-8AE064349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8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9">
              <a:extLst>
                <a:ext uri="{FF2B5EF4-FFF2-40B4-BE49-F238E27FC236}">
                  <a16:creationId xmlns:a16="http://schemas.microsoft.com/office/drawing/2014/main" id="{AB3AF4E7-E087-0E04-20B2-9213EDE3E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1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0">
              <a:extLst>
                <a:ext uri="{FF2B5EF4-FFF2-40B4-BE49-F238E27FC236}">
                  <a16:creationId xmlns:a16="http://schemas.microsoft.com/office/drawing/2014/main" id="{A0BAE1FA-92FA-594C-FE68-41D6E7A2A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4" name="Rectangle 71">
              <a:extLst>
                <a:ext uri="{FF2B5EF4-FFF2-40B4-BE49-F238E27FC236}">
                  <a16:creationId xmlns:a16="http://schemas.microsoft.com/office/drawing/2014/main" id="{C53EDA0C-283F-061E-C771-643A7F0B0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5" name="Rectangle 72">
              <a:extLst>
                <a:ext uri="{FF2B5EF4-FFF2-40B4-BE49-F238E27FC236}">
                  <a16:creationId xmlns:a16="http://schemas.microsoft.com/office/drawing/2014/main" id="{C4AE9A10-5AD8-E445-6198-45A0176D5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7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111994C2-411D-42E1-7928-3325261E7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4">
              <a:extLst>
                <a:ext uri="{FF2B5EF4-FFF2-40B4-BE49-F238E27FC236}">
                  <a16:creationId xmlns:a16="http://schemas.microsoft.com/office/drawing/2014/main" id="{8E8ABF5C-F79C-9770-789B-55B366CB7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8" name="Rectangle 75">
              <a:extLst>
                <a:ext uri="{FF2B5EF4-FFF2-40B4-BE49-F238E27FC236}">
                  <a16:creationId xmlns:a16="http://schemas.microsoft.com/office/drawing/2014/main" id="{43A75E40-D022-CF57-8BE3-F51A56765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79" name="Rectangle 76">
              <a:extLst>
                <a:ext uri="{FF2B5EF4-FFF2-40B4-BE49-F238E27FC236}">
                  <a16:creationId xmlns:a16="http://schemas.microsoft.com/office/drawing/2014/main" id="{B9D43788-F185-F71A-A2B9-22D71A7CE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7">
              <a:extLst>
                <a:ext uri="{FF2B5EF4-FFF2-40B4-BE49-F238E27FC236}">
                  <a16:creationId xmlns:a16="http://schemas.microsoft.com/office/drawing/2014/main" id="{1DFE1441-0062-EE63-708A-77DB5F4A2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8">
              <a:extLst>
                <a:ext uri="{FF2B5EF4-FFF2-40B4-BE49-F238E27FC236}">
                  <a16:creationId xmlns:a16="http://schemas.microsoft.com/office/drawing/2014/main" id="{08165F4C-200C-F518-310E-814DF544D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2" name="Rectangle 79">
              <a:extLst>
                <a:ext uri="{FF2B5EF4-FFF2-40B4-BE49-F238E27FC236}">
                  <a16:creationId xmlns:a16="http://schemas.microsoft.com/office/drawing/2014/main" id="{86D666FC-DA5F-DAB9-F030-6521E0248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3" name="Rectangle 80">
              <a:extLst>
                <a:ext uri="{FF2B5EF4-FFF2-40B4-BE49-F238E27FC236}">
                  <a16:creationId xmlns:a16="http://schemas.microsoft.com/office/drawing/2014/main" id="{F8E22DB9-F895-9D25-4C9E-23991E0F9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3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1">
              <a:extLst>
                <a:ext uri="{FF2B5EF4-FFF2-40B4-BE49-F238E27FC236}">
                  <a16:creationId xmlns:a16="http://schemas.microsoft.com/office/drawing/2014/main" id="{50E96D9E-EFEA-D407-3F8A-71E1D755E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2">
              <a:extLst>
                <a:ext uri="{FF2B5EF4-FFF2-40B4-BE49-F238E27FC236}">
                  <a16:creationId xmlns:a16="http://schemas.microsoft.com/office/drawing/2014/main" id="{057022CD-56BE-8544-1E47-62943B7BA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6" name="Rectangle 83">
              <a:extLst>
                <a:ext uri="{FF2B5EF4-FFF2-40B4-BE49-F238E27FC236}">
                  <a16:creationId xmlns:a16="http://schemas.microsoft.com/office/drawing/2014/main" id="{4ACE283F-16F4-BF7A-CEF5-6E5700AD7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A4C11530-5054-98D8-96B7-6E7AE8DA1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3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5">
              <a:extLst>
                <a:ext uri="{FF2B5EF4-FFF2-40B4-BE49-F238E27FC236}">
                  <a16:creationId xmlns:a16="http://schemas.microsoft.com/office/drawing/2014/main" id="{3B3C99C8-A16F-CBA1-AE73-DC95CD67B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6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6">
              <a:extLst>
                <a:ext uri="{FF2B5EF4-FFF2-40B4-BE49-F238E27FC236}">
                  <a16:creationId xmlns:a16="http://schemas.microsoft.com/office/drawing/2014/main" id="{78EBFC64-4600-B687-B380-4C17BE8FB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" y="1642"/>
              <a:ext cx="720" cy="423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0" name="Rectangle 87">
              <a:extLst>
                <a:ext uri="{FF2B5EF4-FFF2-40B4-BE49-F238E27FC236}">
                  <a16:creationId xmlns:a16="http://schemas.microsoft.com/office/drawing/2014/main" id="{72C00A59-7F73-A621-F488-3DBC8E901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" y="1642"/>
              <a:ext cx="720" cy="15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1" name="Rectangle 88">
              <a:extLst>
                <a:ext uri="{FF2B5EF4-FFF2-40B4-BE49-F238E27FC236}">
                  <a16:creationId xmlns:a16="http://schemas.microsoft.com/office/drawing/2014/main" id="{82750E51-0538-21D3-55FE-4CAB7EC0C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1" y="1639"/>
              <a:ext cx="4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PDSA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9">
              <a:extLst>
                <a:ext uri="{FF2B5EF4-FFF2-40B4-BE49-F238E27FC236}">
                  <a16:creationId xmlns:a16="http://schemas.microsoft.com/office/drawing/2014/main" id="{1AE6A063-B6C7-CAB4-61B2-E74B2434A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3" y="1639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90">
              <a:extLst>
                <a:ext uri="{FF2B5EF4-FFF2-40B4-BE49-F238E27FC236}">
                  <a16:creationId xmlns:a16="http://schemas.microsoft.com/office/drawing/2014/main" id="{3A439F18-3792-4193-B19E-EF9E72504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634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4" name="Rectangle 91">
              <a:extLst>
                <a:ext uri="{FF2B5EF4-FFF2-40B4-BE49-F238E27FC236}">
                  <a16:creationId xmlns:a16="http://schemas.microsoft.com/office/drawing/2014/main" id="{FC271D69-74EA-2AB5-BC5A-5E4C13DF5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634"/>
              <a:ext cx="655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5" name="Rectangle 92">
              <a:extLst>
                <a:ext uri="{FF2B5EF4-FFF2-40B4-BE49-F238E27FC236}">
                  <a16:creationId xmlns:a16="http://schemas.microsoft.com/office/drawing/2014/main" id="{031F3723-5B73-6707-84E1-421724D20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6" name="Rectangle 93">
              <a:extLst>
                <a:ext uri="{FF2B5EF4-FFF2-40B4-BE49-F238E27FC236}">
                  <a16:creationId xmlns:a16="http://schemas.microsoft.com/office/drawing/2014/main" id="{41AC07DE-2C75-2275-0524-4A7F6F78E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7" name="Rectangle 94">
              <a:extLst>
                <a:ext uri="{FF2B5EF4-FFF2-40B4-BE49-F238E27FC236}">
                  <a16:creationId xmlns:a16="http://schemas.microsoft.com/office/drawing/2014/main" id="{6521B186-9BC9-A750-0C6A-C2B178F4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8" name="Rectangle 95">
              <a:extLst>
                <a:ext uri="{FF2B5EF4-FFF2-40B4-BE49-F238E27FC236}">
                  <a16:creationId xmlns:a16="http://schemas.microsoft.com/office/drawing/2014/main" id="{12ECD206-61E0-ADE4-4AF2-3FD4F97BB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9" name="Rectangle 96">
              <a:extLst>
                <a:ext uri="{FF2B5EF4-FFF2-40B4-BE49-F238E27FC236}">
                  <a16:creationId xmlns:a16="http://schemas.microsoft.com/office/drawing/2014/main" id="{F2F42C92-687B-62E5-351F-FF4D741B1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0" name="Rectangle 97">
              <a:extLst>
                <a:ext uri="{FF2B5EF4-FFF2-40B4-BE49-F238E27FC236}">
                  <a16:creationId xmlns:a16="http://schemas.microsoft.com/office/drawing/2014/main" id="{65812CBE-B14E-7BBE-1723-79C433670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1" name="Rectangle 98">
              <a:extLst>
                <a:ext uri="{FF2B5EF4-FFF2-40B4-BE49-F238E27FC236}">
                  <a16:creationId xmlns:a16="http://schemas.microsoft.com/office/drawing/2014/main" id="{BDA150EC-2FBA-55C0-913F-B5AEE4B8C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2" name="Rectangle 99">
              <a:extLst>
                <a:ext uri="{FF2B5EF4-FFF2-40B4-BE49-F238E27FC236}">
                  <a16:creationId xmlns:a16="http://schemas.microsoft.com/office/drawing/2014/main" id="{C16D26F5-A4C3-D43B-D983-4639D43BD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" name="Rectangle 100">
              <a:extLst>
                <a:ext uri="{FF2B5EF4-FFF2-40B4-BE49-F238E27FC236}">
                  <a16:creationId xmlns:a16="http://schemas.microsoft.com/office/drawing/2014/main" id="{2C8FEB16-0852-8FE3-C8AE-D0D851640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4" name="Rectangle 101">
              <a:extLst>
                <a:ext uri="{FF2B5EF4-FFF2-40B4-BE49-F238E27FC236}">
                  <a16:creationId xmlns:a16="http://schemas.microsoft.com/office/drawing/2014/main" id="{BFD7363B-DE90-3030-E7D2-1969357E1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1634"/>
              <a:ext cx="721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5" name="Rectangle 102">
              <a:extLst>
                <a:ext uri="{FF2B5EF4-FFF2-40B4-BE49-F238E27FC236}">
                  <a16:creationId xmlns:a16="http://schemas.microsoft.com/office/drawing/2014/main" id="{714AF67B-32A0-CB19-4C65-7EEC4E730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" y="1634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6" name="Rectangle 103">
              <a:extLst>
                <a:ext uri="{FF2B5EF4-FFF2-40B4-BE49-F238E27FC236}">
                  <a16:creationId xmlns:a16="http://schemas.microsoft.com/office/drawing/2014/main" id="{3EC3F040-6943-BD7B-4EDA-4C2FCC5A9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7" name="Rectangle 104">
              <a:extLst>
                <a:ext uri="{FF2B5EF4-FFF2-40B4-BE49-F238E27FC236}">
                  <a16:creationId xmlns:a16="http://schemas.microsoft.com/office/drawing/2014/main" id="{A999FCF7-548C-3677-720C-F819C2BB7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6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8" name="Rectangle 105">
              <a:extLst>
                <a:ext uri="{FF2B5EF4-FFF2-40B4-BE49-F238E27FC236}">
                  <a16:creationId xmlns:a16="http://schemas.microsoft.com/office/drawing/2014/main" id="{EF187FE0-A0BC-BA79-1851-CCFDC903F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" y="1634"/>
              <a:ext cx="720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9" name="Rectangle 106">
              <a:extLst>
                <a:ext uri="{FF2B5EF4-FFF2-40B4-BE49-F238E27FC236}">
                  <a16:creationId xmlns:a16="http://schemas.microsoft.com/office/drawing/2014/main" id="{2F2A5F02-D81C-6905-068D-990E54839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1634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0" name="Rectangle 107">
              <a:extLst>
                <a:ext uri="{FF2B5EF4-FFF2-40B4-BE49-F238E27FC236}">
                  <a16:creationId xmlns:a16="http://schemas.microsoft.com/office/drawing/2014/main" id="{2B9AD002-15D2-17B4-A814-8A6D04036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642"/>
              <a:ext cx="7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1" name="Rectangle 108">
              <a:extLst>
                <a:ext uri="{FF2B5EF4-FFF2-40B4-BE49-F238E27FC236}">
                  <a16:creationId xmlns:a16="http://schemas.microsoft.com/office/drawing/2014/main" id="{87D00EE9-D240-41C4-BDED-497C9FA35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2" name="Rectangle 109">
              <a:extLst>
                <a:ext uri="{FF2B5EF4-FFF2-40B4-BE49-F238E27FC236}">
                  <a16:creationId xmlns:a16="http://schemas.microsoft.com/office/drawing/2014/main" id="{A3C1D5D6-BD19-129E-0D84-9DD52AE93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3" name="Rectangle 110">
              <a:extLst>
                <a:ext uri="{FF2B5EF4-FFF2-40B4-BE49-F238E27FC236}">
                  <a16:creationId xmlns:a16="http://schemas.microsoft.com/office/drawing/2014/main" id="{DF2B2EC8-1F46-BDB6-08BB-109BF3946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4" name="Rectangle 111">
              <a:extLst>
                <a:ext uri="{FF2B5EF4-FFF2-40B4-BE49-F238E27FC236}">
                  <a16:creationId xmlns:a16="http://schemas.microsoft.com/office/drawing/2014/main" id="{A06E7834-7768-9CF5-50A1-3495F1104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5" name="Rectangle 112">
              <a:extLst>
                <a:ext uri="{FF2B5EF4-FFF2-40B4-BE49-F238E27FC236}">
                  <a16:creationId xmlns:a16="http://schemas.microsoft.com/office/drawing/2014/main" id="{5F9AEBA7-D306-49D6-A7C1-9C0F28C14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6" name="Rectangle 113">
              <a:extLst>
                <a:ext uri="{FF2B5EF4-FFF2-40B4-BE49-F238E27FC236}">
                  <a16:creationId xmlns:a16="http://schemas.microsoft.com/office/drawing/2014/main" id="{58D20691-CC6D-271B-4907-39AD2F051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" y="1642"/>
              <a:ext cx="7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7" name="Rectangle 114">
              <a:extLst>
                <a:ext uri="{FF2B5EF4-FFF2-40B4-BE49-F238E27FC236}">
                  <a16:creationId xmlns:a16="http://schemas.microsoft.com/office/drawing/2014/main" id="{FD1CA9F4-7EB4-8232-6DCE-169210ACA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6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8" name="Rectangle 115">
              <a:extLst>
                <a:ext uri="{FF2B5EF4-FFF2-40B4-BE49-F238E27FC236}">
                  <a16:creationId xmlns:a16="http://schemas.microsoft.com/office/drawing/2014/main" id="{8A91769F-8DD1-69DF-B7B9-A564D67A3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1642"/>
              <a:ext cx="8" cy="423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9" name="Rectangle 116">
              <a:extLst>
                <a:ext uri="{FF2B5EF4-FFF2-40B4-BE49-F238E27FC236}">
                  <a16:creationId xmlns:a16="http://schemas.microsoft.com/office/drawing/2014/main" id="{C9F84DB9-69AF-FE86-7940-10D3324ED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2073"/>
              <a:ext cx="5751" cy="1419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0" name="Rectangle 117">
              <a:extLst>
                <a:ext uri="{FF2B5EF4-FFF2-40B4-BE49-F238E27FC236}">
                  <a16:creationId xmlns:a16="http://schemas.microsoft.com/office/drawing/2014/main" id="{CF008C9E-5117-2EC9-687E-61CC705D0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2073"/>
              <a:ext cx="5751" cy="15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21" name="Rectangle 118">
              <a:extLst>
                <a:ext uri="{FF2B5EF4-FFF2-40B4-BE49-F238E27FC236}">
                  <a16:creationId xmlns:a16="http://schemas.microsoft.com/office/drawing/2014/main" id="{D7E184FC-19CE-B8FA-E53A-2C9B28BAD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6" y="2089"/>
              <a:ext cx="235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Gráficos de indicadores de processo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9">
              <a:extLst>
                <a:ext uri="{FF2B5EF4-FFF2-40B4-BE49-F238E27FC236}">
                  <a16:creationId xmlns:a16="http://schemas.microsoft.com/office/drawing/2014/main" id="{E7B897C4-7373-EBA8-E3F1-1DAD0A030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" y="2070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20">
              <a:extLst>
                <a:ext uri="{FF2B5EF4-FFF2-40B4-BE49-F238E27FC236}">
                  <a16:creationId xmlns:a16="http://schemas.microsoft.com/office/drawing/2014/main" id="{773945F7-AADE-06D4-3AC5-FBE01C507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2065"/>
              <a:ext cx="7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4" name="Rectangle 121">
              <a:extLst>
                <a:ext uri="{FF2B5EF4-FFF2-40B4-BE49-F238E27FC236}">
                  <a16:creationId xmlns:a16="http://schemas.microsoft.com/office/drawing/2014/main" id="{AC26F548-A3C4-9EE2-E3A7-F2B09DDEB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2065"/>
              <a:ext cx="655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5" name="Rectangle 122">
              <a:extLst>
                <a:ext uri="{FF2B5EF4-FFF2-40B4-BE49-F238E27FC236}">
                  <a16:creationId xmlns:a16="http://schemas.microsoft.com/office/drawing/2014/main" id="{FF45D92E-B3D3-9607-3F81-6A81F8BAF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6" name="Rectangle 123">
              <a:extLst>
                <a:ext uri="{FF2B5EF4-FFF2-40B4-BE49-F238E27FC236}">
                  <a16:creationId xmlns:a16="http://schemas.microsoft.com/office/drawing/2014/main" id="{7D71D2B0-A985-ADCF-37C8-447A88B78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7" name="Rectangle 124">
              <a:extLst>
                <a:ext uri="{FF2B5EF4-FFF2-40B4-BE49-F238E27FC236}">
                  <a16:creationId xmlns:a16="http://schemas.microsoft.com/office/drawing/2014/main" id="{8E0ADBB6-27B8-41A4-11C9-DD4586E58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8" name="Rectangle 125">
              <a:extLst>
                <a:ext uri="{FF2B5EF4-FFF2-40B4-BE49-F238E27FC236}">
                  <a16:creationId xmlns:a16="http://schemas.microsoft.com/office/drawing/2014/main" id="{49DE9B97-01FA-E227-D1A8-AB47C5388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9" name="Rectangle 126">
              <a:extLst>
                <a:ext uri="{FF2B5EF4-FFF2-40B4-BE49-F238E27FC236}">
                  <a16:creationId xmlns:a16="http://schemas.microsoft.com/office/drawing/2014/main" id="{0D4C5143-1914-B7B0-BD73-1A3698657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0" name="Rectangle 127">
              <a:extLst>
                <a:ext uri="{FF2B5EF4-FFF2-40B4-BE49-F238E27FC236}">
                  <a16:creationId xmlns:a16="http://schemas.microsoft.com/office/drawing/2014/main" id="{DD34658E-2FBA-D477-135F-C61EEE5CF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1" name="Rectangle 128">
              <a:extLst>
                <a:ext uri="{FF2B5EF4-FFF2-40B4-BE49-F238E27FC236}">
                  <a16:creationId xmlns:a16="http://schemas.microsoft.com/office/drawing/2014/main" id="{2122C95E-30C1-9890-6236-9867FECA6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2" name="Rectangle 129">
              <a:extLst>
                <a:ext uri="{FF2B5EF4-FFF2-40B4-BE49-F238E27FC236}">
                  <a16:creationId xmlns:a16="http://schemas.microsoft.com/office/drawing/2014/main" id="{2E742BBF-1B3C-3CE4-49DA-9E877D245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0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3" name="Rectangle 130">
              <a:extLst>
                <a:ext uri="{FF2B5EF4-FFF2-40B4-BE49-F238E27FC236}">
                  <a16:creationId xmlns:a16="http://schemas.microsoft.com/office/drawing/2014/main" id="{41B68943-EA41-92DB-3005-7364B4ACC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4" name="Rectangle 131">
              <a:extLst>
                <a:ext uri="{FF2B5EF4-FFF2-40B4-BE49-F238E27FC236}">
                  <a16:creationId xmlns:a16="http://schemas.microsoft.com/office/drawing/2014/main" id="{260A2046-615C-4470-7771-04F608796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2065"/>
              <a:ext cx="721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5" name="Rectangle 132">
              <a:extLst>
                <a:ext uri="{FF2B5EF4-FFF2-40B4-BE49-F238E27FC236}">
                  <a16:creationId xmlns:a16="http://schemas.microsoft.com/office/drawing/2014/main" id="{7BD76E5B-C3C1-0817-3F12-8F61C64B8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" y="2065"/>
              <a:ext cx="7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6" name="Rectangle 133">
              <a:extLst>
                <a:ext uri="{FF2B5EF4-FFF2-40B4-BE49-F238E27FC236}">
                  <a16:creationId xmlns:a16="http://schemas.microsoft.com/office/drawing/2014/main" id="{F1C5352E-3A6E-1697-39DC-62C5CE139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6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7" name="Rectangle 134">
              <a:extLst>
                <a:ext uri="{FF2B5EF4-FFF2-40B4-BE49-F238E27FC236}">
                  <a16:creationId xmlns:a16="http://schemas.microsoft.com/office/drawing/2014/main" id="{00FE0A2D-1A28-F221-570B-3567C85B1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6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8" name="Rectangle 135">
              <a:extLst>
                <a:ext uri="{FF2B5EF4-FFF2-40B4-BE49-F238E27FC236}">
                  <a16:creationId xmlns:a16="http://schemas.microsoft.com/office/drawing/2014/main" id="{1D5F87C2-08DF-0E97-FAE4-C79A448ED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4" y="2065"/>
              <a:ext cx="720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9" name="Rectangle 136">
              <a:extLst>
                <a:ext uri="{FF2B5EF4-FFF2-40B4-BE49-F238E27FC236}">
                  <a16:creationId xmlns:a16="http://schemas.microsoft.com/office/drawing/2014/main" id="{A0C6BFA5-2C6A-6E12-516E-59A40E8CC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2065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0" name="Rectangle 137">
              <a:extLst>
                <a:ext uri="{FF2B5EF4-FFF2-40B4-BE49-F238E27FC236}">
                  <a16:creationId xmlns:a16="http://schemas.microsoft.com/office/drawing/2014/main" id="{02E1DEFA-9EFC-5E02-FC3E-E6B828C13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2072"/>
              <a:ext cx="7" cy="1420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1" name="Rectangle 138">
              <a:extLst>
                <a:ext uri="{FF2B5EF4-FFF2-40B4-BE49-F238E27FC236}">
                  <a16:creationId xmlns:a16="http://schemas.microsoft.com/office/drawing/2014/main" id="{087E3293-AAFC-DE7B-4A12-1F9F4D01D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2072"/>
              <a:ext cx="8" cy="1420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2" name="Rectangle 139">
              <a:extLst>
                <a:ext uri="{FF2B5EF4-FFF2-40B4-BE49-F238E27FC236}">
                  <a16:creationId xmlns:a16="http://schemas.microsoft.com/office/drawing/2014/main" id="{343BEB6A-5078-4317-81C1-8B44122B5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499"/>
              <a:ext cx="1928" cy="577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3" name="Rectangle 140">
              <a:extLst>
                <a:ext uri="{FF2B5EF4-FFF2-40B4-BE49-F238E27FC236}">
                  <a16:creationId xmlns:a16="http://schemas.microsoft.com/office/drawing/2014/main" id="{F67E8729-62BF-5B06-1497-5A1E391C0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500"/>
              <a:ext cx="2111" cy="15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4" name="Rectangle 141">
              <a:extLst>
                <a:ext uri="{FF2B5EF4-FFF2-40B4-BE49-F238E27FC236}">
                  <a16:creationId xmlns:a16="http://schemas.microsoft.com/office/drawing/2014/main" id="{2C74E67C-8E12-7EBC-BD4C-F4D31E9F6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" y="3497"/>
              <a:ext cx="6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Problemas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2">
              <a:extLst>
                <a:ext uri="{FF2B5EF4-FFF2-40B4-BE49-F238E27FC236}">
                  <a16:creationId xmlns:a16="http://schemas.microsoft.com/office/drawing/2014/main" id="{A5A70512-5A0E-4FD6-CA7C-82A8FA24D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3">
              <a:extLst>
                <a:ext uri="{FF2B5EF4-FFF2-40B4-BE49-F238E27FC236}">
                  <a16:creationId xmlns:a16="http://schemas.microsoft.com/office/drawing/2014/main" id="{24423988-35E9-C2F5-50F3-7A40CE16D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2" y="3497"/>
              <a:ext cx="87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Identificados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4">
              <a:extLst>
                <a:ext uri="{FF2B5EF4-FFF2-40B4-BE49-F238E27FC236}">
                  <a16:creationId xmlns:a16="http://schemas.microsoft.com/office/drawing/2014/main" id="{A869F04D-B17C-D86A-6F29-152E466F8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5">
              <a:extLst>
                <a:ext uri="{FF2B5EF4-FFF2-40B4-BE49-F238E27FC236}">
                  <a16:creationId xmlns:a16="http://schemas.microsoft.com/office/drawing/2014/main" id="{B0524AF9-0791-5503-2D38-F34BDCE33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491"/>
              <a:ext cx="1448" cy="735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9" name="Rectangle 146">
              <a:extLst>
                <a:ext uri="{FF2B5EF4-FFF2-40B4-BE49-F238E27FC236}">
                  <a16:creationId xmlns:a16="http://schemas.microsoft.com/office/drawing/2014/main" id="{3931C653-C03F-7876-7173-ECC88A624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3500"/>
              <a:ext cx="1448" cy="15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0" name="Rectangle 147">
              <a:extLst>
                <a:ext uri="{FF2B5EF4-FFF2-40B4-BE49-F238E27FC236}">
                  <a16:creationId xmlns:a16="http://schemas.microsoft.com/office/drawing/2014/main" id="{1C1E22E2-B1A5-AB88-06BD-C90D3A996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3497"/>
              <a:ext cx="6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Problemas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8">
              <a:extLst>
                <a:ext uri="{FF2B5EF4-FFF2-40B4-BE49-F238E27FC236}">
                  <a16:creationId xmlns:a16="http://schemas.microsoft.com/office/drawing/2014/main" id="{62B8E760-A500-FF38-1FA2-6C6D82A34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3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49">
              <a:extLst>
                <a:ext uri="{FF2B5EF4-FFF2-40B4-BE49-F238E27FC236}">
                  <a16:creationId xmlns:a16="http://schemas.microsoft.com/office/drawing/2014/main" id="{3EB45E43-E379-E695-D4B4-D65FB35C2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2" y="3497"/>
              <a:ext cx="26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em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50">
              <a:extLst>
                <a:ext uri="{FF2B5EF4-FFF2-40B4-BE49-F238E27FC236}">
                  <a16:creationId xmlns:a16="http://schemas.microsoft.com/office/drawing/2014/main" id="{F13BB526-3D21-B51C-DCB1-981A9DECB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51">
              <a:extLst>
                <a:ext uri="{FF2B5EF4-FFF2-40B4-BE49-F238E27FC236}">
                  <a16:creationId xmlns:a16="http://schemas.microsoft.com/office/drawing/2014/main" id="{FDA7D113-91F2-835B-FE2F-411402D18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3497"/>
              <a:ext cx="68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resolução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52">
              <a:extLst>
                <a:ext uri="{FF2B5EF4-FFF2-40B4-BE49-F238E27FC236}">
                  <a16:creationId xmlns:a16="http://schemas.microsoft.com/office/drawing/2014/main" id="{6AB55C3D-505F-42DE-F978-00E2DAB2D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53">
              <a:extLst>
                <a:ext uri="{FF2B5EF4-FFF2-40B4-BE49-F238E27FC236}">
                  <a16:creationId xmlns:a16="http://schemas.microsoft.com/office/drawing/2014/main" id="{DAC369D7-BF13-56DA-C78D-2795ADA58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3500"/>
              <a:ext cx="2176" cy="735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157" name="Rectangle 154">
              <a:extLst>
                <a:ext uri="{FF2B5EF4-FFF2-40B4-BE49-F238E27FC236}">
                  <a16:creationId xmlns:a16="http://schemas.microsoft.com/office/drawing/2014/main" id="{C5E33E18-7FA6-0A0A-1AB4-12801FF3C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3500"/>
              <a:ext cx="2176" cy="158"/>
            </a:xfrm>
            <a:prstGeom prst="rect">
              <a:avLst/>
            </a:prstGeom>
            <a:solidFill>
              <a:srgbClr val="F8F8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8" name="Rectangle 155">
              <a:extLst>
                <a:ext uri="{FF2B5EF4-FFF2-40B4-BE49-F238E27FC236}">
                  <a16:creationId xmlns:a16="http://schemas.microsoft.com/office/drawing/2014/main" id="{C53F6230-E150-1CC9-D196-70B8C9121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5" y="3497"/>
              <a:ext cx="69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Problemas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6">
              <a:extLst>
                <a:ext uri="{FF2B5EF4-FFF2-40B4-BE49-F238E27FC236}">
                  <a16:creationId xmlns:a16="http://schemas.microsoft.com/office/drawing/2014/main" id="{489D14E3-36A1-697F-EE0C-F35DB2BE1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1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7">
              <a:extLst>
                <a:ext uri="{FF2B5EF4-FFF2-40B4-BE49-F238E27FC236}">
                  <a16:creationId xmlns:a16="http://schemas.microsoft.com/office/drawing/2014/main" id="{26FF25C7-BC52-0647-09CF-1976FFCC4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1" y="3497"/>
              <a:ext cx="71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rgbClr val="45555F"/>
                  </a:solidFill>
                  <a:effectLst/>
                  <a:latin typeface="Arial" panose="020B0604020202020204" pitchFamily="34" charset="0"/>
                </a:rPr>
                <a:t>resolvidos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8">
              <a:extLst>
                <a:ext uri="{FF2B5EF4-FFF2-40B4-BE49-F238E27FC236}">
                  <a16:creationId xmlns:a16="http://schemas.microsoft.com/office/drawing/2014/main" id="{267226B0-04A9-F0BA-488B-3F7DA467B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" y="3497"/>
              <a:ext cx="10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9">
              <a:extLst>
                <a:ext uri="{FF2B5EF4-FFF2-40B4-BE49-F238E27FC236}">
                  <a16:creationId xmlns:a16="http://schemas.microsoft.com/office/drawing/2014/main" id="{77EB6710-827C-1854-641B-60C1FDB12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3492"/>
              <a:ext cx="7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3" name="Rectangle 160">
              <a:extLst>
                <a:ext uri="{FF2B5EF4-FFF2-40B4-BE49-F238E27FC236}">
                  <a16:creationId xmlns:a16="http://schemas.microsoft.com/office/drawing/2014/main" id="{7E05DBA2-D111-4AEF-4D2D-C44352D1A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3492"/>
              <a:ext cx="2111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4" name="Rectangle 161">
              <a:extLst>
                <a:ext uri="{FF2B5EF4-FFF2-40B4-BE49-F238E27FC236}">
                  <a16:creationId xmlns:a16="http://schemas.microsoft.com/office/drawing/2014/main" id="{3FAB90C8-F536-D84B-7B0D-FE5EE3617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3492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5" name="Rectangle 162">
              <a:extLst>
                <a:ext uri="{FF2B5EF4-FFF2-40B4-BE49-F238E27FC236}">
                  <a16:creationId xmlns:a16="http://schemas.microsoft.com/office/drawing/2014/main" id="{F2D04E5A-D2B3-76CB-9423-2D1C193F0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3492"/>
              <a:ext cx="144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6" name="Rectangle 163">
              <a:extLst>
                <a:ext uri="{FF2B5EF4-FFF2-40B4-BE49-F238E27FC236}">
                  <a16:creationId xmlns:a16="http://schemas.microsoft.com/office/drawing/2014/main" id="{AC983266-AAD3-F714-1750-95661E1AA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3492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7" name="Rectangle 164">
              <a:extLst>
                <a:ext uri="{FF2B5EF4-FFF2-40B4-BE49-F238E27FC236}">
                  <a16:creationId xmlns:a16="http://schemas.microsoft.com/office/drawing/2014/main" id="{98F3AB44-6F31-F0F6-27EB-21F752D57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3492"/>
              <a:ext cx="2176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8" name="Rectangle 165">
              <a:extLst>
                <a:ext uri="{FF2B5EF4-FFF2-40B4-BE49-F238E27FC236}">
                  <a16:creationId xmlns:a16="http://schemas.microsoft.com/office/drawing/2014/main" id="{3424FFF4-B21C-15B0-A585-6C0BDB534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3492"/>
              <a:ext cx="8" cy="7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69" name="Rectangle 166">
              <a:extLst>
                <a:ext uri="{FF2B5EF4-FFF2-40B4-BE49-F238E27FC236}">
                  <a16:creationId xmlns:a16="http://schemas.microsoft.com/office/drawing/2014/main" id="{0A0AB4B7-4A82-ACE9-B55A-6A3D43E3D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3499"/>
              <a:ext cx="7" cy="736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0" name="Rectangle 167">
              <a:extLst>
                <a:ext uri="{FF2B5EF4-FFF2-40B4-BE49-F238E27FC236}">
                  <a16:creationId xmlns:a16="http://schemas.microsoft.com/office/drawing/2014/main" id="{042BE4FA-7630-9B2C-7F47-01EC71D79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4235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1" name="Rectangle 168">
              <a:extLst>
                <a:ext uri="{FF2B5EF4-FFF2-40B4-BE49-F238E27FC236}">
                  <a16:creationId xmlns:a16="http://schemas.microsoft.com/office/drawing/2014/main" id="{008DE277-4ED4-635D-D1D3-39C1CA4C9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4235"/>
              <a:ext cx="7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2" name="Rectangle 169">
              <a:extLst>
                <a:ext uri="{FF2B5EF4-FFF2-40B4-BE49-F238E27FC236}">
                  <a16:creationId xmlns:a16="http://schemas.microsoft.com/office/drawing/2014/main" id="{915BC591-B970-E191-7E58-C645003C8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4235"/>
              <a:ext cx="2111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3" name="Rectangle 170">
              <a:extLst>
                <a:ext uri="{FF2B5EF4-FFF2-40B4-BE49-F238E27FC236}">
                  <a16:creationId xmlns:a16="http://schemas.microsoft.com/office/drawing/2014/main" id="{0C3CF4D9-9CF0-840A-29F1-AD158E5F0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3489"/>
              <a:ext cx="8" cy="736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4" name="Rectangle 171">
              <a:extLst>
                <a:ext uri="{FF2B5EF4-FFF2-40B4-BE49-F238E27FC236}">
                  <a16:creationId xmlns:a16="http://schemas.microsoft.com/office/drawing/2014/main" id="{4E5F71B7-66F7-F12D-7B86-44EF626D3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4235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5" name="Rectangle 172">
              <a:extLst>
                <a:ext uri="{FF2B5EF4-FFF2-40B4-BE49-F238E27FC236}">
                  <a16:creationId xmlns:a16="http://schemas.microsoft.com/office/drawing/2014/main" id="{BE317D3B-2C00-5EF8-3D11-D6B2D86E9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4235"/>
              <a:ext cx="144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6" name="Rectangle 173">
              <a:extLst>
                <a:ext uri="{FF2B5EF4-FFF2-40B4-BE49-F238E27FC236}">
                  <a16:creationId xmlns:a16="http://schemas.microsoft.com/office/drawing/2014/main" id="{0C72A2E3-C9E4-D480-409D-C1347942F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3499"/>
              <a:ext cx="8" cy="736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7" name="Rectangle 174">
              <a:extLst>
                <a:ext uri="{FF2B5EF4-FFF2-40B4-BE49-F238E27FC236}">
                  <a16:creationId xmlns:a16="http://schemas.microsoft.com/office/drawing/2014/main" id="{45E15E63-4A76-BCCB-77B7-195D10CEE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0" y="4235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8" name="Rectangle 175">
              <a:extLst>
                <a:ext uri="{FF2B5EF4-FFF2-40B4-BE49-F238E27FC236}">
                  <a16:creationId xmlns:a16="http://schemas.microsoft.com/office/drawing/2014/main" id="{96244035-307C-C887-3C81-24078FA78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" y="4235"/>
              <a:ext cx="2176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79" name="Rectangle 176">
              <a:extLst>
                <a:ext uri="{FF2B5EF4-FFF2-40B4-BE49-F238E27FC236}">
                  <a16:creationId xmlns:a16="http://schemas.microsoft.com/office/drawing/2014/main" id="{71BEAA09-8D03-5BBB-59A2-0C05CC259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3499"/>
              <a:ext cx="8" cy="736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0" name="Rectangle 177">
              <a:extLst>
                <a:ext uri="{FF2B5EF4-FFF2-40B4-BE49-F238E27FC236}">
                  <a16:creationId xmlns:a16="http://schemas.microsoft.com/office/drawing/2014/main" id="{11A26199-91D2-85B3-8B6D-B66C7AFC8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4235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1" name="Rectangle 178">
              <a:extLst>
                <a:ext uri="{FF2B5EF4-FFF2-40B4-BE49-F238E27FC236}">
                  <a16:creationId xmlns:a16="http://schemas.microsoft.com/office/drawing/2014/main" id="{EF17B348-27DD-E10C-21A8-114AEC4CA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4" y="4235"/>
              <a:ext cx="8" cy="8"/>
            </a:xfrm>
            <a:prstGeom prst="rect">
              <a:avLst/>
            </a:prstGeom>
            <a:solidFill>
              <a:srgbClr val="455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82" name="Rectangle 179">
              <a:extLst>
                <a:ext uri="{FF2B5EF4-FFF2-40B4-BE49-F238E27FC236}">
                  <a16:creationId xmlns:a16="http://schemas.microsoft.com/office/drawing/2014/main" id="{D1463342-5BCA-3381-C693-D39EDBF35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" y="4242"/>
              <a:ext cx="156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44">
            <a:extLst>
              <a:ext uri="{FF2B5EF4-FFF2-40B4-BE49-F238E27FC236}">
                <a16:creationId xmlns:a16="http://schemas.microsoft.com/office/drawing/2014/main" id="{AEB82A18-DE35-8250-E164-91E1E7F1F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609" y="1080601"/>
            <a:ext cx="5642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dirty="0">
                <a:solidFill>
                  <a:srgbClr val="45555F"/>
                </a:solidFill>
              </a:rPr>
              <a:t>Geral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432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8db9e7-06ab-4fc3-8870-ae78930b596c" xsi:nil="true"/>
    <lcf76f155ced4ddcb4097134ff3c332f xmlns="7595665d-dcec-4a93-a94d-ada035ade8e0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EC9F38-EAAA-4EB5-8F48-E255A22E6246}"/>
</file>

<file path=customXml/itemProps2.xml><?xml version="1.0" encoding="utf-8"?>
<ds:datastoreItem xmlns:ds="http://schemas.openxmlformats.org/officeDocument/2006/customXml" ds:itemID="{8D00E81F-2A6F-45B9-A6C8-6A1EBC3BB789}"/>
</file>

<file path=customXml/itemProps3.xml><?xml version="1.0" encoding="utf-8"?>
<ds:datastoreItem xmlns:ds="http://schemas.openxmlformats.org/officeDocument/2006/customXml" ds:itemID="{86C4EF3F-5B96-4081-809C-02360BC9C566}"/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70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Ananda Yana Zamberlan Alvarez</dc:creator>
  <cp:lastModifiedBy>Ananda Yana Zamberlan Alvarez</cp:lastModifiedBy>
  <cp:revision>3</cp:revision>
  <dcterms:created xsi:type="dcterms:W3CDTF">2024-05-08T17:23:29Z</dcterms:created>
  <dcterms:modified xsi:type="dcterms:W3CDTF">2024-05-09T01:25:13Z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0x010100DA25395DAD2818478FB24D5BA0BD8325</vt:lpwstr>
  </property>
</Properties>
</file>