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1769B-5636-F523-0C1F-811C8DD2A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2CE79-1A6D-9244-DBCA-275B4DCD7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FE6CC-872B-C332-DEF3-CFF6E2E3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BF414D-3BA2-C11E-35B6-472281DE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FF0967-8FD8-0982-5BBE-8D02AF7B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7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7BE7D-0017-8A6B-D2F2-3031EA83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8CBF8A-AF9D-B13C-9DD0-D0963F61B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FB0A93-76CC-D73B-27FC-2D9DFF15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EC3CF-D5CA-3980-9D8F-9E156409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DA8EF0-4327-7179-143A-3C22ECC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38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66084E-17F6-3B82-3FB9-88BBC0CB5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16E915-3934-9E54-723F-59ADE37EA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E70FE-012A-DE98-CA6B-B188F569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0F25D-64DB-5014-407C-A08D5FE0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9F8A22-3373-5D31-E2DE-30B4C5F0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7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97EF1-E930-4A9E-BAF2-72751C28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F1F92-08A9-060E-4199-34E1D9548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89BC3-7865-2DD2-8543-BA8620FE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1C253-59E9-A768-C2E1-73530CE9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0D73B-708D-1DE3-14D0-F9407A40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8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F022A-6185-87D8-C936-BEF4B7AE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54398B-EF22-7DE3-0C86-159D0A2A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E4B3F4-BB1D-88D4-C00F-204E96F2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06E9D-8BFB-54C7-5D6B-87E7A26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82C473-DD0E-547A-0EF7-7BAAC15E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15232-2141-AD4F-1D9A-F5053ABF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DD181A-6CE3-BDB2-AFA7-34F361E78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80A394-850B-4184-4820-46C5A55AA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903CA8-5B04-1F64-5BAB-1E5B9CD7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CBFF52-EC29-9F2A-22DE-D8544C08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47FAC6-CEC8-0D86-23A1-C5C5737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7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1C279-8F26-EE77-E1C9-26EEFA11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072C5E-056E-76AC-76F4-F6E47D54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7F5F76-8097-2CD5-F7BA-AECDBF71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3A1045-5A5F-2783-E7F1-FCD853BB4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AB22F6-17D0-9A8B-1799-F5931218C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A2B042-B9AA-0375-0312-832529D2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285995-727E-802A-02E9-EE0B9D8A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06CD79-B209-9236-F14C-164CCBBC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B06FE-255E-3A3D-9C98-F1454B0F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911542-F3D6-2092-1A49-FC65F8F0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AFAF07-88AF-ED01-9CFA-A1662A02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24677C-57A7-1833-5DFD-D2556E73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2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544647-C2DF-3999-3D09-1BD7C325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357A35-5F54-4DB9-0F1F-7E8B5D43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0E7877-1BDE-7A17-F330-1394B83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3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8DED3-35B2-A995-397A-C13BC23C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7709C-963C-B060-83ED-A63D8893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442BA3-3BCB-486B-3EF4-C5ECDEAAB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03E176-AB0B-362A-9D85-A924DB3D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83FC4-04C9-7902-BF5D-82BFD4EF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DCED28-B22D-11F2-255D-383115EA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3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4FD94-80D4-4CD6-83FF-2DB47E3A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5D2CEB-5DF2-9D07-9A1A-8410CCDF9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2D8F9F-3B4F-1290-F066-E8A51C142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469378-512A-ED34-FB41-4954B27A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65A2BB-E662-9D74-992E-111871D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40C09-7C86-5DDA-8F30-A7E222A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DE0779-0CCF-D707-C362-0C654AC1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50F55-A2ED-13B7-B74C-98D2BE82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E3168C-35F0-D6DC-5BC1-1B0103C0F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7FA09F-7250-0636-DEB2-77F6780ED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7AD74A-EC34-FC08-690F-A2157BC3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9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CAA6C6F-0516-9DB9-A9D1-AAE0BFBC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9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A2904A7A-7592-4B2D-9426-A5A03979BCB0}"/>
</file>

<file path=customXml/itemProps2.xml><?xml version="1.0" encoding="utf-8"?>
<ds:datastoreItem xmlns:ds="http://schemas.openxmlformats.org/officeDocument/2006/customXml" ds:itemID="{B5FA6774-B9DB-4330-B38C-3593948A48B9}"/>
</file>

<file path=customXml/itemProps3.xml><?xml version="1.0" encoding="utf-8"?>
<ds:datastoreItem xmlns:ds="http://schemas.openxmlformats.org/officeDocument/2006/customXml" ds:itemID="{748B9911-DF5E-40A9-A552-9BAE60142C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Maira Francisco Moya</dc:creator>
  <cp:lastModifiedBy>Maira Francisco Moya</cp:lastModifiedBy>
  <cp:revision>1</cp:revision>
  <dcterms:created xsi:type="dcterms:W3CDTF">2023-11-27T16:59:49Z</dcterms:created>
  <dcterms:modified xsi:type="dcterms:W3CDTF">2023-11-27T17:00:27Z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</Properties>
</file>