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8"/>
  </p:notesMasterIdLst>
  <p:sldIdLst>
    <p:sldId id="4216" r:id="rId6"/>
    <p:sldId id="624" r:id="rId7"/>
    <p:sldId id="617" r:id="rId8"/>
    <p:sldId id="4234" r:id="rId9"/>
    <p:sldId id="4235" r:id="rId10"/>
    <p:sldId id="4236" r:id="rId11"/>
    <p:sldId id="4213" r:id="rId12"/>
    <p:sldId id="4214" r:id="rId13"/>
    <p:sldId id="4228" r:id="rId14"/>
    <p:sldId id="4217" r:id="rId15"/>
    <p:sldId id="4218" r:id="rId16"/>
    <p:sldId id="424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7FEFF"/>
    <a:srgbClr val="E7FAFF"/>
    <a:srgbClr val="FEFDF0"/>
    <a:srgbClr val="F9F9F9"/>
    <a:srgbClr val="E5FAFF"/>
    <a:srgbClr val="FCF6AE"/>
    <a:srgbClr val="FFFEF3"/>
    <a:srgbClr val="FEFBD6"/>
    <a:srgbClr val="A4D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9A02BB-D8FF-D7DA-1FC3-107D9841B550}" v="13" dt="2024-05-07T15:50:40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56" y="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z.ramos@hsl.org.br" userId="S::urn:spo:guest#beatriz.ramos@hsl.org.br::" providerId="AD" clId="Web-{6463CF79-B55F-6A40-6BF4-872E22EAAE76}"/>
    <pc:docChg chg="modSld">
      <pc:chgData name="beatriz.ramos@hsl.org.br" userId="S::urn:spo:guest#beatriz.ramos@hsl.org.br::" providerId="AD" clId="Web-{6463CF79-B55F-6A40-6BF4-872E22EAAE76}" dt="2024-04-29T19:52:12.126" v="8"/>
      <pc:docMkLst>
        <pc:docMk/>
      </pc:docMkLst>
      <pc:sldChg chg="modSp">
        <pc:chgData name="beatriz.ramos@hsl.org.br" userId="S::urn:spo:guest#beatriz.ramos@hsl.org.br::" providerId="AD" clId="Web-{6463CF79-B55F-6A40-6BF4-872E22EAAE76}" dt="2024-04-29T19:52:06.047" v="6" actId="20577"/>
        <pc:sldMkLst>
          <pc:docMk/>
          <pc:sldMk cId="3634724346" sldId="4234"/>
        </pc:sldMkLst>
        <pc:spChg chg="mod">
          <ac:chgData name="beatriz.ramos@hsl.org.br" userId="S::urn:spo:guest#beatriz.ramos@hsl.org.br::" providerId="AD" clId="Web-{6463CF79-B55F-6A40-6BF4-872E22EAAE76}" dt="2024-04-29T19:52:06.047" v="6" actId="20577"/>
          <ac:spMkLst>
            <pc:docMk/>
            <pc:sldMk cId="3634724346" sldId="4234"/>
            <ac:spMk id="26" creationId="{00000000-0000-0000-0000-000000000000}"/>
          </ac:spMkLst>
        </pc:spChg>
        <pc:cxnChg chg="mod">
          <ac:chgData name="beatriz.ramos@hsl.org.br" userId="S::urn:spo:guest#beatriz.ramos@hsl.org.br::" providerId="AD" clId="Web-{6463CF79-B55F-6A40-6BF4-872E22EAAE76}" dt="2024-04-29T19:52:02.156" v="2" actId="20577"/>
          <ac:cxnSpMkLst>
            <pc:docMk/>
            <pc:sldMk cId="3634724346" sldId="4234"/>
            <ac:cxnSpMk id="30" creationId="{00000000-0000-0000-0000-000000000000}"/>
          </ac:cxnSpMkLst>
        </pc:cxnChg>
      </pc:sldChg>
      <pc:sldChg chg="modSp">
        <pc:chgData name="beatriz.ramos@hsl.org.br" userId="S::urn:spo:guest#beatriz.ramos@hsl.org.br::" providerId="AD" clId="Web-{6463CF79-B55F-6A40-6BF4-872E22EAAE76}" dt="2024-04-29T19:52:12.126" v="8"/>
        <pc:sldMkLst>
          <pc:docMk/>
          <pc:sldMk cId="127684289" sldId="4236"/>
        </pc:sldMkLst>
        <pc:graphicFrameChg chg="mod modGraphic">
          <ac:chgData name="beatriz.ramos@hsl.org.br" userId="S::urn:spo:guest#beatriz.ramos@hsl.org.br::" providerId="AD" clId="Web-{6463CF79-B55F-6A40-6BF4-872E22EAAE76}" dt="2024-04-29T19:52:12.126" v="8"/>
          <ac:graphicFrameMkLst>
            <pc:docMk/>
            <pc:sldMk cId="127684289" sldId="4236"/>
            <ac:graphicFrameMk id="2" creationId="{00000000-0000-0000-0000-000000000000}"/>
          </ac:graphicFrameMkLst>
        </pc:graphicFrameChg>
      </pc:sldChg>
    </pc:docChg>
  </pc:docChgLst>
  <pc:docChgLst>
    <pc:chgData name="andreia.lopes" userId="S::andreia.lopes_bp.org.br#ext#@sbibae.onmicrosoft.com::50a27a5e-6ad7-4f03-8906-cebc5f7a296f" providerId="AD" clId="Web-{19CC4E92-B719-4E18-99D1-BCA673D30393}"/>
    <pc:docChg chg="modSld">
      <pc:chgData name="andreia.lopes" userId="S::andreia.lopes_bp.org.br#ext#@sbibae.onmicrosoft.com::50a27a5e-6ad7-4f03-8906-cebc5f7a296f" providerId="AD" clId="Web-{19CC4E92-B719-4E18-99D1-BCA673D30393}" dt="2022-01-31T15:06:15.519" v="3"/>
      <pc:docMkLst>
        <pc:docMk/>
      </pc:docMkLst>
      <pc:sldChg chg="modSp">
        <pc:chgData name="andreia.lopes" userId="S::andreia.lopes_bp.org.br#ext#@sbibae.onmicrosoft.com::50a27a5e-6ad7-4f03-8906-cebc5f7a296f" providerId="AD" clId="Web-{19CC4E92-B719-4E18-99D1-BCA673D30393}" dt="2022-01-31T15:06:15.519" v="3"/>
        <pc:sldMkLst>
          <pc:docMk/>
          <pc:sldMk cId="3005052368" sldId="544"/>
        </pc:sldMkLst>
        <pc:graphicFrameChg chg="mod modGraphic">
          <ac:chgData name="andreia.lopes" userId="S::andreia.lopes_bp.org.br#ext#@sbibae.onmicrosoft.com::50a27a5e-6ad7-4f03-8906-cebc5f7a296f" providerId="AD" clId="Web-{19CC4E92-B719-4E18-99D1-BCA673D30393}" dt="2022-01-31T15:06:15.519" v="3"/>
          <ac:graphicFrameMkLst>
            <pc:docMk/>
            <pc:sldMk cId="3005052368" sldId="544"/>
            <ac:graphicFrameMk id="2" creationId="{00000000-0000-0000-0000-000000000000}"/>
          </ac:graphicFrameMkLst>
        </pc:graphicFrameChg>
      </pc:sldChg>
    </pc:docChg>
  </pc:docChgLst>
  <pc:docChgLst>
    <pc:chgData name="natalia.nardoni@bp.org.br" userId="S::urn:spo:guest#natalia.nardoni@bp.org.br::" providerId="AD" clId="Web-{EB9A02BB-D8FF-D7DA-1FC3-107D9841B550}"/>
    <pc:docChg chg="modSld">
      <pc:chgData name="natalia.nardoni@bp.org.br" userId="S::urn:spo:guest#natalia.nardoni@bp.org.br::" providerId="AD" clId="Web-{EB9A02BB-D8FF-D7DA-1FC3-107D9841B550}" dt="2024-05-07T15:50:06.558" v="9"/>
      <pc:docMkLst>
        <pc:docMk/>
      </pc:docMkLst>
      <pc:sldChg chg="modSp">
        <pc:chgData name="natalia.nardoni@bp.org.br" userId="S::urn:spo:guest#natalia.nardoni@bp.org.br::" providerId="AD" clId="Web-{EB9A02BB-D8FF-D7DA-1FC3-107D9841B550}" dt="2024-05-07T15:50:06.558" v="9"/>
        <pc:sldMkLst>
          <pc:docMk/>
          <pc:sldMk cId="127684289" sldId="4236"/>
        </pc:sldMkLst>
        <pc:graphicFrameChg chg="mod modGraphic">
          <ac:chgData name="natalia.nardoni@bp.org.br" userId="S::urn:spo:guest#natalia.nardoni@bp.org.br::" providerId="AD" clId="Web-{EB9A02BB-D8FF-D7DA-1FC3-107D9841B550}" dt="2024-05-07T15:50:06.558" v="9"/>
          <ac:graphicFrameMkLst>
            <pc:docMk/>
            <pc:sldMk cId="127684289" sldId="4236"/>
            <ac:graphicFrameMk id="2" creationId="{00000000-0000-0000-0000-000000000000}"/>
          </ac:graphicFrameMkLst>
        </pc:graphicFrameChg>
      </pc:sldChg>
    </pc:docChg>
  </pc:docChgLst>
  <pc:docChgLst>
    <pc:chgData name="campossamara@hotmail.com" userId="S::urn:spo:guest#campossamara@hotmail.com::" providerId="AD" clId="Web-{71025E24-39C5-7BE0-0A84-469F2F70CE75}"/>
    <pc:docChg chg="modSld">
      <pc:chgData name="campossamara@hotmail.com" userId="S::urn:spo:guest#campossamara@hotmail.com::" providerId="AD" clId="Web-{71025E24-39C5-7BE0-0A84-469F2F70CE75}" dt="2024-03-14T14:03:39.838" v="75"/>
      <pc:docMkLst>
        <pc:docMk/>
      </pc:docMkLst>
      <pc:sldChg chg="modSp">
        <pc:chgData name="campossamara@hotmail.com" userId="S::urn:spo:guest#campossamara@hotmail.com::" providerId="AD" clId="Web-{71025E24-39C5-7BE0-0A84-469F2F70CE75}" dt="2024-03-14T14:02:20.054" v="39"/>
        <pc:sldMkLst>
          <pc:docMk/>
          <pc:sldMk cId="3353174536" sldId="4235"/>
        </pc:sldMkLst>
        <pc:graphicFrameChg chg="mod modGraphic">
          <ac:chgData name="campossamara@hotmail.com" userId="S::urn:spo:guest#campossamara@hotmail.com::" providerId="AD" clId="Web-{71025E24-39C5-7BE0-0A84-469F2F70CE75}" dt="2024-03-14T14:02:20.054" v="39"/>
          <ac:graphicFrameMkLst>
            <pc:docMk/>
            <pc:sldMk cId="3353174536" sldId="4235"/>
            <ac:graphicFrameMk id="2" creationId="{00000000-0000-0000-0000-000000000000}"/>
          </ac:graphicFrameMkLst>
        </pc:graphicFrameChg>
      </pc:sldChg>
      <pc:sldChg chg="modSp">
        <pc:chgData name="campossamara@hotmail.com" userId="S::urn:spo:guest#campossamara@hotmail.com::" providerId="AD" clId="Web-{71025E24-39C5-7BE0-0A84-469F2F70CE75}" dt="2024-03-14T14:03:39.838" v="75"/>
        <pc:sldMkLst>
          <pc:docMk/>
          <pc:sldMk cId="127684289" sldId="4236"/>
        </pc:sldMkLst>
        <pc:graphicFrameChg chg="mod modGraphic">
          <ac:chgData name="campossamara@hotmail.com" userId="S::urn:spo:guest#campossamara@hotmail.com::" providerId="AD" clId="Web-{71025E24-39C5-7BE0-0A84-469F2F70CE75}" dt="2024-03-14T14:03:39.838" v="75"/>
          <ac:graphicFrameMkLst>
            <pc:docMk/>
            <pc:sldMk cId="127684289" sldId="4236"/>
            <ac:graphicFrameMk id="2" creationId="{00000000-0000-0000-0000-000000000000}"/>
          </ac:graphicFrameMkLst>
        </pc:graphicFrameChg>
      </pc:sldChg>
    </pc:docChg>
  </pc:docChgLst>
  <pc:docChgLst>
    <pc:chgData name="beatriz.ramos@hsl.org.br" userId="S::urn:spo:guest#beatriz.ramos@hsl.org.br::" providerId="AD" clId="Web-{0270E4FA-4762-C76E-256D-6B6DEBA9E507}"/>
    <pc:docChg chg="modSld">
      <pc:chgData name="beatriz.ramos@hsl.org.br" userId="S::urn:spo:guest#beatriz.ramos@hsl.org.br::" providerId="AD" clId="Web-{0270E4FA-4762-C76E-256D-6B6DEBA9E507}" dt="2024-03-12T20:09:01.820" v="281"/>
      <pc:docMkLst>
        <pc:docMk/>
      </pc:docMkLst>
      <pc:sldChg chg="modSp">
        <pc:chgData name="beatriz.ramos@hsl.org.br" userId="S::urn:spo:guest#beatriz.ramos@hsl.org.br::" providerId="AD" clId="Web-{0270E4FA-4762-C76E-256D-6B6DEBA9E507}" dt="2024-03-12T19:06:03.032" v="0" actId="14100"/>
        <pc:sldMkLst>
          <pc:docMk/>
          <pc:sldMk cId="3634724346" sldId="4234"/>
        </pc:sldMkLst>
        <pc:spChg chg="mod">
          <ac:chgData name="beatriz.ramos@hsl.org.br" userId="S::urn:spo:guest#beatriz.ramos@hsl.org.br::" providerId="AD" clId="Web-{0270E4FA-4762-C76E-256D-6B6DEBA9E507}" dt="2024-03-12T19:06:03.032" v="0" actId="14100"/>
          <ac:spMkLst>
            <pc:docMk/>
            <pc:sldMk cId="3634724346" sldId="4234"/>
            <ac:spMk id="28" creationId="{00000000-0000-0000-0000-000000000000}"/>
          </ac:spMkLst>
        </pc:spChg>
      </pc:sldChg>
      <pc:sldChg chg="modSp">
        <pc:chgData name="beatriz.ramos@hsl.org.br" userId="S::urn:spo:guest#beatriz.ramos@hsl.org.br::" providerId="AD" clId="Web-{0270E4FA-4762-C76E-256D-6B6DEBA9E507}" dt="2024-03-12T19:46:15.133" v="147"/>
        <pc:sldMkLst>
          <pc:docMk/>
          <pc:sldMk cId="3353174536" sldId="4235"/>
        </pc:sldMkLst>
        <pc:graphicFrameChg chg="mod modGraphic">
          <ac:chgData name="beatriz.ramos@hsl.org.br" userId="S::urn:spo:guest#beatriz.ramos@hsl.org.br::" providerId="AD" clId="Web-{0270E4FA-4762-C76E-256D-6B6DEBA9E507}" dt="2024-03-12T19:46:15.133" v="147"/>
          <ac:graphicFrameMkLst>
            <pc:docMk/>
            <pc:sldMk cId="3353174536" sldId="4235"/>
            <ac:graphicFrameMk id="2" creationId="{00000000-0000-0000-0000-000000000000}"/>
          </ac:graphicFrameMkLst>
        </pc:graphicFrameChg>
      </pc:sldChg>
      <pc:sldChg chg="modSp">
        <pc:chgData name="beatriz.ramos@hsl.org.br" userId="S::urn:spo:guest#beatriz.ramos@hsl.org.br::" providerId="AD" clId="Web-{0270E4FA-4762-C76E-256D-6B6DEBA9E507}" dt="2024-03-12T20:09:01.820" v="281"/>
        <pc:sldMkLst>
          <pc:docMk/>
          <pc:sldMk cId="127684289" sldId="4236"/>
        </pc:sldMkLst>
        <pc:graphicFrameChg chg="mod modGraphic">
          <ac:chgData name="beatriz.ramos@hsl.org.br" userId="S::urn:spo:guest#beatriz.ramos@hsl.org.br::" providerId="AD" clId="Web-{0270E4FA-4762-C76E-256D-6B6DEBA9E507}" dt="2024-03-12T20:09:01.820" v="281"/>
          <ac:graphicFrameMkLst>
            <pc:docMk/>
            <pc:sldMk cId="127684289" sldId="4236"/>
            <ac:graphicFrameMk id="2" creationId="{00000000-0000-0000-0000-000000000000}"/>
          </ac:graphicFrameMkLst>
        </pc:graphicFrameChg>
      </pc:sldChg>
    </pc:docChg>
  </pc:docChgLst>
  <pc:docChgLst>
    <pc:chgData name="Luciana Gouvea de Albuquerque Souza" userId="S::8434_haoc.com.br#ext#@sbibae.onmicrosoft.com::31b26110-666d-4ed8-9cf9-83c72542e5b8" providerId="AD" clId="Web-{9F6196AD-A3F5-EF33-EB20-19085792C1E6}"/>
    <pc:docChg chg="modSld">
      <pc:chgData name="Luciana Gouvea de Albuquerque Souza" userId="S::8434_haoc.com.br#ext#@sbibae.onmicrosoft.com::31b26110-666d-4ed8-9cf9-83c72542e5b8" providerId="AD" clId="Web-{9F6196AD-A3F5-EF33-EB20-19085792C1E6}" dt="2024-03-13T12:32:25.652" v="933" actId="20577"/>
      <pc:docMkLst>
        <pc:docMk/>
      </pc:docMkLst>
      <pc:sldChg chg="modSp">
        <pc:chgData name="Luciana Gouvea de Albuquerque Souza" userId="S::8434_haoc.com.br#ext#@sbibae.onmicrosoft.com::31b26110-666d-4ed8-9cf9-83c72542e5b8" providerId="AD" clId="Web-{9F6196AD-A3F5-EF33-EB20-19085792C1E6}" dt="2024-03-13T12:32:25.652" v="933" actId="20577"/>
        <pc:sldMkLst>
          <pc:docMk/>
          <pc:sldMk cId="3634724346" sldId="4234"/>
        </pc:sldMkLst>
        <pc:spChg chg="mod">
          <ac:chgData name="Luciana Gouvea de Albuquerque Souza" userId="S::8434_haoc.com.br#ext#@sbibae.onmicrosoft.com::31b26110-666d-4ed8-9cf9-83c72542e5b8" providerId="AD" clId="Web-{9F6196AD-A3F5-EF33-EB20-19085792C1E6}" dt="2024-03-13T12:32:25.652" v="933" actId="20577"/>
          <ac:spMkLst>
            <pc:docMk/>
            <pc:sldMk cId="3634724346" sldId="4234"/>
            <ac:spMk id="26" creationId="{00000000-0000-0000-0000-000000000000}"/>
          </ac:spMkLst>
        </pc:spChg>
      </pc:sldChg>
      <pc:sldChg chg="modSp">
        <pc:chgData name="Luciana Gouvea de Albuquerque Souza" userId="S::8434_haoc.com.br#ext#@sbibae.onmicrosoft.com::31b26110-666d-4ed8-9cf9-83c72542e5b8" providerId="AD" clId="Web-{9F6196AD-A3F5-EF33-EB20-19085792C1E6}" dt="2024-03-13T12:30:39.571" v="926"/>
        <pc:sldMkLst>
          <pc:docMk/>
          <pc:sldMk cId="3353174536" sldId="4235"/>
        </pc:sldMkLst>
        <pc:graphicFrameChg chg="mod modGraphic">
          <ac:chgData name="Luciana Gouvea de Albuquerque Souza" userId="S::8434_haoc.com.br#ext#@sbibae.onmicrosoft.com::31b26110-666d-4ed8-9cf9-83c72542e5b8" providerId="AD" clId="Web-{9F6196AD-A3F5-EF33-EB20-19085792C1E6}" dt="2024-03-13T12:30:39.571" v="926"/>
          <ac:graphicFrameMkLst>
            <pc:docMk/>
            <pc:sldMk cId="3353174536" sldId="4235"/>
            <ac:graphicFrameMk id="2" creationId="{00000000-0000-0000-0000-000000000000}"/>
          </ac:graphicFrameMkLst>
        </pc:graphicFrameChg>
      </pc:sldChg>
      <pc:sldChg chg="modSp">
        <pc:chgData name="Luciana Gouvea de Albuquerque Souza" userId="S::8434_haoc.com.br#ext#@sbibae.onmicrosoft.com::31b26110-666d-4ed8-9cf9-83c72542e5b8" providerId="AD" clId="Web-{9F6196AD-A3F5-EF33-EB20-19085792C1E6}" dt="2024-03-13T12:31:26.619" v="930"/>
        <pc:sldMkLst>
          <pc:docMk/>
          <pc:sldMk cId="127684289" sldId="4236"/>
        </pc:sldMkLst>
        <pc:graphicFrameChg chg="mod modGraphic">
          <ac:chgData name="Luciana Gouvea de Albuquerque Souza" userId="S::8434_haoc.com.br#ext#@sbibae.onmicrosoft.com::31b26110-666d-4ed8-9cf9-83c72542e5b8" providerId="AD" clId="Web-{9F6196AD-A3F5-EF33-EB20-19085792C1E6}" dt="2024-03-13T12:31:26.619" v="930"/>
          <ac:graphicFrameMkLst>
            <pc:docMk/>
            <pc:sldMk cId="127684289" sldId="4236"/>
            <ac:graphicFrameMk id="2" creationId="{00000000-0000-0000-0000-000000000000}"/>
          </ac:graphicFrameMkLst>
        </pc:graphicFrameChg>
      </pc:sldChg>
    </pc:docChg>
  </pc:docChgLst>
  <pc:docChgLst>
    <pc:chgData name="vivi_zopelaro" userId="S::vivi_zopelaro_yahoo.com.br#ext#@sbibae.onmicrosoft.com::dbfc385c-ed1e-442b-9af7-dad62490b8aa" providerId="AD" clId="Web-{1DFBF2A6-58BB-CD0A-14DD-8A0E2DFED357}"/>
    <pc:docChg chg="addSld delSld modSld">
      <pc:chgData name="vivi_zopelaro" userId="S::vivi_zopelaro_yahoo.com.br#ext#@sbibae.onmicrosoft.com::dbfc385c-ed1e-442b-9af7-dad62490b8aa" providerId="AD" clId="Web-{1DFBF2A6-58BB-CD0A-14DD-8A0E2DFED357}" dt="2024-04-23T20:39:54.683" v="4"/>
      <pc:docMkLst>
        <pc:docMk/>
      </pc:docMkLst>
      <pc:sldChg chg="modSp del">
        <pc:chgData name="vivi_zopelaro" userId="S::vivi_zopelaro_yahoo.com.br#ext#@sbibae.onmicrosoft.com::dbfc385c-ed1e-442b-9af7-dad62490b8aa" providerId="AD" clId="Web-{1DFBF2A6-58BB-CD0A-14DD-8A0E2DFED357}" dt="2024-04-23T20:39:54.683" v="4"/>
        <pc:sldMkLst>
          <pc:docMk/>
          <pc:sldMk cId="2326071619" sldId="4237"/>
        </pc:sldMkLst>
        <pc:spChg chg="mod">
          <ac:chgData name="vivi_zopelaro" userId="S::vivi_zopelaro_yahoo.com.br#ext#@sbibae.onmicrosoft.com::dbfc385c-ed1e-442b-9af7-dad62490b8aa" providerId="AD" clId="Web-{1DFBF2A6-58BB-CD0A-14DD-8A0E2DFED357}" dt="2024-04-23T20:39:27.306" v="2" actId="20577"/>
          <ac:spMkLst>
            <pc:docMk/>
            <pc:sldMk cId="2326071619" sldId="4237"/>
            <ac:spMk id="3" creationId="{CA04F701-844A-568C-5B8B-6DF06540D776}"/>
          </ac:spMkLst>
        </pc:spChg>
      </pc:sldChg>
      <pc:sldChg chg="add">
        <pc:chgData name="vivi_zopelaro" userId="S::vivi_zopelaro_yahoo.com.br#ext#@sbibae.onmicrosoft.com::dbfc385c-ed1e-442b-9af7-dad62490b8aa" providerId="AD" clId="Web-{1DFBF2A6-58BB-CD0A-14DD-8A0E2DFED357}" dt="2024-04-23T20:39:34.088" v="3"/>
        <pc:sldMkLst>
          <pc:docMk/>
          <pc:sldMk cId="3718007556" sldId="42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08E11-4044-4E69-81CA-EB52554FE6F3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E97D5-3384-4E07-A619-7CE5825CCC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658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36580-CAA5-4A4D-8C9F-BDA6C91699EB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6945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36580-CAA5-4A4D-8C9F-BDA6C91699EB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0510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0BF30-7797-48E6-80C2-99ED15536E1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46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845B-013C-4EB0-BA29-1357C3E80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CA76B-0E3F-4224-A997-F42AC1F9C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A8F69-9BA2-405C-8757-0B8D693C5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48EA-3C8B-4547-ADC1-6472093BA5D7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48DF1-7C57-4B39-85C7-51497C986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C3B5B-8388-4C25-B714-EDDBC136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C28E-D008-4F67-81B4-CBF26A0DC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32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57F7B-1DA1-40DD-8E1E-00185C63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30E9E-36B2-49CE-A5A6-3D52BCE14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ED472-338E-4A72-9FA5-C6FA051B7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48EA-3C8B-4547-ADC1-6472093BA5D7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91330-D55A-4577-9BA3-B0AFAA9DE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1B30E-6CBB-4BF6-B373-D5827FEE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C28E-D008-4F67-81B4-CBF26A0DC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13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0068C2-4EDF-4235-8077-32230687E8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A1023-6ECD-450F-8BEA-904319F9C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F889D-5F73-49F6-87F4-08590F36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48EA-3C8B-4547-ADC1-6472093BA5D7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AAB48-B1C5-4A01-97AA-17C98358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E2939-65DE-43FA-ADD3-40E049D8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C28E-D008-4F67-81B4-CBF26A0DC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09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6E8D7FA-A28C-4DB0-BCD6-B3873209CD4F}"/>
              </a:ext>
            </a:extLst>
          </p:cNvPr>
          <p:cNvGrpSpPr/>
          <p:nvPr userDrawn="1"/>
        </p:nvGrpSpPr>
        <p:grpSpPr>
          <a:xfrm>
            <a:off x="5691131" y="106458"/>
            <a:ext cx="7779279" cy="7483160"/>
            <a:chOff x="5889913" y="215788"/>
            <a:chExt cx="7779279" cy="7483160"/>
          </a:xfrm>
        </p:grpSpPr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B9167257-1687-42A0-A560-868D8FE8607F}"/>
                </a:ext>
              </a:extLst>
            </p:cNvPr>
            <p:cNvSpPr/>
            <p:nvPr userDrawn="1"/>
          </p:nvSpPr>
          <p:spPr>
            <a:xfrm rot="4319383">
              <a:off x="6305590" y="335345"/>
              <a:ext cx="7455928" cy="7271277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7397 w 5586068"/>
                <a:gd name="connsiteY8" fmla="*/ 4322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748865" y="171228"/>
                    <a:pt x="3017397" y="4322"/>
                  </a:cubicBezTo>
                </a:path>
              </a:pathLst>
            </a:custGeom>
            <a:solidFill>
              <a:srgbClr val="FFFFFF">
                <a:alpha val="7059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CA4F78D1-6883-4A5A-9AB7-6AEA19128E4D}"/>
                </a:ext>
              </a:extLst>
            </p:cNvPr>
            <p:cNvSpPr/>
            <p:nvPr userDrawn="1"/>
          </p:nvSpPr>
          <p:spPr>
            <a:xfrm rot="15014318" flipV="1">
              <a:off x="5924731" y="180970"/>
              <a:ext cx="7194510" cy="7264145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9034 w 5586068"/>
                <a:gd name="connsiteY8" fmla="*/ 54474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22491 w 5586068"/>
                <a:gd name="connsiteY8" fmla="*/ 32125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83922 w 5586068"/>
                <a:gd name="connsiteY8" fmla="*/ 15110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815390" y="182016"/>
                    <a:pt x="3083922" y="15110"/>
                  </a:cubicBezTo>
                </a:path>
              </a:pathLst>
            </a:custGeom>
            <a:solidFill>
              <a:srgbClr val="FFFFFF">
                <a:alpha val="5882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</p:grp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C510D50-9CC4-40D3-A000-28F22E8BA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7" y="596236"/>
            <a:ext cx="2351676" cy="77930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FE86D3-2E66-4025-B944-4D2849DE08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4521" y="5919146"/>
            <a:ext cx="11064505" cy="687139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  <a:lvl2pPr marL="457192" indent="0" algn="ctr">
              <a:buNone/>
              <a:defRPr sz="2000"/>
            </a:lvl2pPr>
            <a:lvl3pPr marL="914385" indent="0" algn="ctr">
              <a:buNone/>
              <a:defRPr sz="1800"/>
            </a:lvl3pPr>
            <a:lvl4pPr marL="1371577" indent="0" algn="ctr">
              <a:buNone/>
              <a:defRPr sz="1600"/>
            </a:lvl4pPr>
            <a:lvl5pPr marL="1828769" indent="0" algn="ctr">
              <a:buNone/>
              <a:defRPr sz="1600"/>
            </a:lvl5pPr>
            <a:lvl6pPr marL="2285962" indent="0" algn="ctr">
              <a:buNone/>
              <a:defRPr sz="1600"/>
            </a:lvl6pPr>
            <a:lvl7pPr marL="2743154" indent="0" algn="ctr">
              <a:buNone/>
              <a:defRPr sz="1600"/>
            </a:lvl7pPr>
            <a:lvl8pPr marL="3200347" indent="0" algn="ctr">
              <a:buNone/>
              <a:defRPr sz="1600"/>
            </a:lvl8pPr>
            <a:lvl9pPr marL="3657539" indent="0" algn="ctr">
              <a:buNone/>
              <a:defRPr sz="1600"/>
            </a:lvl9pPr>
          </a:lstStyle>
          <a:p>
            <a:r>
              <a:rPr lang="en-US"/>
              <a:t>If needed, add who this deck was prepared for and the 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48251-1190-41A2-95FF-730440743A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028" y="2115130"/>
            <a:ext cx="11077999" cy="1869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7200"/>
              </a:lnSpc>
              <a:defRPr sz="6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here to add the title of this deck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F985FE0-B1DA-4EDC-AA7B-3D8FA4F652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561" y="3998370"/>
            <a:ext cx="11045465" cy="914400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here to add a subtitle, if needed</a:t>
            </a:r>
          </a:p>
        </p:txBody>
      </p:sp>
    </p:spTree>
    <p:extLst>
      <p:ext uri="{BB962C8B-B14F-4D97-AF65-F5344CB8AC3E}">
        <p14:creationId xmlns:p14="http://schemas.microsoft.com/office/powerpoint/2010/main" val="3243631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7079-4B79-43A7-9543-254D39BCC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212" y="576198"/>
            <a:ext cx="11042834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BF40B-E060-4101-B90B-C3FC27EFD7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212" y="1825626"/>
            <a:ext cx="11042834" cy="4351338"/>
          </a:xfrm>
        </p:spPr>
        <p:txBody>
          <a:bodyPr/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81F1D4-687D-4034-80F0-FE49D5B27C26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HI_Symbol.png">
            <a:extLst>
              <a:ext uri="{FF2B5EF4-FFF2-40B4-BE49-F238E27FC236}">
                <a16:creationId xmlns:a16="http://schemas.microsoft.com/office/drawing/2014/main" id="{B33FAD84-A598-4520-9000-AA436D9500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4510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08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8159BFC-1491-4938-AE76-B906E2948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977079-4B79-43A7-9543-254D39BCC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212" y="576198"/>
            <a:ext cx="11042833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BF40B-E060-4101-B90B-C3FC27EFD7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213" y="1825626"/>
            <a:ext cx="11042832" cy="4351338"/>
          </a:xfrm>
        </p:spPr>
        <p:txBody>
          <a:bodyPr/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413227-81FE-4DD3-B206-6D36FF2AC5E1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30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F4D7A97-3AD7-4FB7-A38D-6DDA5B98B77F}"/>
              </a:ext>
            </a:extLst>
          </p:cNvPr>
          <p:cNvGrpSpPr/>
          <p:nvPr userDrawn="1"/>
        </p:nvGrpSpPr>
        <p:grpSpPr>
          <a:xfrm>
            <a:off x="-425990" y="-185090"/>
            <a:ext cx="7779279" cy="7483160"/>
            <a:chOff x="5889913" y="215788"/>
            <a:chExt cx="7779279" cy="7483160"/>
          </a:xfrm>
        </p:grpSpPr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B9D66465-A03A-42E0-8D6B-2C449DC52F65}"/>
                </a:ext>
              </a:extLst>
            </p:cNvPr>
            <p:cNvSpPr/>
            <p:nvPr userDrawn="1"/>
          </p:nvSpPr>
          <p:spPr>
            <a:xfrm rot="4319383">
              <a:off x="6305590" y="335345"/>
              <a:ext cx="7455928" cy="7271277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7397 w 5586068"/>
                <a:gd name="connsiteY8" fmla="*/ 4322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748865" y="171228"/>
                    <a:pt x="3017397" y="4322"/>
                  </a:cubicBezTo>
                </a:path>
              </a:pathLst>
            </a:custGeom>
            <a:solidFill>
              <a:srgbClr val="FFFFFF">
                <a:alpha val="7059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A9FD98F5-B761-43BF-95AD-B2E7083FBE2F}"/>
                </a:ext>
              </a:extLst>
            </p:cNvPr>
            <p:cNvSpPr/>
            <p:nvPr userDrawn="1"/>
          </p:nvSpPr>
          <p:spPr>
            <a:xfrm rot="15014318" flipV="1">
              <a:off x="5924731" y="180970"/>
              <a:ext cx="7194510" cy="7264145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9034 w 5586068"/>
                <a:gd name="connsiteY8" fmla="*/ 54474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22491 w 5586068"/>
                <a:gd name="connsiteY8" fmla="*/ 32125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83922 w 5586068"/>
                <a:gd name="connsiteY8" fmla="*/ 15110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815390" y="182016"/>
                    <a:pt x="3083922" y="15110"/>
                  </a:cubicBezTo>
                </a:path>
              </a:pathLst>
            </a:custGeom>
            <a:solidFill>
              <a:srgbClr val="FFFFFF">
                <a:alpha val="5882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1F7B5001-CBA7-4BFC-B3F4-B836E90AB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078" y="825490"/>
            <a:ext cx="11122605" cy="1869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7200"/>
              </a:lnSpc>
              <a:defRPr sz="6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divider text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7FE3F1-8D80-491D-8988-1E4DB09BC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95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8159BFC-1491-4938-AE76-B906E2948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977079-4B79-43A7-9543-254D39BCC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212" y="576198"/>
            <a:ext cx="11042833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BF40B-E060-4101-B90B-C3FC27EFD7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213" y="1825626"/>
            <a:ext cx="11042832" cy="4351338"/>
          </a:xfrm>
        </p:spPr>
        <p:txBody>
          <a:bodyPr/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413227-81FE-4DD3-B206-6D36FF2AC5E1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403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F4D7A97-3AD7-4FB7-A38D-6DDA5B98B77F}"/>
              </a:ext>
            </a:extLst>
          </p:cNvPr>
          <p:cNvGrpSpPr/>
          <p:nvPr userDrawn="1"/>
        </p:nvGrpSpPr>
        <p:grpSpPr>
          <a:xfrm>
            <a:off x="-425990" y="-185090"/>
            <a:ext cx="7779279" cy="7483160"/>
            <a:chOff x="5889913" y="215788"/>
            <a:chExt cx="7779279" cy="7483160"/>
          </a:xfrm>
        </p:grpSpPr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B9D66465-A03A-42E0-8D6B-2C449DC52F65}"/>
                </a:ext>
              </a:extLst>
            </p:cNvPr>
            <p:cNvSpPr/>
            <p:nvPr userDrawn="1"/>
          </p:nvSpPr>
          <p:spPr>
            <a:xfrm rot="4319383">
              <a:off x="6305590" y="335345"/>
              <a:ext cx="7455928" cy="7271277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7397 w 5586068"/>
                <a:gd name="connsiteY8" fmla="*/ 4322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748865" y="171228"/>
                    <a:pt x="3017397" y="4322"/>
                  </a:cubicBezTo>
                </a:path>
              </a:pathLst>
            </a:custGeom>
            <a:solidFill>
              <a:srgbClr val="FFFFFF">
                <a:alpha val="7059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A9FD98F5-B761-43BF-95AD-B2E7083FBE2F}"/>
                </a:ext>
              </a:extLst>
            </p:cNvPr>
            <p:cNvSpPr/>
            <p:nvPr userDrawn="1"/>
          </p:nvSpPr>
          <p:spPr>
            <a:xfrm rot="15014318" flipV="1">
              <a:off x="5924731" y="180970"/>
              <a:ext cx="7194510" cy="7264145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9034 w 5586068"/>
                <a:gd name="connsiteY8" fmla="*/ 54474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22491 w 5586068"/>
                <a:gd name="connsiteY8" fmla="*/ 32125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83922 w 5586068"/>
                <a:gd name="connsiteY8" fmla="*/ 15110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815390" y="182016"/>
                    <a:pt x="3083922" y="15110"/>
                  </a:cubicBezTo>
                </a:path>
              </a:pathLst>
            </a:custGeom>
            <a:solidFill>
              <a:srgbClr val="FFFFFF">
                <a:alpha val="5882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1F7B5001-CBA7-4BFC-B3F4-B836E90AB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078" y="825490"/>
            <a:ext cx="11122605" cy="1869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7200"/>
              </a:lnSpc>
              <a:defRPr sz="6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divider text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7FE3F1-8D80-491D-8988-1E4DB09BC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02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A526B-A985-4CCD-92D4-1B3147A5E6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0091" y="1825626"/>
            <a:ext cx="5394960" cy="4351338"/>
          </a:xfrm>
        </p:spPr>
        <p:txBody>
          <a:bodyPr/>
          <a:lstStyle>
            <a:lvl1pPr marL="0" indent="0">
              <a:buFontTx/>
              <a:buNone/>
              <a:defRPr sz="2200"/>
            </a:lvl1pPr>
            <a:lvl2pPr marL="742938" indent="-285745">
              <a:buFont typeface="Arial" panose="020B0604020202020204" pitchFamily="34" charset="0"/>
              <a:buChar char="•"/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EF040-8ADA-41C0-A841-CC9BBF56B2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394960" cy="4351338"/>
          </a:xfrm>
        </p:spPr>
        <p:txBody>
          <a:bodyPr/>
          <a:lstStyle>
            <a:lvl1pPr marL="0" indent="0">
              <a:buFontTx/>
              <a:buNone/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pic>
        <p:nvPicPr>
          <p:cNvPr id="9" name="Picture 8" descr="IHI_Symbol.png">
            <a:extLst>
              <a:ext uri="{FF2B5EF4-FFF2-40B4-BE49-F238E27FC236}">
                <a16:creationId xmlns:a16="http://schemas.microsoft.com/office/drawing/2014/main" id="{18408532-34C0-43F8-B52E-0148FA30C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4510" y="6263406"/>
            <a:ext cx="387846" cy="3828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D4EA97D-1A84-4550-B0E3-D59573BA4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212" y="576198"/>
            <a:ext cx="11042834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1FCE93-83D7-40C5-AB30-2677007C29EE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187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Slide 2 Column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BD3D-79C7-4142-95B6-49B33BD43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00" y="566531"/>
            <a:ext cx="11045421" cy="103470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619A-389A-46DD-BACC-0B2D9DFCA4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1738" y="1611590"/>
            <a:ext cx="5394960" cy="8239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0215-FF52-4AB8-8870-52B6D7D781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1738" y="2465320"/>
            <a:ext cx="5394960" cy="370446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5BAC4D-F06E-4E72-A399-4C275DC4775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11590"/>
            <a:ext cx="5394960" cy="8239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7336A3-48E9-43E3-8C43-3B066140767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485197"/>
            <a:ext cx="5394960" cy="36845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0"/>
            <a:endParaRPr lang="en-US"/>
          </a:p>
        </p:txBody>
      </p:sp>
      <p:pic>
        <p:nvPicPr>
          <p:cNvPr id="11" name="Picture 10" descr="IHI_Symbol.png">
            <a:extLst>
              <a:ext uri="{FF2B5EF4-FFF2-40B4-BE49-F238E27FC236}">
                <a16:creationId xmlns:a16="http://schemas.microsoft.com/office/drawing/2014/main" id="{96036BD6-01CC-4A0A-A11D-B3958DD0A4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64632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B46992-E9BA-4B3D-9567-BFBDFAD5846F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72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90608-BFD0-442E-AA11-B309AA528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CD31D-70F7-4910-9A5C-AFCE000DA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00F71-7FE9-4014-B123-901F14A60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48EA-3C8B-4547-ADC1-6472093BA5D7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BE7C2-62BB-48EC-BF8C-1B314426E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F7731-FF7D-4C6E-9755-FB3C19D2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C28E-D008-4F67-81B4-CBF26A0DC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739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 and Smal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BD3D-79C7-4142-95B6-49B33BD43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57" y="596348"/>
            <a:ext cx="11086006" cy="100744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619A-389A-46DD-BACC-0B2D9DFCA4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2669" y="1621529"/>
            <a:ext cx="5394960" cy="732094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0215-FF52-4AB8-8870-52B6D7D781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2730" y="2413263"/>
            <a:ext cx="5394960" cy="3776401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</p:txBody>
      </p:sp>
      <p:pic>
        <p:nvPicPr>
          <p:cNvPr id="11" name="Picture 10" descr="IHI_Symbol.png">
            <a:extLst>
              <a:ext uri="{FF2B5EF4-FFF2-40B4-BE49-F238E27FC236}">
                <a16:creationId xmlns:a16="http://schemas.microsoft.com/office/drawing/2014/main" id="{96036BD6-01CC-4A0A-A11D-B3958DD0A4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64632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C36FCF6-B43B-4E4B-89F2-EAE7313559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8003" y="1621530"/>
            <a:ext cx="5394960" cy="455498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1DD61B-C158-4EED-A964-89AB6D63C76E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211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with Title and Small Graph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BD3D-79C7-4142-95B6-49B33BD43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834" y="606287"/>
            <a:ext cx="11036211" cy="10148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619A-389A-46DD-BACC-0B2D9DFCA4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6836" y="1681164"/>
            <a:ext cx="5394960" cy="732099"/>
          </a:xfrm>
        </p:spPr>
        <p:txBody>
          <a:bodyPr anchor="t">
            <a:norm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0215-FF52-4AB8-8870-52B6D7D781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836" y="2413263"/>
            <a:ext cx="5394960" cy="3776401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C36FCF6-B43B-4E4B-89F2-EAE7313559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8247" y="1684229"/>
            <a:ext cx="5394960" cy="449228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4207177-78BF-4F4A-BFCD-7D0A2CDA6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F90B46-CE52-416E-8E27-50DAF17C80F3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865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Blue with Title and Small Graph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BD3D-79C7-4142-95B6-49B33BD43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834" y="606287"/>
            <a:ext cx="11036211" cy="10148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619A-389A-46DD-BACC-0B2D9DFCA4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6836" y="1681164"/>
            <a:ext cx="5394960" cy="732099"/>
          </a:xfrm>
        </p:spPr>
        <p:txBody>
          <a:bodyPr anchor="t">
            <a:norm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0215-FF52-4AB8-8870-52B6D7D781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836" y="2413263"/>
            <a:ext cx="5394960" cy="3776401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C36FCF6-B43B-4E4B-89F2-EAE7313559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8247" y="1684229"/>
            <a:ext cx="5394960" cy="449228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4207177-78BF-4F4A-BFCD-7D0A2CDA6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F90B46-CE52-416E-8E27-50DAF17C80F3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83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Smal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6014-A4A7-436D-838F-809C0B3E4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897" y="606288"/>
            <a:ext cx="4265129" cy="1152939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F2EE5-971F-493C-AF2A-58A8D5B49C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17444"/>
            <a:ext cx="6361566" cy="575475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4036F-9B4D-4ED3-ABE0-5C594C3C96E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6897" y="1828802"/>
            <a:ext cx="4265129" cy="434339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92" indent="0">
              <a:buNone/>
              <a:defRPr sz="1400"/>
            </a:lvl2pPr>
            <a:lvl3pPr marL="914385" indent="0">
              <a:buNone/>
              <a:defRPr sz="1200"/>
            </a:lvl3pPr>
            <a:lvl4pPr marL="1371577" indent="0">
              <a:buNone/>
              <a:defRPr sz="1000"/>
            </a:lvl4pPr>
            <a:lvl5pPr marL="1828769" indent="0">
              <a:buNone/>
              <a:defRPr sz="1000"/>
            </a:lvl5pPr>
            <a:lvl6pPr marL="2285962" indent="0">
              <a:buNone/>
              <a:defRPr sz="1000"/>
            </a:lvl6pPr>
            <a:lvl7pPr marL="2743154" indent="0">
              <a:buNone/>
              <a:defRPr sz="1000"/>
            </a:lvl7pPr>
            <a:lvl8pPr marL="3200347" indent="0">
              <a:buNone/>
              <a:defRPr sz="1000"/>
            </a:lvl8pPr>
            <a:lvl9pPr marL="3657539" indent="0">
              <a:buNone/>
              <a:defRPr sz="1000"/>
            </a:lvl9pPr>
          </a:lstStyle>
          <a:p>
            <a:pPr lvl="0"/>
            <a:r>
              <a:rPr lang="en-US"/>
              <a:t>Click to add body text</a:t>
            </a:r>
          </a:p>
        </p:txBody>
      </p:sp>
      <p:pic>
        <p:nvPicPr>
          <p:cNvPr id="8" name="Picture 7" descr="IHI_Symbol.png">
            <a:extLst>
              <a:ext uri="{FF2B5EF4-FFF2-40B4-BE49-F238E27FC236}">
                <a16:creationId xmlns:a16="http://schemas.microsoft.com/office/drawing/2014/main" id="{F1CB33CF-7E69-4F33-9354-C57FBE156B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4510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143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with Lar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798B-7DEF-441D-9B30-E9DBE5A00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836" y="626166"/>
            <a:ext cx="4255190" cy="1152938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0288F-7E9F-4C31-B8CB-5DE40743D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"/>
            <a:ext cx="7008812" cy="6857999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192" indent="0">
              <a:buNone/>
              <a:defRPr sz="2800"/>
            </a:lvl2pPr>
            <a:lvl3pPr marL="914385" indent="0">
              <a:buNone/>
              <a:defRPr sz="2400"/>
            </a:lvl3pPr>
            <a:lvl4pPr marL="1371577" indent="0">
              <a:buNone/>
              <a:defRPr sz="2000"/>
            </a:lvl4pPr>
            <a:lvl5pPr marL="1828769" indent="0">
              <a:buNone/>
              <a:defRPr sz="2000"/>
            </a:lvl5pPr>
            <a:lvl6pPr marL="2285962" indent="0">
              <a:buNone/>
              <a:defRPr sz="2000"/>
            </a:lvl6pPr>
            <a:lvl7pPr marL="2743154" indent="0">
              <a:buNone/>
              <a:defRPr sz="2000"/>
            </a:lvl7pPr>
            <a:lvl8pPr marL="3200347" indent="0">
              <a:buNone/>
              <a:defRPr sz="2000"/>
            </a:lvl8pPr>
            <a:lvl9pPr marL="365753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F0C99-A466-4997-9A4B-93FEE604C66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836" y="1848678"/>
            <a:ext cx="4255189" cy="392092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92" indent="0">
              <a:buNone/>
              <a:defRPr sz="1400"/>
            </a:lvl2pPr>
            <a:lvl3pPr marL="914385" indent="0">
              <a:buNone/>
              <a:defRPr sz="1200"/>
            </a:lvl3pPr>
            <a:lvl4pPr marL="1371577" indent="0">
              <a:buNone/>
              <a:defRPr sz="1000"/>
            </a:lvl4pPr>
            <a:lvl5pPr marL="1828769" indent="0">
              <a:buNone/>
              <a:defRPr sz="1000"/>
            </a:lvl5pPr>
            <a:lvl6pPr marL="2285962" indent="0">
              <a:buNone/>
              <a:defRPr sz="1000"/>
            </a:lvl6pPr>
            <a:lvl7pPr marL="2743154" indent="0">
              <a:buNone/>
              <a:defRPr sz="1000"/>
            </a:lvl7pPr>
            <a:lvl8pPr marL="3200347" indent="0">
              <a:buNone/>
              <a:defRPr sz="1000"/>
            </a:lvl8pPr>
            <a:lvl9pPr marL="3657539" indent="0">
              <a:buNone/>
              <a:defRPr sz="1000"/>
            </a:lvl9pPr>
          </a:lstStyle>
          <a:p>
            <a:pPr lvl="0"/>
            <a:r>
              <a:rPr lang="en-US"/>
              <a:t>Click to add body text</a:t>
            </a:r>
          </a:p>
        </p:txBody>
      </p:sp>
    </p:spTree>
    <p:extLst>
      <p:ext uri="{BB962C8B-B14F-4D97-AF65-F5344CB8AC3E}">
        <p14:creationId xmlns:p14="http://schemas.microsoft.com/office/powerpoint/2010/main" val="462512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Blue With Large Graph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798B-7DEF-441D-9B30-E9DBE5A00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897" y="596348"/>
            <a:ext cx="4265129" cy="1461052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0288F-7E9F-4C31-B8CB-5DE40743D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"/>
            <a:ext cx="7008812" cy="6857999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192" indent="0">
              <a:buNone/>
              <a:defRPr sz="2800"/>
            </a:lvl2pPr>
            <a:lvl3pPr marL="914385" indent="0">
              <a:buNone/>
              <a:defRPr sz="2400"/>
            </a:lvl3pPr>
            <a:lvl4pPr marL="1371577" indent="0">
              <a:buNone/>
              <a:defRPr sz="2000"/>
            </a:lvl4pPr>
            <a:lvl5pPr marL="1828769" indent="0">
              <a:buNone/>
              <a:defRPr sz="2000"/>
            </a:lvl5pPr>
            <a:lvl6pPr marL="2285962" indent="0">
              <a:buNone/>
              <a:defRPr sz="2000"/>
            </a:lvl6pPr>
            <a:lvl7pPr marL="2743154" indent="0">
              <a:buNone/>
              <a:defRPr sz="2000"/>
            </a:lvl7pPr>
            <a:lvl8pPr marL="3200347" indent="0">
              <a:buNone/>
              <a:defRPr sz="2000"/>
            </a:lvl8pPr>
            <a:lvl9pPr marL="365753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F0C99-A466-4997-9A4B-93FEE604C66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6897" y="2057400"/>
            <a:ext cx="4265129" cy="4114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192" indent="0">
              <a:buNone/>
              <a:defRPr sz="1400"/>
            </a:lvl2pPr>
            <a:lvl3pPr marL="914385" indent="0">
              <a:buNone/>
              <a:defRPr sz="1200"/>
            </a:lvl3pPr>
            <a:lvl4pPr marL="1371577" indent="0">
              <a:buNone/>
              <a:defRPr sz="1000"/>
            </a:lvl4pPr>
            <a:lvl5pPr marL="1828769" indent="0">
              <a:buNone/>
              <a:defRPr sz="1000"/>
            </a:lvl5pPr>
            <a:lvl6pPr marL="2285962" indent="0">
              <a:buNone/>
              <a:defRPr sz="1000"/>
            </a:lvl6pPr>
            <a:lvl7pPr marL="2743154" indent="0">
              <a:buNone/>
              <a:defRPr sz="1000"/>
            </a:lvl7pPr>
            <a:lvl8pPr marL="3200347" indent="0">
              <a:buNone/>
              <a:defRPr sz="1000"/>
            </a:lvl8pPr>
            <a:lvl9pPr marL="3657539" indent="0">
              <a:buNone/>
              <a:defRPr sz="1000"/>
            </a:lvl9pPr>
          </a:lstStyle>
          <a:p>
            <a:pPr lvl="0"/>
            <a:r>
              <a:rPr lang="en-US"/>
              <a:t>Click to add body text</a:t>
            </a:r>
          </a:p>
        </p:txBody>
      </p:sp>
    </p:spTree>
    <p:extLst>
      <p:ext uri="{BB962C8B-B14F-4D97-AF65-F5344CB8AC3E}">
        <p14:creationId xmlns:p14="http://schemas.microsoft.com/office/powerpoint/2010/main" val="1857334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HI_Symbol.png">
            <a:extLst>
              <a:ext uri="{FF2B5EF4-FFF2-40B4-BE49-F238E27FC236}">
                <a16:creationId xmlns:a16="http://schemas.microsoft.com/office/drawing/2014/main" id="{279EB0E5-E2C4-4711-9023-A925A64D8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4510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C492B17-3198-487E-93BE-A3156EA80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018" y="586137"/>
            <a:ext cx="11066029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29F877-F91B-49F5-9736-D6663912CAF5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477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HI_Symbol.png">
            <a:extLst>
              <a:ext uri="{FF2B5EF4-FFF2-40B4-BE49-F238E27FC236}">
                <a16:creationId xmlns:a16="http://schemas.microsoft.com/office/drawing/2014/main" id="{42969113-291E-4387-8CAA-17FCDB7C0F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4510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442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ubtitle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1" y="2433732"/>
            <a:ext cx="8026400" cy="14219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1" y="3836610"/>
            <a:ext cx="8026400" cy="369332"/>
          </a:xfrm>
          <a:noFill/>
          <a:ln>
            <a:noFill/>
          </a:ln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88299" y="6224157"/>
            <a:ext cx="584869" cy="432955"/>
          </a:xfrm>
          <a:prstGeom prst="rect">
            <a:avLst/>
          </a:prstGeom>
        </p:spPr>
      </p:pic>
      <p:pic>
        <p:nvPicPr>
          <p:cNvPr id="5" name="Picture 4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88299" y="6224157"/>
            <a:ext cx="584869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77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85">
              <a:defRPr/>
            </a:pPr>
            <a:fld id="{C81ED3C2-5978-4761-9F52-1B24D16832AF}" type="datetimeFigureOut">
              <a:rPr lang="en-US" sz="1800" smtClean="0">
                <a:solidFill>
                  <a:srgbClr val="455660"/>
                </a:solidFill>
              </a:rPr>
              <a:pPr defTabSz="914385">
                <a:defRPr/>
              </a:pPr>
              <a:t>5/7/2024</a:t>
            </a:fld>
            <a:endParaRPr lang="en-US" sz="1800">
              <a:solidFill>
                <a:srgbClr val="4556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85">
              <a:defRPr/>
            </a:pPr>
            <a:endParaRPr lang="en-US" sz="1800">
              <a:solidFill>
                <a:srgbClr val="4556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5">
              <a:defRPr/>
            </a:pPr>
            <a:fld id="{61800F14-98DB-43D8-BDBD-030B67B6021A}" type="slidenum">
              <a:rPr lang="en-US" smtClean="0">
                <a:cs typeface="Arial" pitchFamily="34" charset="0"/>
              </a:rPr>
              <a:pPr defTabSz="914385">
                <a:defRPr/>
              </a:pPr>
              <a:t>‹nº›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9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C9419-17A6-4F69-91AD-B389C5108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E88E3-3510-493B-A0F5-7701C2788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FF353-558D-47F6-9E2A-D23D0F422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48EA-3C8B-4547-ADC1-6472093BA5D7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F64ED-B062-4128-9D76-F7DA9C3B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B489D-5FF4-4278-A9EE-17AF8960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C28E-D008-4F67-81B4-CBF26A0DC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7654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85">
              <a:defRPr/>
            </a:pPr>
            <a:fld id="{C81ED3C2-5978-4761-9F52-1B24D16832AF}" type="datetimeFigureOut">
              <a:rPr lang="en-US" smtClean="0">
                <a:solidFill>
                  <a:srgbClr val="455660"/>
                </a:solidFill>
              </a:rPr>
              <a:pPr defTabSz="914385">
                <a:defRPr/>
              </a:pPr>
              <a:t>5/7/2024</a:t>
            </a:fld>
            <a:endParaRPr lang="en-US">
              <a:solidFill>
                <a:srgbClr val="4556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85">
              <a:defRPr/>
            </a:pPr>
            <a:endParaRPr lang="en-US">
              <a:solidFill>
                <a:srgbClr val="4556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5">
              <a:defRPr/>
            </a:pPr>
            <a:fld id="{61800F14-98DB-43D8-BDBD-030B67B6021A}" type="slidenum">
              <a:rPr lang="en-US" smtClean="0">
                <a:cs typeface="Arial" pitchFamily="34" charset="0"/>
              </a:rPr>
              <a:pPr defTabSz="914385">
                <a:defRPr/>
              </a:pPr>
              <a:t>‹nº›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05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1" cy="8465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" name="Group 13"/>
          <p:cNvGrpSpPr/>
          <p:nvPr/>
        </p:nvGrpSpPr>
        <p:grpSpPr>
          <a:xfrm>
            <a:off x="243199" y="6010630"/>
            <a:ext cx="11705601" cy="847372"/>
            <a:chOff x="-1" y="0"/>
            <a:chExt cx="11705599" cy="847371"/>
          </a:xfrm>
        </p:grpSpPr>
        <p:pic>
          <p:nvPicPr>
            <p:cNvPr id="181" name="Picture 6" descr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973" y="102592"/>
              <a:ext cx="941847" cy="706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Graphic 5" descr="Graphic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3168" y="114546"/>
              <a:ext cx="772202" cy="5917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Picture 8" descr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" y="220712"/>
              <a:ext cx="1200983" cy="626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Picture 9" descr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9681" y="263963"/>
              <a:ext cx="2147358" cy="4304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Picture 10" descr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81232" y="0"/>
              <a:ext cx="824367" cy="706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Graphic 12" descr="Graphic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52567" y="232015"/>
              <a:ext cx="1347632" cy="4943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8" name="Retângulo 1"/>
          <p:cNvSpPr/>
          <p:nvPr/>
        </p:nvSpPr>
        <p:spPr>
          <a:xfrm>
            <a:off x="0" y="-1"/>
            <a:ext cx="12192000" cy="9807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47496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raphic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06832" y="6224157"/>
            <a:ext cx="475569" cy="469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760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1 - Shor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HI_Revers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201" y="347135"/>
            <a:ext cx="2743200" cy="10003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37947"/>
            <a:ext cx="7620000" cy="1895904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7620000" cy="5334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8398933" y="409903"/>
            <a:ext cx="3048000" cy="304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133"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398933" y="774696"/>
            <a:ext cx="3048000" cy="457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9214585" y="4901133"/>
            <a:ext cx="2063015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133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220174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807200" y="1447800"/>
            <a:ext cx="4775200" cy="441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‹nº›</a:t>
            </a:fld>
            <a:endParaRPr lang="en-US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5791200" cy="4419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032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1" y="320677"/>
            <a:ext cx="736601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‹nº›</a:t>
            </a:fld>
            <a:endParaRPr lang="en-US">
              <a:solidFill>
                <a:srgbClr val="8C9BA3"/>
              </a:solidFill>
            </a:endParaRPr>
          </a:p>
        </p:txBody>
      </p:sp>
      <p:pic>
        <p:nvPicPr>
          <p:cNvPr id="6" name="Picture 5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88298" y="6224157"/>
            <a:ext cx="584869" cy="432955"/>
          </a:xfrm>
          <a:prstGeom prst="rect">
            <a:avLst/>
          </a:prstGeom>
        </p:spPr>
      </p:pic>
      <p:pic>
        <p:nvPicPr>
          <p:cNvPr id="11" name="Picture 10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88298" y="6224157"/>
            <a:ext cx="584869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674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A95B-F61D-490B-9D7E-F2322D4C4825}" type="datetime1">
              <a:rPr lang="pt-BR" smtClean="0"/>
              <a:t>07/05/2024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11187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DB2C-A35A-4B0E-917D-64306D4E57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939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4" y="2130425"/>
            <a:ext cx="10363200" cy="147002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FD29-F17A-4CF5-A808-6FDBFDD7C5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845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FD29-F17A-4CF5-A808-6FDBFDD7C5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9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12E6-587A-43A1-AC66-7C92F7C2C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39070-3E02-4FA0-B5C7-A9FF0B791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6D6D6-C4A2-4349-AC84-E8AC4922F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0930F-C5B1-4E28-8CF4-870F786E9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48EA-3C8B-4547-ADC1-6472093BA5D7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2423D-7D84-451A-BED3-71D8FB86A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57599-2255-4F3E-AF07-E5EA9B30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C28E-D008-4F67-81B4-CBF26A0DC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4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6393B-56B1-457A-998E-22499619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5B27C-B36B-4B0E-A315-CD1C8EBFE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228BD-D003-4F28-BCF8-0B58DABEA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C3C97-C595-4454-A228-6281D0AAF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D6587-B39F-4BFE-B31C-296847D8E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A22A9B-7B81-444B-824C-53F860C2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48EA-3C8B-4547-ADC1-6472093BA5D7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03E19B-5B88-44B8-8F09-AA8FF909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CF620-CDC0-4E84-BE44-29C346C7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C28E-D008-4F67-81B4-CBF26A0DC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87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AF3D-8C33-4642-9244-773DBC28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2CE81-8A94-4825-B30D-4EC026CB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48EA-3C8B-4547-ADC1-6472093BA5D7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38E20-B150-46A8-95E5-077E5B02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0FBA7B-CBC1-4AF3-A253-B6506488D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C28E-D008-4F67-81B4-CBF26A0DC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68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633450-E60D-4B14-B083-F5083D92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48EA-3C8B-4547-ADC1-6472093BA5D7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AD880-1494-42DD-A5AB-08FDC7445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487A1-DF99-473C-B128-1C449543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C28E-D008-4F67-81B4-CBF26A0DC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89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C6C9-711B-44FC-8A4A-E10B827EE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415C8-967D-4C26-A2B5-3EAF633BF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A7F84-48C9-4380-9AE7-11C61387A7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0723B-F57F-4835-B828-E517C990F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48EA-3C8B-4547-ADC1-6472093BA5D7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D9CF5-E705-4A31-AEC3-AD1CDFF5C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7BD1C-7AB1-40DC-9F13-6F14D924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C28E-D008-4F67-81B4-CBF26A0DC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59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42F7C-7B79-4BDA-A6FB-C8277F92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77918D-ED2B-43E4-8C2F-327074FF6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1AA5E-8A6E-458D-A481-DC820AC2C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2C958-1FD8-461F-A88D-F0CBCACC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48EA-3C8B-4547-ADC1-6472093BA5D7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BE55F-1711-4A58-B0B3-BCD2DFA2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42E51-4B11-4F04-A64F-2FD62D795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C28E-D008-4F67-81B4-CBF26A0DC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59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E28E88-2175-4569-B43D-B8C711CFF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5460A-A970-4E5C-98A0-043E5E5AE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0590A-1034-41C5-8F38-E79DDB5A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348EA-3C8B-4547-ADC1-6472093BA5D7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91C1B-2547-4A25-9F09-27D9E4FC0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46CAA-C44C-4191-AFC1-A1F7F97E4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1C28E-D008-4F67-81B4-CBF26A0DC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30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CB7804-1305-4FF7-8ADD-FF18DA3E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6" y="586410"/>
            <a:ext cx="11082129" cy="785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Welcome to the IHI 16:9 PPT deck!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7BC5F-49DA-4DB4-ADAC-32952163C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896" y="1606964"/>
            <a:ext cx="11082130" cy="4575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This template is set up for Widescreen or “16:9 aspect ratio”. </a:t>
            </a:r>
            <a:br>
              <a:rPr lang="en-US"/>
            </a:br>
            <a:r>
              <a:rPr lang="en-US"/>
              <a:t>Please use the templates in layout view to build your PPT presentations.</a:t>
            </a:r>
          </a:p>
          <a:p>
            <a:pPr lvl="0"/>
            <a:r>
              <a:rPr lang="en-US"/>
              <a:t>Questions? Please reach out to Jennifer Culbert, jculbert@ihi.org</a:t>
            </a:r>
          </a:p>
        </p:txBody>
      </p:sp>
    </p:spTree>
    <p:extLst>
      <p:ext uri="{BB962C8B-B14F-4D97-AF65-F5344CB8AC3E}">
        <p14:creationId xmlns:p14="http://schemas.microsoft.com/office/powerpoint/2010/main" val="79671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7" r:id="rId26"/>
    <p:sldLayoutId id="2147483688" r:id="rId27"/>
  </p:sldLayoutIdLst>
  <p:txStyles>
    <p:titleStyle>
      <a:lvl1pPr algn="l" defTabSz="91438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228596" indent="-228596" algn="l" defTabSz="91438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tabLst>
          <a:tab pos="571491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8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1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3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6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8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1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3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5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5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7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9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2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4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7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9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AF1365-B00E-4649-A3DD-D323C2912B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62517" cy="691294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17E630-E742-4B7F-B4C5-416BB1AF4BCF}"/>
              </a:ext>
            </a:extLst>
          </p:cNvPr>
          <p:cNvSpPr txBox="1">
            <a:spLocks/>
          </p:cNvSpPr>
          <p:nvPr/>
        </p:nvSpPr>
        <p:spPr>
          <a:xfrm>
            <a:off x="1797589" y="3988042"/>
            <a:ext cx="9105899" cy="15431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33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en-US" sz="4800" b="1">
                <a:solidFill>
                  <a:schemeClr val="bg1"/>
                </a:solidFill>
              </a:rPr>
              <a:t>Colaborativa BTS Brasil</a:t>
            </a:r>
          </a:p>
          <a:p>
            <a:pPr algn="ctr" fontAlgn="auto">
              <a:spcAft>
                <a:spcPts val="0"/>
              </a:spcAft>
            </a:pPr>
            <a:r>
              <a:rPr lang="pt-BR" altLang="en-US" sz="4800" b="1" i="1">
                <a:solidFill>
                  <a:schemeClr val="bg1"/>
                </a:solidFill>
              </a:rPr>
              <a:t>Saúde em Nossas Mãos</a:t>
            </a:r>
            <a:endParaRPr lang="pt-BR" altLang="en-US" sz="13800" b="1" i="1">
              <a:solidFill>
                <a:schemeClr val="bg1"/>
              </a:solidFill>
            </a:endParaRPr>
          </a:p>
        </p:txBody>
      </p:sp>
      <p:grpSp>
        <p:nvGrpSpPr>
          <p:cNvPr id="9" name="Grupo 27">
            <a:extLst>
              <a:ext uri="{FF2B5EF4-FFF2-40B4-BE49-F238E27FC236}">
                <a16:creationId xmlns:a16="http://schemas.microsoft.com/office/drawing/2014/main" id="{EC87D24C-EDA0-4B23-BDB3-F8543C2946CF}"/>
              </a:ext>
            </a:extLst>
          </p:cNvPr>
          <p:cNvGrpSpPr/>
          <p:nvPr/>
        </p:nvGrpSpPr>
        <p:grpSpPr>
          <a:xfrm>
            <a:off x="0" y="6082451"/>
            <a:ext cx="12262517" cy="830492"/>
            <a:chOff x="-3487822" y="474934"/>
            <a:chExt cx="16118905" cy="93819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4AE82FF4-80EA-4389-B04D-FB1212824C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29009" y="474934"/>
              <a:ext cx="7702074" cy="938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E40C1DDF-D01B-456B-BBE7-31C3814CBA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87822" y="474934"/>
              <a:ext cx="8424863" cy="938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456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571641"/>
              </p:ext>
            </p:extLst>
          </p:nvPr>
        </p:nvGraphicFramePr>
        <p:xfrm>
          <a:off x="278721" y="753112"/>
          <a:ext cx="11505792" cy="4722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8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7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779">
                <a:tc gridSpan="2"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Integrar</a:t>
                      </a:r>
                      <a:r>
                        <a:rPr sz="2000" b="1" spc="-10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pacientes</a:t>
                      </a:r>
                      <a:r>
                        <a:rPr sz="2000" b="1" spc="-6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sz="2000" b="1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familiares</a:t>
                      </a:r>
                      <a:r>
                        <a:rPr sz="2000" b="1" spc="-7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na</a:t>
                      </a:r>
                      <a:r>
                        <a:rPr sz="2000" b="1" spc="-9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3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equipe</a:t>
                      </a:r>
                      <a:r>
                        <a:rPr sz="2000" b="1" spc="-11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sz="2000" b="1" spc="-1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cuidados</a:t>
                      </a:r>
                      <a:r>
                        <a:rPr sz="2000" b="1" spc="-8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sz="2000" b="1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na</a:t>
                      </a:r>
                      <a:r>
                        <a:rPr sz="2000" b="1" spc="-9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3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tomada</a:t>
                      </a:r>
                      <a:r>
                        <a:rPr sz="2000" b="1" spc="-1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sz="2000" b="1" spc="-14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decisão</a:t>
                      </a:r>
                      <a:endParaRPr lang="en-US" sz="2000" b="1" spc="-5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600" b="1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90">
                <a:tc>
                  <a:txBody>
                    <a:bodyPr/>
                    <a:lstStyle/>
                    <a:p>
                      <a:pPr marL="54991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Conceito </a:t>
                      </a:r>
                      <a:r>
                        <a:rPr sz="1600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sz="1600" spc="-28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Mudança</a:t>
                      </a:r>
                      <a:endParaRPr sz="160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19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Mudanças</a:t>
                      </a:r>
                      <a:endParaRPr sz="160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9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86360" marR="271145" algn="ctr">
                        <a:lnSpc>
                          <a:spcPct val="100000"/>
                        </a:lnSpc>
                      </a:pPr>
                      <a:r>
                        <a:rPr sz="1600" b="1" spc="-5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Tornar</a:t>
                      </a:r>
                      <a:r>
                        <a:rPr sz="1600" b="1" spc="-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os </a:t>
                      </a:r>
                      <a:r>
                        <a:rPr sz="1600" b="1" spc="-2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cuidados</a:t>
                      </a:r>
                      <a:r>
                        <a:rPr sz="16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b="1" spc="-2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assistenciais</a:t>
                      </a:r>
                      <a:r>
                        <a:rPr lang="en-US" sz="16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b="1" spc="-2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em</a:t>
                      </a:r>
                      <a:r>
                        <a:rPr lang="en-US" sz="16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b="1" spc="-2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cuidados</a:t>
                      </a:r>
                      <a:r>
                        <a:rPr lang="en-US" sz="16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2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centrados</a:t>
                      </a:r>
                      <a:r>
                        <a:rPr sz="1600" b="1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nos  </a:t>
                      </a:r>
                      <a:r>
                        <a:rPr sz="16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pacientes </a:t>
                      </a:r>
                      <a:r>
                        <a:rPr sz="1600" b="1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 </a:t>
                      </a:r>
                      <a:r>
                        <a:rPr sz="1600" b="1" spc="-1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famílias</a:t>
                      </a:r>
                      <a:endParaRPr sz="1600" b="1" strike="sngStrike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80365" indent="-28575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380365" indent="-28575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Estabelecer canais para que o paciente acesse os profissionais quando tiver dúvidas sobre os cuidados oferecidos</a:t>
                      </a:r>
                    </a:p>
                    <a:p>
                      <a:pPr marL="378460" marR="0" lvl="0" indent="-285115" algn="l" defTabSz="914400" eaLnBrk="1" fontAlgn="auto" latinLnBrk="0" hangingPunct="1">
                        <a:lnSpc>
                          <a:spcPts val="1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  <a:defRPr/>
                      </a:pP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378460" marR="0" lvl="0" indent="-285115" algn="l" defTabSz="914400" eaLnBrk="1" fontAlgn="auto" latinLnBrk="0" hangingPunct="1">
                        <a:lnSpc>
                          <a:spcPts val="1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377825" algn="l"/>
                          <a:tab pos="378460" algn="l"/>
                        </a:tabLst>
                        <a:defRPr/>
                      </a:pP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380365" marR="63500" indent="-285750" algn="just" defTabSz="914385" rtl="0" eaLnBrk="1" latinLnBrk="0" hangingPunct="1">
                        <a:lnSpc>
                          <a:spcPts val="1700"/>
                        </a:lnSpc>
                        <a:spcBef>
                          <a:spcPts val="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sz="1600" kern="1200" spc="-15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Informar,educar</a:t>
                      </a:r>
                      <a:r>
                        <a:rPr lang="pt-BR" sz="1600" kern="1200" spc="-15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  e  envolver  o paciente e familiares sobre a forma como podem ajudar a prevenir a infecção relacionada aos cuidados a saúde</a:t>
                      </a:r>
                      <a:endParaRPr lang="pt-BR" sz="1600" kern="1200" spc="-15" noProof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94615" marR="63500" indent="0">
                        <a:lnSpc>
                          <a:spcPts val="1700"/>
                        </a:lnSpc>
                        <a:spcBef>
                          <a:spcPts val="5"/>
                        </a:spcBef>
                        <a:buFont typeface="Arial" panose="020B0604020202020204" pitchFamily="34" charset="0"/>
                        <a:buNone/>
                      </a:pPr>
                      <a:endParaRPr lang="pt-BR" sz="1600" spc="-15" noProof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380365" marR="63500" indent="-285750">
                        <a:lnSpc>
                          <a:spcPts val="1700"/>
                        </a:lnSpc>
                        <a:spcBef>
                          <a:spcPts val="5"/>
                        </a:spcBef>
                        <a:buFont typeface="Arial" panose="020B0604020202020204" pitchFamily="34" charset="0"/>
                        <a:buChar char="•"/>
                      </a:pPr>
                      <a:endParaRPr lang="pt-BR" sz="1600" spc="-15" noProof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380365" marR="63500" indent="-285750">
                        <a:lnSpc>
                          <a:spcPts val="1700"/>
                        </a:lnSpc>
                        <a:spcBef>
                          <a:spcPts val="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sz="1600" spc="-1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Cri</a:t>
                      </a:r>
                      <a:r>
                        <a:rPr lang="pt-BR" sz="1600" spc="-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ar </a:t>
                      </a:r>
                      <a:r>
                        <a:rPr lang="pt-BR" sz="1600" spc="-1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as </a:t>
                      </a:r>
                      <a:r>
                        <a:rPr lang="pt-BR" sz="1600" spc="-1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condições </a:t>
                      </a:r>
                      <a:r>
                        <a:rPr lang="pt-BR" sz="1600" spc="-1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para </a:t>
                      </a:r>
                      <a:r>
                        <a:rPr lang="pt-BR" sz="160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que </a:t>
                      </a:r>
                      <a:r>
                        <a:rPr lang="pt-BR" sz="1600" spc="-2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família/paciente </a:t>
                      </a:r>
                      <a:r>
                        <a:rPr lang="pt-BR" sz="160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se </a:t>
                      </a:r>
                      <a:r>
                        <a:rPr lang="pt-BR" sz="1600" spc="-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sintam </a:t>
                      </a:r>
                      <a:r>
                        <a:rPr lang="pt-BR" sz="1600" spc="-1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confortáveis em colaborar </a:t>
                      </a:r>
                      <a:r>
                        <a:rPr lang="pt-BR" sz="1600" spc="-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para </a:t>
                      </a:r>
                      <a:r>
                        <a:rPr lang="pt-BR" sz="160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 </a:t>
                      </a:r>
                      <a:r>
                        <a:rPr lang="pt-BR" sz="1600" spc="-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adesão  aos </a:t>
                      </a:r>
                      <a:r>
                        <a:rPr lang="pt-BR" sz="1600" spc="-5" noProof="0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bundles</a:t>
                      </a:r>
                      <a:r>
                        <a:rPr lang="pt-BR" sz="1600" spc="-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de prevenção de infecção</a:t>
                      </a:r>
                      <a:endParaRPr lang="pt-BR" sz="1600" strike="sngStrike" noProof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75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086373"/>
              </p:ext>
            </p:extLst>
          </p:nvPr>
        </p:nvGraphicFramePr>
        <p:xfrm>
          <a:off x="131446" y="429371"/>
          <a:ext cx="11882976" cy="6002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4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7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Integrar</a:t>
                      </a:r>
                      <a:r>
                        <a:rPr sz="2000" b="1" spc="-10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pacientes</a:t>
                      </a:r>
                      <a:r>
                        <a:rPr sz="2000" b="1" spc="-6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sz="2000" b="1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familiares</a:t>
                      </a:r>
                      <a:r>
                        <a:rPr sz="2000" b="1" spc="-7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na</a:t>
                      </a:r>
                      <a:r>
                        <a:rPr sz="2000" b="1" spc="-9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3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equipe</a:t>
                      </a:r>
                      <a:r>
                        <a:rPr sz="2000" b="1" spc="-11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sz="2000" b="1" spc="-1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cuidados</a:t>
                      </a:r>
                      <a:r>
                        <a:rPr sz="2000" b="1" spc="-8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sz="2000" b="1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na</a:t>
                      </a:r>
                      <a:r>
                        <a:rPr sz="2000" b="1" spc="-9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3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tomada</a:t>
                      </a:r>
                      <a:r>
                        <a:rPr sz="2000" b="1" spc="-9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sz="2000" b="1" spc="-114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decisão</a:t>
                      </a:r>
                      <a:endParaRPr sz="2000" b="1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2286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pPr marL="84518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Conceito </a:t>
                      </a:r>
                      <a:r>
                        <a:rPr sz="1600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sz="1600" spc="-28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Mudança</a:t>
                      </a:r>
                      <a:endParaRPr sz="160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19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600" spc="-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Mudança</a:t>
                      </a:r>
                      <a:endParaRPr sz="160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81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86360" marR="415290" algn="ctr">
                        <a:lnSpc>
                          <a:spcPct val="100000"/>
                        </a:lnSpc>
                      </a:pPr>
                      <a:endParaRPr lang="en-US" sz="1600" b="1" spc="-25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86360" marR="415290" algn="ctr">
                        <a:lnSpc>
                          <a:spcPct val="100000"/>
                        </a:lnSpc>
                      </a:pPr>
                      <a:r>
                        <a:rPr lang="en-US" sz="16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  </a:t>
                      </a:r>
                      <a:r>
                        <a:rPr sz="1600" b="1" spc="-2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Promover</a:t>
                      </a:r>
                      <a:r>
                        <a:rPr sz="16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 </a:t>
                      </a:r>
                      <a:r>
                        <a:rPr sz="1600" b="1" spc="-3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comunicação</a:t>
                      </a:r>
                      <a:r>
                        <a:rPr sz="1600" b="1" spc="-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2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transparente </a:t>
                      </a:r>
                      <a:r>
                        <a:rPr sz="1600" b="1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  aberta </a:t>
                      </a:r>
                      <a:r>
                        <a:rPr sz="1600" b="1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entre pacientes, familiares </a:t>
                      </a:r>
                      <a:r>
                        <a:rPr sz="1600" b="1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  </a:t>
                      </a:r>
                      <a:r>
                        <a:rPr sz="16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membros </a:t>
                      </a:r>
                      <a:r>
                        <a:rPr sz="1600" b="1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da </a:t>
                      </a:r>
                      <a:r>
                        <a:rPr sz="16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equipe</a:t>
                      </a:r>
                      <a:r>
                        <a:rPr sz="1600" b="1" spc="21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3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multidisciplinar</a:t>
                      </a:r>
                      <a:endParaRPr sz="1600" b="1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67335" indent="-172720">
                        <a:lnSpc>
                          <a:spcPct val="100000"/>
                        </a:lnSpc>
                        <a:spcBef>
                          <a:spcPts val="200"/>
                        </a:spcBef>
                        <a:buChar char="•"/>
                        <a:tabLst>
                          <a:tab pos="267335" algn="l"/>
                        </a:tabLst>
                      </a:pPr>
                      <a:r>
                        <a:rPr sz="1600" spc="-20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Compartilhar</a:t>
                      </a:r>
                      <a:r>
                        <a:rPr sz="1600" spc="-16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as</a:t>
                      </a:r>
                      <a:r>
                        <a:rPr sz="1600" spc="-1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25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metas</a:t>
                      </a:r>
                      <a:r>
                        <a:rPr sz="1600" spc="-10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diárias</a:t>
                      </a:r>
                      <a:r>
                        <a:rPr sz="1600" spc="-1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com</a:t>
                      </a:r>
                      <a:r>
                        <a:rPr sz="1600" spc="-17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os</a:t>
                      </a:r>
                      <a:r>
                        <a:rPr sz="1600" spc="-2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pacientes</a:t>
                      </a:r>
                      <a:r>
                        <a:rPr sz="1600" spc="-13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sz="1600" spc="-9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famílias</a:t>
                      </a:r>
                      <a:endParaRPr sz="16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 indent="-172720">
                        <a:lnSpc>
                          <a:spcPts val="1725"/>
                        </a:lnSpc>
                        <a:spcBef>
                          <a:spcPts val="60"/>
                        </a:spcBef>
                        <a:buChar char="•"/>
                        <a:tabLst>
                          <a:tab pos="267335" algn="l"/>
                        </a:tabLst>
                      </a:pPr>
                      <a:r>
                        <a:rPr sz="1600" spc="-20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Envolver</a:t>
                      </a:r>
                      <a:r>
                        <a:rPr sz="1600" spc="-12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</a:t>
                      </a:r>
                      <a:r>
                        <a:rPr sz="1600" spc="-13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sz="1600" spc="-8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25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família</a:t>
                      </a:r>
                      <a:r>
                        <a:rPr sz="1600" spc="34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na</a:t>
                      </a:r>
                      <a:r>
                        <a:rPr sz="1600" spc="-8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elaboração</a:t>
                      </a:r>
                      <a:r>
                        <a:rPr sz="1600" spc="-12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dos</a:t>
                      </a:r>
                      <a:r>
                        <a:rPr sz="1600" spc="-16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2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PDSAs</a:t>
                      </a:r>
                      <a:r>
                        <a:rPr sz="1600" spc="-5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spc="-5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que </a:t>
                      </a:r>
                      <a:r>
                        <a:rPr lang="en-US" sz="1600" spc="-50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eles</a:t>
                      </a:r>
                      <a:r>
                        <a:rPr lang="en-US" sz="1600" spc="-5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spc="-50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possam</a:t>
                      </a:r>
                      <a:r>
                        <a:rPr lang="en-US" sz="1600" spc="-5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spc="-50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colaborar</a:t>
                      </a:r>
                      <a:endParaRPr lang="en-US" sz="1600" spc="-5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94615" indent="0">
                        <a:lnSpc>
                          <a:spcPts val="1725"/>
                        </a:lnSpc>
                        <a:spcBef>
                          <a:spcPts val="60"/>
                        </a:spcBef>
                        <a:buNone/>
                        <a:tabLst>
                          <a:tab pos="267335" algn="l"/>
                        </a:tabLst>
                      </a:pPr>
                      <a:endParaRPr sz="1600" strike="sngStrike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 indent="-172720">
                        <a:lnSpc>
                          <a:spcPts val="1670"/>
                        </a:lnSpc>
                        <a:buChar char="•"/>
                        <a:tabLst>
                          <a:tab pos="267335" algn="l"/>
                        </a:tabLst>
                      </a:pPr>
                      <a:r>
                        <a:rPr sz="1600" spc="-15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Convidá-los</a:t>
                      </a:r>
                      <a:r>
                        <a:rPr sz="1600" spc="-12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para</a:t>
                      </a:r>
                      <a:r>
                        <a:rPr sz="1600" spc="25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participar</a:t>
                      </a:r>
                      <a:r>
                        <a:rPr sz="1600" spc="-12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das</a:t>
                      </a:r>
                      <a:r>
                        <a:rPr sz="1600" spc="-17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reuniões</a:t>
                      </a:r>
                      <a:r>
                        <a:rPr sz="1600" spc="-12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do</a:t>
                      </a:r>
                      <a:r>
                        <a:rPr sz="1600" spc="-9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projeto</a:t>
                      </a:r>
                      <a:r>
                        <a:rPr sz="1600" spc="-16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sz="1600" spc="-9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5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prevenção</a:t>
                      </a:r>
                      <a:r>
                        <a:rPr sz="1600" spc="-13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sz="1600" spc="-8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4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IRAS</a:t>
                      </a:r>
                      <a:endParaRPr lang="en-US" sz="1600" spc="-4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 indent="-172720">
                        <a:lnSpc>
                          <a:spcPts val="1670"/>
                        </a:lnSpc>
                        <a:buChar char="•"/>
                        <a:tabLst>
                          <a:tab pos="267335" algn="l"/>
                        </a:tabLst>
                      </a:pPr>
                      <a:endParaRPr sz="16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 marR="247650" indent="-172720" algn="just">
                        <a:lnSpc>
                          <a:spcPts val="1700"/>
                        </a:lnSpc>
                        <a:spcBef>
                          <a:spcPts val="150"/>
                        </a:spcBef>
                        <a:buChar char="•"/>
                      </a:pPr>
                      <a:r>
                        <a:rPr lang="pt-BR" sz="1600" spc="-2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Envolver</a:t>
                      </a:r>
                      <a:r>
                        <a:rPr lang="pt-BR" sz="1600" spc="-10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</a:t>
                      </a:r>
                      <a:r>
                        <a:rPr lang="pt-BR" sz="1600" spc="-12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lang="pt-BR" sz="1600" spc="-7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2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família</a:t>
                      </a:r>
                      <a:r>
                        <a:rPr lang="pt-BR" sz="1600" spc="-6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na</a:t>
                      </a:r>
                      <a:r>
                        <a:rPr lang="pt-BR" sz="1600" spc="2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elaboração</a:t>
                      </a:r>
                      <a:r>
                        <a:rPr lang="pt-BR" sz="1600" spc="-114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 materiais educativos</a:t>
                      </a:r>
                      <a:endParaRPr lang="pt-BR" sz="1600" spc="-15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 marR="247650" indent="-172720" algn="just">
                        <a:lnSpc>
                          <a:spcPts val="1700"/>
                        </a:lnSpc>
                        <a:spcBef>
                          <a:spcPts val="150"/>
                        </a:spcBef>
                        <a:buChar char="•"/>
                        <a:tabLst>
                          <a:tab pos="267335" algn="l"/>
                        </a:tabLst>
                      </a:pPr>
                      <a:endParaRPr lang="pt-BR" sz="16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 indent="-172720" algn="just">
                        <a:lnSpc>
                          <a:spcPts val="1550"/>
                        </a:lnSpc>
                        <a:buChar char="•"/>
                        <a:tabLst>
                          <a:tab pos="267335" algn="l"/>
                        </a:tabLst>
                      </a:pPr>
                      <a:r>
                        <a:rPr lang="pt-BR" sz="1600" spc="-2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Implantar</a:t>
                      </a:r>
                      <a:r>
                        <a:rPr lang="pt-BR" sz="1600" spc="-10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 </a:t>
                      </a:r>
                      <a:r>
                        <a:rPr lang="pt-BR"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visita</a:t>
                      </a:r>
                      <a:r>
                        <a:rPr lang="pt-BR" sz="1600" spc="-114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estendida</a:t>
                      </a:r>
                      <a:r>
                        <a:rPr lang="pt-BR" sz="1600" spc="-12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na</a:t>
                      </a:r>
                      <a:r>
                        <a:rPr lang="pt-BR" sz="1600" spc="-17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UTI</a:t>
                      </a:r>
                      <a:r>
                        <a:rPr lang="pt-BR" sz="1600" spc="-13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em</a:t>
                      </a:r>
                      <a:r>
                        <a:rPr lang="pt-BR" sz="1600" spc="-9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parceria</a:t>
                      </a:r>
                      <a:r>
                        <a:rPr lang="pt-BR" sz="1600" spc="-17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com</a:t>
                      </a:r>
                      <a:r>
                        <a:rPr lang="pt-BR" sz="1600" spc="-1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</a:t>
                      </a:r>
                      <a:r>
                        <a:rPr lang="pt-BR" sz="1600" spc="-15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lang="pt-BR" sz="1600" spc="-8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2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família</a:t>
                      </a:r>
                      <a:endParaRPr lang="pt-BR" sz="16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 indent="-172720" algn="just">
                        <a:lnSpc>
                          <a:spcPts val="1720"/>
                        </a:lnSpc>
                        <a:buChar char="•"/>
                        <a:tabLst>
                          <a:tab pos="267335" algn="l"/>
                        </a:tabLst>
                      </a:pPr>
                      <a:r>
                        <a:rPr lang="pt-BR" sz="1600" spc="-2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Envolver</a:t>
                      </a:r>
                      <a:r>
                        <a:rPr lang="pt-BR" sz="1600" spc="-12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</a:t>
                      </a:r>
                      <a:r>
                        <a:rPr lang="pt-BR" sz="1600" spc="-9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</a:t>
                      </a:r>
                      <a:r>
                        <a:rPr lang="pt-BR" sz="1600" spc="-14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2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família</a:t>
                      </a:r>
                      <a:r>
                        <a:rPr lang="pt-BR" sz="1600" spc="-8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nos</a:t>
                      </a:r>
                      <a:r>
                        <a:rPr lang="pt-BR" sz="1600" spc="-8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cuidados</a:t>
                      </a:r>
                      <a:r>
                        <a:rPr lang="pt-BR" sz="1600" spc="-13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para</a:t>
                      </a:r>
                      <a:r>
                        <a:rPr lang="pt-BR" sz="1600" spc="25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preparo</a:t>
                      </a:r>
                      <a:r>
                        <a:rPr lang="pt-BR" sz="1600" spc="-114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da</a:t>
                      </a:r>
                      <a:r>
                        <a:rPr lang="pt-BR" sz="1600" spc="-9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alta</a:t>
                      </a:r>
                    </a:p>
                    <a:p>
                      <a:pPr marL="267335" indent="-172720" algn="just">
                        <a:lnSpc>
                          <a:spcPts val="1720"/>
                        </a:lnSpc>
                        <a:buChar char="•"/>
                        <a:tabLst>
                          <a:tab pos="267335" algn="l"/>
                        </a:tabLst>
                      </a:pPr>
                      <a:endParaRPr lang="pt-BR" sz="16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 marR="1219200" indent="-172720" algn="just">
                        <a:lnSpc>
                          <a:spcPts val="1689"/>
                        </a:lnSpc>
                        <a:spcBef>
                          <a:spcPts val="155"/>
                        </a:spcBef>
                        <a:buChar char="•"/>
                      </a:pP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Utilizar</a:t>
                      </a:r>
                      <a:r>
                        <a:rPr lang="pt-BR" sz="1600" spc="3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2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quadro</a:t>
                      </a:r>
                      <a:r>
                        <a:rPr lang="pt-BR" sz="1600" spc="-114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branco</a:t>
                      </a:r>
                      <a:r>
                        <a:rPr lang="pt-BR" sz="1600" spc="-15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ou 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qualquer</a:t>
                      </a:r>
                      <a:r>
                        <a:rPr lang="pt-BR" sz="1600" spc="-114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outro</a:t>
                      </a:r>
                      <a:r>
                        <a:rPr lang="pt-BR" sz="1600" spc="-14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2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quadro/painel</a:t>
                      </a:r>
                      <a:r>
                        <a:rPr lang="pt-BR" sz="1600" spc="-12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para</a:t>
                      </a:r>
                      <a:r>
                        <a:rPr lang="pt-BR" sz="1600" spc="-13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facilitar</a:t>
                      </a:r>
                      <a:r>
                        <a:rPr lang="pt-BR" sz="1600" spc="-204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lang="pt-BR" sz="1600" spc="1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comunicação  entre</a:t>
                      </a:r>
                      <a:r>
                        <a:rPr lang="pt-BR" sz="1600" spc="-16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paciente/família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 </a:t>
                      </a:r>
                      <a:r>
                        <a:rPr lang="pt-BR" sz="1600" spc="-2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time 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assistencial, </a:t>
                      </a:r>
                      <a:r>
                        <a:rPr lang="pt-BR"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na 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área </a:t>
                      </a:r>
                      <a:r>
                        <a:rPr lang="pt-BR"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física do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leito</a:t>
                      </a:r>
                    </a:p>
                    <a:p>
                      <a:pPr marL="267335" marR="1219200" indent="-172720" algn="just">
                        <a:lnSpc>
                          <a:spcPts val="1689"/>
                        </a:lnSpc>
                        <a:spcBef>
                          <a:spcPts val="155"/>
                        </a:spcBef>
                        <a:buChar char="•"/>
                        <a:tabLst>
                          <a:tab pos="267335" algn="l"/>
                        </a:tabLst>
                      </a:pPr>
                      <a:endParaRPr lang="pt-BR" sz="16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 marR="596900" indent="-172720" algn="just">
                        <a:lnSpc>
                          <a:spcPts val="1700"/>
                        </a:lnSpc>
                        <a:spcBef>
                          <a:spcPts val="10"/>
                        </a:spcBef>
                        <a:buChar char="•"/>
                      </a:pP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Instituir</a:t>
                      </a:r>
                      <a:r>
                        <a:rPr lang="pt-BR" sz="1600" spc="-13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lang="pt-BR"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5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pré</a:t>
                      </a:r>
                      <a:r>
                        <a:rPr lang="pt-BR"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-visita</a:t>
                      </a:r>
                      <a:r>
                        <a:rPr lang="pt-BR" sz="1600" spc="-17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ao</a:t>
                      </a:r>
                      <a:r>
                        <a:rPr lang="pt-BR" sz="1600" spc="-14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</a:t>
                      </a:r>
                      <a:r>
                        <a:rPr lang="pt-BR" sz="1600" spc="-14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/família</a:t>
                      </a:r>
                      <a:r>
                        <a:rPr lang="pt-BR" sz="1600" spc="-13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3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como</a:t>
                      </a:r>
                      <a:r>
                        <a:rPr lang="pt-BR" sz="1600" spc="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2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forma</a:t>
                      </a:r>
                      <a:r>
                        <a:rPr lang="pt-BR" sz="1600" spc="-9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lang="pt-BR" sz="1600" spc="34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identificar</a:t>
                      </a:r>
                      <a:r>
                        <a:rPr lang="pt-BR" sz="1600" spc="-2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2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dúvidas</a:t>
                      </a:r>
                      <a:r>
                        <a:rPr lang="pt-BR" sz="1600" spc="-114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ou</a:t>
                      </a:r>
                      <a:r>
                        <a:rPr lang="pt-BR" sz="1600" spc="-7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preocupações  </a:t>
                      </a:r>
                      <a:r>
                        <a:rPr lang="pt-BR"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que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2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deverão</a:t>
                      </a:r>
                      <a:r>
                        <a:rPr lang="pt-BR" sz="1600" spc="-12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ser</a:t>
                      </a:r>
                      <a:r>
                        <a:rPr lang="pt-BR" sz="1600" spc="-11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respondidas</a:t>
                      </a:r>
                      <a:r>
                        <a:rPr lang="pt-BR" sz="1600" spc="-114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durante</a:t>
                      </a:r>
                      <a:r>
                        <a:rPr lang="pt-BR" sz="1600" spc="-13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lang="pt-BR" sz="1600" spc="-17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visita</a:t>
                      </a:r>
                      <a:r>
                        <a:rPr lang="pt-BR" sz="1600" spc="-12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2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médica</a:t>
                      </a:r>
                      <a:r>
                        <a:rPr lang="pt-BR" sz="1600" spc="-6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ou</a:t>
                      </a:r>
                      <a:r>
                        <a:rPr lang="pt-BR" sz="1600" spc="-9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multidisciplinar</a:t>
                      </a:r>
                    </a:p>
                    <a:p>
                      <a:pPr marL="267335" marR="596900" indent="-172720" algn="just">
                        <a:lnSpc>
                          <a:spcPts val="1700"/>
                        </a:lnSpc>
                        <a:spcBef>
                          <a:spcPts val="10"/>
                        </a:spcBef>
                        <a:buChar char="•"/>
                        <a:tabLst>
                          <a:tab pos="267335" algn="l"/>
                        </a:tabLst>
                      </a:pPr>
                      <a:endParaRPr lang="pt-BR" sz="16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 indent="-172720" algn="just">
                        <a:lnSpc>
                          <a:spcPts val="1630"/>
                        </a:lnSpc>
                        <a:buChar char="•"/>
                        <a:tabLst>
                          <a:tab pos="267335" algn="l"/>
                        </a:tabLst>
                      </a:pP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Estimular</a:t>
                      </a:r>
                      <a:r>
                        <a:rPr lang="pt-BR" sz="1600" spc="-13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os</a:t>
                      </a:r>
                      <a:r>
                        <a:rPr lang="pt-BR" sz="1600" spc="-8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pacientes</a:t>
                      </a:r>
                      <a:r>
                        <a:rPr lang="pt-BR" sz="1600" spc="-13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lang="pt-BR" sz="1600" spc="-8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familiares</a:t>
                      </a:r>
                      <a:r>
                        <a:rPr lang="pt-BR" sz="1600" spc="-9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à</a:t>
                      </a:r>
                      <a:r>
                        <a:rPr lang="pt-BR" sz="1600" spc="-8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2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fazer</a:t>
                      </a:r>
                      <a:r>
                        <a:rPr lang="pt-BR" sz="1600" spc="-3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perguntas</a:t>
                      </a:r>
                      <a:r>
                        <a:rPr lang="pt-BR" sz="1600" spc="30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durante</a:t>
                      </a:r>
                      <a:r>
                        <a:rPr lang="pt-BR" sz="1600" spc="-12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lang="pt-BR" sz="1600" spc="-17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visita</a:t>
                      </a:r>
                      <a:r>
                        <a:rPr lang="pt-BR" sz="1600" spc="-10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multidisciplinar</a:t>
                      </a:r>
                      <a:endParaRPr lang="pt-BR" sz="16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267335" algn="just">
                        <a:lnSpc>
                          <a:spcPts val="1705"/>
                        </a:lnSpc>
                      </a:pPr>
                      <a:r>
                        <a:rPr lang="pt-BR" sz="1600" kern="1200" spc="-15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(ferramenta "faça três perguntas” e “diário fica a dica”,  poderão ser utilizadas)</a:t>
                      </a:r>
                    </a:p>
                    <a:p>
                      <a:pPr marL="267335" algn="just">
                        <a:lnSpc>
                          <a:spcPts val="1705"/>
                        </a:lnSpc>
                      </a:pPr>
                      <a:endParaRPr lang="pt-BR" sz="1600" kern="1200" spc="-15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  <a:p>
                      <a:pPr marL="267335" marR="671830" indent="-172720" algn="just">
                        <a:lnSpc>
                          <a:spcPts val="1689"/>
                        </a:lnSpc>
                        <a:spcBef>
                          <a:spcPts val="80"/>
                        </a:spcBef>
                        <a:buFont typeface="Arial"/>
                        <a:buChar char="•"/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Fornecer</a:t>
                      </a:r>
                      <a:r>
                        <a:rPr lang="pt-BR" sz="1600" b="0" spc="-16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  </a:t>
                      </a:r>
                      <a:r>
                        <a:rPr lang="pt-BR" sz="1600" b="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treinamento para</a:t>
                      </a:r>
                      <a:r>
                        <a:rPr lang="pt-BR" sz="1600" b="0" spc="-15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b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equipe</a:t>
                      </a:r>
                      <a:r>
                        <a:rPr lang="pt-BR" sz="1600" b="0" spc="-13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b="0" spc="-2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assistencial</a:t>
                      </a:r>
                      <a:r>
                        <a:rPr lang="pt-BR" sz="1600" b="0" spc="-16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b="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sobre</a:t>
                      </a:r>
                      <a:r>
                        <a:rPr lang="pt-BR" sz="1600" b="0" spc="-15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b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</a:t>
                      </a:r>
                      <a:r>
                        <a:rPr lang="pt-BR" sz="1600" b="0" spc="-16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b="0" spc="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papel</a:t>
                      </a:r>
                      <a:r>
                        <a:rPr lang="pt-BR" sz="1600" b="0" spc="-14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b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do</a:t>
                      </a:r>
                      <a:r>
                        <a:rPr lang="pt-BR" sz="1600" b="0" spc="-9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b="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</a:t>
                      </a:r>
                      <a:r>
                        <a:rPr lang="pt-BR" sz="1600" b="0" spc="-13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b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lang="pt-BR" sz="1600" b="0" spc="-9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b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família</a:t>
                      </a:r>
                      <a:r>
                        <a:rPr lang="pt-BR" sz="1600" b="0" spc="-14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b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no  </a:t>
                      </a:r>
                      <a:r>
                        <a:rPr lang="pt-BR" sz="1600" b="0" spc="-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cuidado</a:t>
                      </a:r>
                      <a:endParaRPr lang="pt-BR" sz="1600" b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383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03F58D1-E2C9-30B5-22A7-353359BC6D91}"/>
              </a:ext>
            </a:extLst>
          </p:cNvPr>
          <p:cNvSpPr txBox="1"/>
          <p:nvPr/>
        </p:nvSpPr>
        <p:spPr>
          <a:xfrm>
            <a:off x="717756" y="238432"/>
            <a:ext cx="1112519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800">
                <a:solidFill>
                  <a:srgbClr val="002060"/>
                </a:solidFill>
                <a:ea typeface="Roboto"/>
                <a:cs typeface="+mj-cs"/>
              </a:rPr>
              <a:t>Referência Bibliográfica</a:t>
            </a:r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9D65DA8-C132-C9FA-E53E-37722E35A290}"/>
              </a:ext>
            </a:extLst>
          </p:cNvPr>
          <p:cNvSpPr txBox="1"/>
          <p:nvPr/>
        </p:nvSpPr>
        <p:spPr>
          <a:xfrm>
            <a:off x="521110" y="1356851"/>
            <a:ext cx="11314186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Char char="•"/>
            </a:pPr>
            <a:r>
              <a:rPr lang="pt-BR" sz="2000" dirty="0"/>
              <a:t>NOTA TÉCNICA GVIMS/GGTES/DIRE3/ANVISA Nº 03 / 2024 Critérios Diagnósticos das infecções relacionadas à assistência à saúde de notificação nacional obrigatória – ano: 2024</a:t>
            </a:r>
          </a:p>
          <a:p>
            <a:pPr marL="228600" indent="-228600">
              <a:buChar char="•"/>
            </a:pPr>
            <a:endParaRPr lang="pt-BR" sz="2000">
              <a:ea typeface="Roboto"/>
              <a:cs typeface="Roboto"/>
            </a:endParaRPr>
          </a:p>
          <a:p>
            <a:pPr marL="228600" indent="-228600">
              <a:buFont typeface="Arial"/>
              <a:buChar char="•"/>
            </a:pPr>
            <a:r>
              <a:rPr lang="pt-BR" sz="2000" dirty="0">
                <a:ea typeface="+mn-lt"/>
                <a:cs typeface="+mn-lt"/>
              </a:rPr>
              <a:t>Brasil. Agência Nacional de Vigilância Sanitária. Medidas de Prevenção de Infecção Relacionada à Assistência à Saúde. Brasília: Anvisa, 2017. Disponível em: https://www.gov.br/anvisa/pt-br/centraisdeconteudo/publicacoes/servicosdesaude/publicacoes/caderno-4-medidas-de-prevencao-de-infeccao-relacionada-a-assistencia-a-saude.pdf/view</a:t>
            </a:r>
          </a:p>
          <a:p>
            <a:pPr marL="228600" indent="-228600">
              <a:buFont typeface="Arial"/>
              <a:buChar char="•"/>
            </a:pPr>
            <a:endParaRPr lang="pt-BR" sz="200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pt-BR" sz="2000" dirty="0" err="1">
                <a:ea typeface="+mn-lt"/>
                <a:cs typeface="+mn-lt"/>
              </a:rPr>
              <a:t>Buetti</a:t>
            </a:r>
            <a:r>
              <a:rPr lang="pt-BR" sz="2000" dirty="0">
                <a:ea typeface="+mn-lt"/>
                <a:cs typeface="+mn-lt"/>
              </a:rPr>
              <a:t> N, et al. (2022). </a:t>
            </a:r>
            <a:r>
              <a:rPr lang="pt-BR" sz="2000" dirty="0" err="1">
                <a:ea typeface="+mn-lt"/>
                <a:cs typeface="+mn-lt"/>
              </a:rPr>
              <a:t>Strategies</a:t>
            </a:r>
            <a:r>
              <a:rPr lang="pt-BR" sz="2000" dirty="0">
                <a:ea typeface="+mn-lt"/>
                <a:cs typeface="+mn-lt"/>
              </a:rPr>
              <a:t> </a:t>
            </a:r>
            <a:r>
              <a:rPr lang="pt-BR" sz="2000" dirty="0" err="1">
                <a:ea typeface="+mn-lt"/>
                <a:cs typeface="+mn-lt"/>
              </a:rPr>
              <a:t>to</a:t>
            </a:r>
            <a:r>
              <a:rPr lang="pt-BR" sz="2000" dirty="0">
                <a:ea typeface="+mn-lt"/>
                <a:cs typeface="+mn-lt"/>
              </a:rPr>
              <a:t> </a:t>
            </a:r>
            <a:r>
              <a:rPr lang="pt-BR" sz="2000" dirty="0" err="1">
                <a:ea typeface="+mn-lt"/>
                <a:cs typeface="+mn-lt"/>
              </a:rPr>
              <a:t>prevent</a:t>
            </a:r>
            <a:r>
              <a:rPr lang="pt-BR" sz="2000" dirty="0">
                <a:ea typeface="+mn-lt"/>
                <a:cs typeface="+mn-lt"/>
              </a:rPr>
              <a:t> central </a:t>
            </a:r>
            <a:r>
              <a:rPr lang="pt-BR" sz="2000" dirty="0" err="1">
                <a:ea typeface="+mn-lt"/>
                <a:cs typeface="+mn-lt"/>
              </a:rPr>
              <a:t>line-associated</a:t>
            </a:r>
            <a:r>
              <a:rPr lang="pt-BR" sz="2000" dirty="0">
                <a:ea typeface="+mn-lt"/>
                <a:cs typeface="+mn-lt"/>
              </a:rPr>
              <a:t> </a:t>
            </a:r>
            <a:r>
              <a:rPr lang="pt-BR" sz="2000" dirty="0" err="1">
                <a:ea typeface="+mn-lt"/>
                <a:cs typeface="+mn-lt"/>
              </a:rPr>
              <a:t>bloodstream</a:t>
            </a:r>
            <a:r>
              <a:rPr lang="pt-BR" sz="2000" dirty="0">
                <a:ea typeface="+mn-lt"/>
                <a:cs typeface="+mn-lt"/>
              </a:rPr>
              <a:t> </a:t>
            </a:r>
            <a:r>
              <a:rPr lang="pt-BR" sz="2000" dirty="0" err="1">
                <a:ea typeface="+mn-lt"/>
                <a:cs typeface="+mn-lt"/>
              </a:rPr>
              <a:t>infections</a:t>
            </a:r>
            <a:r>
              <a:rPr lang="pt-BR" sz="2000" dirty="0">
                <a:ea typeface="+mn-lt"/>
                <a:cs typeface="+mn-lt"/>
              </a:rPr>
              <a:t> in </a:t>
            </a:r>
            <a:r>
              <a:rPr lang="pt-BR" sz="2000" dirty="0" err="1">
                <a:ea typeface="+mn-lt"/>
                <a:cs typeface="+mn-lt"/>
              </a:rPr>
              <a:t>acute-care</a:t>
            </a:r>
            <a:r>
              <a:rPr lang="pt-BR" sz="2000" dirty="0">
                <a:ea typeface="+mn-lt"/>
                <a:cs typeface="+mn-lt"/>
              </a:rPr>
              <a:t> </a:t>
            </a:r>
            <a:r>
              <a:rPr lang="pt-BR" sz="2000" dirty="0" err="1">
                <a:ea typeface="+mn-lt"/>
                <a:cs typeface="+mn-lt"/>
              </a:rPr>
              <a:t>hospitals</a:t>
            </a:r>
            <a:r>
              <a:rPr lang="pt-BR" sz="2000" dirty="0">
                <a:ea typeface="+mn-lt"/>
                <a:cs typeface="+mn-lt"/>
              </a:rPr>
              <a:t>: 2022 Update. </a:t>
            </a:r>
            <a:r>
              <a:rPr lang="pt-BR" sz="2000" dirty="0" err="1">
                <a:ea typeface="+mn-lt"/>
                <a:cs typeface="+mn-lt"/>
              </a:rPr>
              <a:t>Infection</a:t>
            </a:r>
            <a:r>
              <a:rPr lang="pt-BR" sz="2000" dirty="0">
                <a:ea typeface="+mn-lt"/>
                <a:cs typeface="+mn-lt"/>
              </a:rPr>
              <a:t> </a:t>
            </a:r>
            <a:r>
              <a:rPr lang="pt-BR" sz="2000" dirty="0" err="1">
                <a:ea typeface="+mn-lt"/>
                <a:cs typeface="+mn-lt"/>
              </a:rPr>
              <a:t>Control</a:t>
            </a:r>
            <a:r>
              <a:rPr lang="pt-BR" sz="2000" dirty="0">
                <a:ea typeface="+mn-lt"/>
                <a:cs typeface="+mn-lt"/>
              </a:rPr>
              <a:t> &amp; Hospital </a:t>
            </a:r>
            <a:r>
              <a:rPr lang="pt-BR" sz="2000" dirty="0" err="1">
                <a:ea typeface="+mn-lt"/>
                <a:cs typeface="+mn-lt"/>
              </a:rPr>
              <a:t>Epidemiology</a:t>
            </a:r>
            <a:r>
              <a:rPr lang="pt-BR" sz="2000" dirty="0">
                <a:ea typeface="+mn-lt"/>
                <a:cs typeface="+mn-lt"/>
              </a:rPr>
              <a:t>, 43: 553–569, https://doi.org/10.1017/ice.2022.87</a:t>
            </a:r>
          </a:p>
          <a:p>
            <a:pPr marL="228600" indent="-228600">
              <a:buFont typeface="Arial"/>
              <a:buChar char="•"/>
            </a:pPr>
            <a:endParaRPr lang="pt-BR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800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ECECFBFD-3555-441A-9AA7-FFFD28D1B62D}"/>
              </a:ext>
            </a:extLst>
          </p:cNvPr>
          <p:cNvSpPr txBox="1">
            <a:spLocks/>
          </p:cNvSpPr>
          <p:nvPr/>
        </p:nvSpPr>
        <p:spPr>
          <a:xfrm>
            <a:off x="840633" y="2205147"/>
            <a:ext cx="10846999" cy="2599418"/>
          </a:xfrm>
          <a:prstGeom prst="rect">
            <a:avLst/>
          </a:prstGeom>
        </p:spPr>
        <p:txBody>
          <a:bodyPr/>
          <a:lstStyle>
            <a:lvl1pPr algn="ctr" defTabSz="121914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899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j-ea"/>
                <a:cs typeface="+mj-cs"/>
              </a:rPr>
              <a:t>Diagramas Direcionadores </a:t>
            </a:r>
            <a:br>
              <a:rPr kumimoji="0" lang="pt-BR" sz="5899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j-ea"/>
                <a:cs typeface="+mj-cs"/>
              </a:rPr>
            </a:br>
            <a:r>
              <a:rPr kumimoji="0" lang="pt-BR" sz="5399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/>
                <a:ea typeface="+mj-ea"/>
                <a:cs typeface="+mj-cs"/>
              </a:rPr>
              <a:t>(Pediatria)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2A672F-D063-4935-B015-D7CA37C13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0" y="112194"/>
            <a:ext cx="1714409" cy="78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3B6BC9F-31D6-4D93-9F46-133A82353EC8}"/>
              </a:ext>
            </a:extLst>
          </p:cNvPr>
          <p:cNvSpPr txBox="1"/>
          <p:nvPr/>
        </p:nvSpPr>
        <p:spPr>
          <a:xfrm>
            <a:off x="2064485" y="3702"/>
            <a:ext cx="11662596" cy="830789"/>
          </a:xfrm>
          <a:prstGeom prst="rect">
            <a:avLst/>
          </a:prstGeom>
          <a:noFill/>
        </p:spPr>
        <p:txBody>
          <a:bodyPr wrap="square" lIns="91405" tIns="45701" rIns="91405" bIns="457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599" b="1" i="0" u="none" strike="noStrike" kern="1200" cap="none" spc="0" normalizeH="0" baseline="0" noProof="0">
                <a:ln>
                  <a:noFill/>
                </a:ln>
                <a:solidFill>
                  <a:srgbClr val="001C74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itchFamily="34" charset="0"/>
              </a:rPr>
              <a:t>PROADI-G6 |     </a:t>
            </a:r>
            <a:r>
              <a:rPr kumimoji="0" lang="pt-BR" sz="4799" b="1" i="0" u="none" strike="noStrike" kern="1200" cap="none" spc="0" normalizeH="0" baseline="0" noProof="0">
                <a:ln>
                  <a:noFill/>
                </a:ln>
                <a:solidFill>
                  <a:srgbClr val="001C74"/>
                </a:solidFill>
                <a:effectLst/>
                <a:uLnTx/>
                <a:uFillTx/>
                <a:latin typeface="Agency FB" pitchFamily="34" charset="0"/>
                <a:ea typeface="+mn-ea"/>
                <a:cs typeface="Arial" pitchFamily="34" charset="0"/>
              </a:rPr>
              <a:t>  </a:t>
            </a:r>
            <a:endParaRPr kumimoji="0" lang="pt-BR" sz="4799" b="1" i="0" u="none" strike="noStrike" kern="1200" cap="none" spc="0" normalizeH="0" baseline="0" noProof="0">
              <a:ln>
                <a:noFill/>
              </a:ln>
              <a:solidFill>
                <a:srgbClr val="009FC3">
                  <a:lumMod val="60000"/>
                  <a:lumOff val="40000"/>
                </a:srgbClr>
              </a:solidFill>
              <a:effectLst/>
              <a:uLnTx/>
              <a:uFillTx/>
              <a:latin typeface="Agency FB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4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8841519-5994-4110-A5B1-90CA509E202C}"/>
              </a:ext>
            </a:extLst>
          </p:cNvPr>
          <p:cNvSpPr txBox="1">
            <a:spLocks/>
          </p:cNvSpPr>
          <p:nvPr/>
        </p:nvSpPr>
        <p:spPr>
          <a:xfrm>
            <a:off x="1128598" y="1053287"/>
            <a:ext cx="9637471" cy="365320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121914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5850"/>
            </a:br>
            <a:r>
              <a:rPr lang="pt-BR" sz="535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Infecção Primária de Corrente Sanguínea Laboratorialmente Confirmada</a:t>
            </a:r>
            <a:br>
              <a:rPr lang="pt-BR" sz="535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t-BR" sz="535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(IPCSL - </a:t>
            </a:r>
            <a:r>
              <a:rPr lang="pt-BR" sz="5350" b="1" u="sng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Pediatria</a:t>
            </a:r>
            <a:r>
              <a:rPr lang="pt-BR" sz="535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90E502C-C67A-41E5-B328-3055B7B6652B}"/>
              </a:ext>
            </a:extLst>
          </p:cNvPr>
          <p:cNvSpPr txBox="1"/>
          <p:nvPr/>
        </p:nvSpPr>
        <p:spPr>
          <a:xfrm>
            <a:off x="1878270" y="67229"/>
            <a:ext cx="11662596" cy="830789"/>
          </a:xfrm>
          <a:prstGeom prst="rect">
            <a:avLst/>
          </a:prstGeom>
          <a:noFill/>
        </p:spPr>
        <p:txBody>
          <a:bodyPr wrap="square" lIns="91405" tIns="45701" rIns="91405" bIns="45701" rtlCol="0">
            <a:spAutoFit/>
          </a:bodyPr>
          <a:lstStyle/>
          <a:p>
            <a:r>
              <a:rPr lang="pt-BR" sz="3599" b="1">
                <a:solidFill>
                  <a:srgbClr val="001C74"/>
                </a:solidFill>
                <a:latin typeface="Agency FB" pitchFamily="34" charset="0"/>
                <a:cs typeface="Arial" pitchFamily="34" charset="0"/>
              </a:rPr>
              <a:t>PROADI-G6 |     </a:t>
            </a:r>
            <a:r>
              <a:rPr lang="pt-BR" sz="4799" b="1">
                <a:solidFill>
                  <a:srgbClr val="001C74"/>
                </a:solidFill>
                <a:latin typeface="Agency FB" pitchFamily="34" charset="0"/>
                <a:cs typeface="Arial" pitchFamily="34" charset="0"/>
              </a:rPr>
              <a:t>Pacote de Mudança    </a:t>
            </a:r>
            <a:endParaRPr lang="pt-BR" sz="4799" b="1">
              <a:solidFill>
                <a:schemeClr val="tx2">
                  <a:lumMod val="60000"/>
                  <a:lumOff val="40000"/>
                </a:schemeClr>
              </a:solidFill>
              <a:latin typeface="Agency FB" pitchFamily="34" charset="0"/>
              <a:cs typeface="Arial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F9A2265-1EDF-43BA-BBAD-BCF746D3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0" y="112194"/>
            <a:ext cx="1714409" cy="78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20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627" y="2450790"/>
            <a:ext cx="2146677" cy="2554545"/>
          </a:xfrm>
          <a:prstGeom prst="rect">
            <a:avLst/>
          </a:prstGeom>
          <a:solidFill>
            <a:srgbClr val="A4D8A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Reduzir a densidade de incidência de IPCSL em 50% nas UTIs participantes, até Dezembro de 2026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4004" y="1958242"/>
            <a:ext cx="1717341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/>
              <a:t>Objetivo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6693" y="5709200"/>
            <a:ext cx="2146677" cy="953762"/>
          </a:xfrm>
          <a:prstGeom prst="rect">
            <a:avLst/>
          </a:prstGeom>
          <a:solidFill>
            <a:srgbClr val="EAEAE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Integrar pacientes e familiares na equipe de cuidados e na tomada de decisão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39769" y="3420859"/>
            <a:ext cx="2153601" cy="738664"/>
          </a:xfrm>
          <a:prstGeom prst="rect">
            <a:avLst/>
          </a:prstGeom>
          <a:solidFill>
            <a:srgbClr val="EAEAE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altLang="pt-BR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Desenvolver equipes multidisciplinares altamente efetivas </a:t>
            </a:r>
            <a:endParaRPr lang="pt-BR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86489" y="1278800"/>
            <a:ext cx="2153602" cy="1384495"/>
          </a:xfrm>
          <a:prstGeom prst="rect">
            <a:avLst/>
          </a:prstGeom>
          <a:solidFill>
            <a:srgbClr val="B6E0B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Prestar aos pacientes com cateter venoso central (CVC) cuidados oportunos, baseados nas melhores evidências e de forma confiável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46693" y="593938"/>
            <a:ext cx="2295656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solidFill>
                  <a:srgbClr val="000000"/>
                </a:solidFill>
              </a:rPr>
              <a:t>Direcionadores Primários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49629" y="154681"/>
            <a:ext cx="3704750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solidFill>
                  <a:srgbClr val="000000"/>
                </a:solidFill>
              </a:rPr>
              <a:t>“Pacotes” (</a:t>
            </a:r>
            <a:r>
              <a:rPr lang="pt-BR" i="1">
                <a:solidFill>
                  <a:srgbClr val="000000"/>
                </a:solidFill>
              </a:rPr>
              <a:t>Bundles</a:t>
            </a:r>
            <a:r>
              <a:rPr lang="pt-BR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85523" y="533273"/>
            <a:ext cx="4664400" cy="2677656"/>
          </a:xfrm>
          <a:prstGeom prst="rect">
            <a:avLst/>
          </a:prstGeom>
          <a:solidFill>
            <a:srgbClr val="CEEACF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200" b="1" dirty="0">
                <a:solidFill>
                  <a:srgbClr val="000000"/>
                </a:solidFill>
                <a:latin typeface="Arial"/>
                <a:cs typeface="Arial"/>
              </a:rPr>
              <a:t>Inserção</a:t>
            </a:r>
          </a:p>
          <a:p>
            <a:pPr marL="342265" indent="-342265" fontAlgn="ctr">
              <a:buAutoNum type="arabicPeriod"/>
            </a:pPr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Avaliar a indicação de inserção de CVC</a:t>
            </a:r>
          </a:p>
          <a:p>
            <a:pPr marL="342265" indent="-342265" fontAlgn="ctr">
              <a:buAutoNum type="arabicPeriod"/>
            </a:pPr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Selecionar o local mais adequado para inserção do CVC</a:t>
            </a:r>
          </a:p>
          <a:p>
            <a:pPr marL="342265" indent="-342265" fontAlgn="ctr">
              <a:buAutoNum type="arabicPeriod"/>
            </a:pPr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Utilizar precaução de barreira máxima </a:t>
            </a:r>
          </a:p>
          <a:p>
            <a:pPr marL="342265" indent="-342265" fontAlgn="ctr">
              <a:buFontTx/>
              <a:buAutoNum type="arabicPeriod"/>
            </a:pPr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Realizar antissepsia da pel</a:t>
            </a:r>
            <a:r>
              <a:rPr lang="pt-BR" sz="1200" dirty="0">
                <a:latin typeface="Arial"/>
                <a:cs typeface="Arial"/>
              </a:rPr>
              <a:t>e com clorexidina</a:t>
            </a:r>
          </a:p>
          <a:p>
            <a:pPr marL="342265" indent="-342265" fontAlgn="ctr">
              <a:buFontTx/>
              <a:buAutoNum type="arabicPeriod"/>
            </a:pPr>
            <a:r>
              <a:rPr lang="pt-BR" sz="1200" dirty="0">
                <a:latin typeface="Arial"/>
                <a:cs typeface="Arial"/>
              </a:rPr>
              <a:t>Realizar curativo adequado estéril após inserção</a:t>
            </a:r>
          </a:p>
          <a:p>
            <a:pPr fontAlgn="t"/>
            <a:r>
              <a:rPr lang="pt-BR" sz="1200" b="1" dirty="0">
                <a:latin typeface="Arial"/>
                <a:cs typeface="Arial"/>
              </a:rPr>
              <a:t>Manutenção</a:t>
            </a:r>
            <a:endParaRPr lang="en-US" sz="1200" b="1" dirty="0">
              <a:latin typeface="Arial"/>
              <a:cs typeface="Arial"/>
            </a:endParaRPr>
          </a:p>
          <a:p>
            <a:pPr marL="227965" indent="-227965" fontAlgn="ctr">
              <a:buFont typeface="+mj-lt"/>
              <a:buAutoNum type="arabicPeriod"/>
            </a:pPr>
            <a:r>
              <a:rPr lang="pt-BR" sz="1200" dirty="0">
                <a:latin typeface="Arial"/>
                <a:cs typeface="Arial"/>
              </a:rPr>
              <a:t>Avaliar diariamente a indicação de permanência do cateter central</a:t>
            </a:r>
          </a:p>
          <a:p>
            <a:pPr marL="227965" indent="-227965" fontAlgn="ctr">
              <a:buFont typeface="+mj-lt"/>
              <a:buAutoNum type="arabicPeriod"/>
            </a:pPr>
            <a:r>
              <a:rPr lang="pt-BR" sz="1200" dirty="0">
                <a:latin typeface="Arial"/>
                <a:cs typeface="Arial"/>
              </a:rPr>
              <a:t>Aderir a técnica asséptica no manuseio do cateter</a:t>
            </a:r>
          </a:p>
          <a:p>
            <a:pPr marL="227965" indent="-227965" fontAlgn="ctr">
              <a:buFont typeface="+mj-lt"/>
              <a:buAutoNum type="arabicPeriod"/>
            </a:pPr>
            <a:r>
              <a:rPr lang="pt-BR" sz="1200" dirty="0">
                <a:latin typeface="Arial"/>
                <a:cs typeface="Arial"/>
              </a:rPr>
              <a:t>Realizar a manutenção do sistema de infusão (equipos e conectores)</a:t>
            </a:r>
          </a:p>
          <a:p>
            <a:pPr marL="227965" indent="-227965" fontAlgn="ctr">
              <a:buFont typeface="+mj-lt"/>
              <a:buAutoNum type="arabicPeriod"/>
            </a:pPr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Avaliar as condições do curativo</a:t>
            </a:r>
          </a:p>
          <a:p>
            <a:pPr marL="227965" indent="-227965">
              <a:buAutoNum type="arabicPeriod"/>
            </a:pPr>
            <a:endParaRPr lang="pt-BR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45309" y="3569039"/>
            <a:ext cx="4523722" cy="461665"/>
          </a:xfrm>
          <a:prstGeom prst="rect">
            <a:avLst/>
          </a:prstGeom>
          <a:solidFill>
            <a:srgbClr val="F7F7F7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pt-BR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Criar um ambiente de colaboração mútua no planejamento e na prestação dos cuidados</a:t>
            </a:r>
            <a:endParaRPr lang="pt-BR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54835" y="5770582"/>
            <a:ext cx="4595608" cy="830997"/>
          </a:xfrm>
          <a:prstGeom prst="rect">
            <a:avLst/>
          </a:prstGeom>
          <a:solidFill>
            <a:srgbClr val="F7F7F7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/>
              <a:buChar char="•"/>
              <a:defRPr/>
            </a:pPr>
            <a:r>
              <a:rPr lang="pt-PT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Tornar os cuidados assistenciais em cuidados centrados nos pacientes e famílias</a:t>
            </a:r>
            <a:endParaRPr lang="pt-BR">
              <a:solidFill>
                <a:srgbClr val="000000"/>
              </a:solidFill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pt-BR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comunicação transparente e aberta entre pacientes, familiares e membros da equipe multidisciplinar</a:t>
            </a:r>
          </a:p>
        </p:txBody>
      </p:sp>
      <p:cxnSp>
        <p:nvCxnSpPr>
          <p:cNvPr id="30" name="Straight Connector 29"/>
          <p:cNvCxnSpPr>
            <a:cxnSpLocks/>
            <a:stCxn id="18" idx="3"/>
            <a:endCxn id="26" idx="1"/>
          </p:cNvCxnSpPr>
          <p:nvPr/>
        </p:nvCxnSpPr>
        <p:spPr>
          <a:xfrm flipV="1">
            <a:off x="7040091" y="1872101"/>
            <a:ext cx="445432" cy="989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  <a:stCxn id="16" idx="3"/>
            <a:endCxn id="27" idx="1"/>
          </p:cNvCxnSpPr>
          <p:nvPr/>
        </p:nvCxnSpPr>
        <p:spPr>
          <a:xfrm>
            <a:off x="6993370" y="3790191"/>
            <a:ext cx="351939" cy="96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  <a:stCxn id="11" idx="3"/>
            <a:endCxn id="28" idx="1"/>
          </p:cNvCxnSpPr>
          <p:nvPr/>
        </p:nvCxnSpPr>
        <p:spPr>
          <a:xfrm>
            <a:off x="6993370" y="6186081"/>
            <a:ext cx="36146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stCxn id="7" idx="3"/>
            <a:endCxn id="16" idx="1"/>
          </p:cNvCxnSpPr>
          <p:nvPr/>
        </p:nvCxnSpPr>
        <p:spPr>
          <a:xfrm>
            <a:off x="2575304" y="3728063"/>
            <a:ext cx="2264465" cy="62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  <a:stCxn id="7" idx="3"/>
            <a:endCxn id="18" idx="1"/>
          </p:cNvCxnSpPr>
          <p:nvPr/>
        </p:nvCxnSpPr>
        <p:spPr>
          <a:xfrm flipV="1">
            <a:off x="2575304" y="1971048"/>
            <a:ext cx="2311185" cy="1757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038" y="52819"/>
            <a:ext cx="452372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</a:rPr>
              <a:t>Diagrama Direcionador:</a:t>
            </a:r>
          </a:p>
          <a:p>
            <a:pPr algn="just"/>
            <a:r>
              <a:rPr lang="pt-BR" dirty="0">
                <a:solidFill>
                  <a:srgbClr val="000000"/>
                </a:solidFill>
              </a:rPr>
              <a:t>Redução da Densidade de Incidência de Infecção Primária da Corrente Sanguínea Associada à Cateter Venoso Central, Laboratorialmente confirmada </a:t>
            </a:r>
            <a:r>
              <a:rPr lang="pt-BR" b="1" dirty="0">
                <a:solidFill>
                  <a:srgbClr val="000000"/>
                </a:solidFill>
              </a:rPr>
              <a:t>(IPCSL)</a:t>
            </a:r>
          </a:p>
          <a:p>
            <a:pPr algn="just"/>
            <a:r>
              <a:rPr lang="pt-BR" b="1" dirty="0">
                <a:solidFill>
                  <a:srgbClr val="000000"/>
                </a:solidFill>
                <a:ea typeface="Roboto"/>
              </a:rPr>
              <a:t>Pediatria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824DB86-5E0E-4FF0-938A-5571F5FBA1E1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2575304" y="3728063"/>
            <a:ext cx="2271389" cy="2458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324B8D0-EFA5-4BDA-8F6B-A486FCE966D3}"/>
              </a:ext>
            </a:extLst>
          </p:cNvPr>
          <p:cNvSpPr txBox="1"/>
          <p:nvPr/>
        </p:nvSpPr>
        <p:spPr>
          <a:xfrm>
            <a:off x="4846693" y="4370086"/>
            <a:ext cx="2146677" cy="1169551"/>
          </a:xfrm>
          <a:prstGeom prst="rect">
            <a:avLst/>
          </a:prstGeom>
          <a:solidFill>
            <a:srgbClr val="EAEAE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126">
              <a:defRPr/>
            </a:pPr>
            <a:r>
              <a:rPr lang="pt-BR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cultura de qualidade e segurança, com relação a prevenção e ao controle de infecções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4713BD-895F-4311-A7D5-A30F348534E7}"/>
              </a:ext>
            </a:extLst>
          </p:cNvPr>
          <p:cNvSpPr txBox="1"/>
          <p:nvPr/>
        </p:nvSpPr>
        <p:spPr>
          <a:xfrm>
            <a:off x="7354835" y="4420255"/>
            <a:ext cx="4523722" cy="1015663"/>
          </a:xfrm>
          <a:prstGeom prst="rect">
            <a:avLst/>
          </a:prstGeom>
          <a:solidFill>
            <a:srgbClr val="F7F7F7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defTabSz="914126">
              <a:buFont typeface="Arial"/>
              <a:buChar char="•"/>
              <a:defRPr/>
            </a:pPr>
            <a:r>
              <a:rPr lang="pt-BR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Desenvolver o diálogo aberto  </a:t>
            </a:r>
          </a:p>
          <a:p>
            <a:pPr marL="171450" indent="-171450" defTabSz="914126">
              <a:buFont typeface="Arial"/>
              <a:buChar char="•"/>
              <a:defRPr/>
            </a:pPr>
            <a:r>
              <a:rPr lang="pt-BR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o compartilhamento de aprendizados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pt-BR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Tornar a segurança do paciente uma prioridade na organização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pt-BR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Desenvolver liderança visível</a:t>
            </a:r>
            <a:endParaRPr 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0998E74-4C91-4047-B764-B75CED229817}"/>
              </a:ext>
            </a:extLst>
          </p:cNvPr>
          <p:cNvCxnSpPr>
            <a:cxnSpLocks/>
            <a:stCxn id="7" idx="3"/>
            <a:endCxn id="29" idx="1"/>
          </p:cNvCxnSpPr>
          <p:nvPr/>
        </p:nvCxnSpPr>
        <p:spPr>
          <a:xfrm>
            <a:off x="2575304" y="3728063"/>
            <a:ext cx="2271389" cy="12267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4A0CBD3-12FC-42F2-9EBB-8DB5C857530A}"/>
              </a:ext>
            </a:extLst>
          </p:cNvPr>
          <p:cNvCxnSpPr>
            <a:cxnSpLocks/>
            <a:stCxn id="29" idx="3"/>
            <a:endCxn id="33" idx="1"/>
          </p:cNvCxnSpPr>
          <p:nvPr/>
        </p:nvCxnSpPr>
        <p:spPr>
          <a:xfrm flipV="1">
            <a:off x="6993370" y="4928087"/>
            <a:ext cx="361465" cy="26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3BD587F-E779-4050-97FD-9EDDB46BB195}"/>
              </a:ext>
            </a:extLst>
          </p:cNvPr>
          <p:cNvSpPr txBox="1"/>
          <p:nvPr/>
        </p:nvSpPr>
        <p:spPr>
          <a:xfrm>
            <a:off x="8555723" y="3265153"/>
            <a:ext cx="282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Outras Mudanças  </a:t>
            </a:r>
          </a:p>
        </p:txBody>
      </p:sp>
    </p:spTree>
    <p:extLst>
      <p:ext uri="{BB962C8B-B14F-4D97-AF65-F5344CB8AC3E}">
        <p14:creationId xmlns:p14="http://schemas.microsoft.com/office/powerpoint/2010/main" val="363472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902854"/>
              </p:ext>
            </p:extLst>
          </p:nvPr>
        </p:nvGraphicFramePr>
        <p:xfrm>
          <a:off x="0" y="19094"/>
          <a:ext cx="12190557" cy="6940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094">
                  <a:extLst>
                    <a:ext uri="{9D8B030D-6E8A-4147-A177-3AD203B41FA5}">
                      <a16:colId xmlns:a16="http://schemas.microsoft.com/office/drawing/2014/main" val="54673228"/>
                    </a:ext>
                  </a:extLst>
                </a:gridCol>
                <a:gridCol w="3159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93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Prestar aos pacientes com cateter venoso central cuidados oportunos, baseados nas melhores evidências e de forma confiável</a:t>
                      </a:r>
                      <a:endParaRPr lang="en-US" sz="1800" b="1">
                        <a:solidFill>
                          <a:srgbClr val="000000"/>
                        </a:solidFill>
                      </a:endParaRP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316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Conceito de Mudança</a:t>
                      </a:r>
                    </a:p>
                  </a:txBody>
                  <a:tcPr marL="6127" marR="6127" marT="61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noProof="0">
                          <a:solidFill>
                            <a:srgbClr val="000000"/>
                          </a:solidFill>
                          <a:latin typeface="+mn-lt"/>
                        </a:rPr>
                        <a:t>Mudanças</a:t>
                      </a: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45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Inserção</a:t>
                      </a:r>
                    </a:p>
                    <a:p>
                      <a:pPr algn="ctr" fontAlgn="ctr"/>
                      <a:r>
                        <a:rPr lang="pt-BR" sz="1800" b="1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CVC</a:t>
                      </a:r>
                      <a:endParaRPr lang="pt-BR" sz="18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7" marR="6127" marT="61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noProof="0">
                          <a:solidFill>
                            <a:srgbClr val="000000"/>
                          </a:solidFill>
                        </a:rPr>
                        <a:t>1.  Avaliar a indicação de inserção de CVC</a:t>
                      </a:r>
                    </a:p>
                    <a:p>
                      <a:endParaRPr lang="pt-BR" sz="1600" b="0" noProof="0">
                        <a:solidFill>
                          <a:srgbClr val="000000"/>
                        </a:solidFill>
                      </a:endParaRP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0B8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sz="14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Avaliar a necessidade de inserção e discutir alternativas ao cateter venoso central.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Registrar a razão da necessidade do CVC. A adesão ao elemento do pacote se caracteriza quando no dia da verificação existe um registro da indicação.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Utilizar um formulário (</a:t>
                      </a:r>
                      <a:r>
                        <a:rPr lang="pt-BR" sz="1400" b="0" i="1" u="none" strike="noStrike" kern="1200" baseline="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checklist</a:t>
                      </a:r>
                      <a:r>
                        <a:rPr lang="pt-BR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para acompanhar todas estas etapas de inserção de um CVC.</a:t>
                      </a: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88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Selecionar o local mais adequado para inserção do CVC</a:t>
                      </a: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0B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Selecionar o tipo de cateter e sítio de inserção,  priorizando as veias subclávias e </a:t>
                      </a:r>
                      <a:r>
                        <a:rPr lang="pt-BR" sz="14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jugulares</a:t>
                      </a:r>
                      <a:r>
                        <a:rPr lang="pt-BR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Na exceção justifique.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A troca do cateter por fio guia no mesmo sítio  não é recomendado.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Recomendado uso de Ultrassom para inserção do cateter.</a:t>
                      </a: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245777"/>
                  </a:ext>
                </a:extLst>
              </a:tr>
              <a:tr h="1086433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 Utilizar p</a:t>
                      </a:r>
                      <a:r>
                        <a:rPr lang="pt-BR" sz="1600" b="0" i="0" u="none" strike="noStrike" kern="1200" baseline="0" noProof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recaução de barreira máxima</a:t>
                      </a:r>
                    </a:p>
                    <a:p>
                      <a:endParaRPr lang="pt-BR" sz="1600" b="0" noProof="0">
                        <a:solidFill>
                          <a:srgbClr val="000000"/>
                        </a:solidFill>
                      </a:endParaRP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0B8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pt-BR" sz="1400" b="0" noProof="0">
                          <a:solidFill>
                            <a:schemeClr val="tx1"/>
                          </a:solidFill>
                        </a:rPr>
                        <a:t>Utilizar a  barreira máxima durante a inserção:</a:t>
                      </a: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pt-BR" sz="1400" b="0" noProof="0">
                          <a:solidFill>
                            <a:schemeClr val="tx1"/>
                          </a:solidFill>
                        </a:rPr>
                        <a:t>Utilizar máscara, gorro, </a:t>
                      </a:r>
                      <a:r>
                        <a:rPr lang="pt-BR" sz="1400" b="0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avental</a:t>
                      </a:r>
                      <a:r>
                        <a:rPr lang="pt-BR" sz="1400" b="0" noProof="0">
                          <a:solidFill>
                            <a:schemeClr val="tx1"/>
                          </a:solidFill>
                        </a:rPr>
                        <a:t> estéril de manga longa, luva estéril e óculos de proteção para todos os profissionais que forem atuar diretamente na passagem do cateter em campo.</a:t>
                      </a:r>
                    </a:p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pt-BR" sz="1400" b="0" noProof="0">
                          <a:solidFill>
                            <a:schemeClr val="tx1"/>
                          </a:solidFill>
                        </a:rPr>
                        <a:t>Utilizar campo estéril da cabeça aos pés nos pacientes.</a:t>
                      </a:r>
                    </a:p>
                    <a:p>
                      <a:pPr marL="285750" marR="0" lvl="0" indent="-28575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400" b="0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</a:rPr>
                        <a:t>Utilizar máscara para todos os profissionais que forem auxiliar no procedimento, bem como os que estiverem próximos.</a:t>
                      </a:r>
                      <a:r>
                        <a:rPr lang="pt-BR" sz="1400" b="0" i="0" u="none" strike="noStrike" kern="1200" baseline="0" noProof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pt-BR" sz="2400" strike="noStrike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just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400" b="0" noProof="0">
                          <a:solidFill>
                            <a:srgbClr val="000000"/>
                          </a:solidFill>
                        </a:rPr>
                        <a:t>Utilizar kit para a inserção.</a:t>
                      </a: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8012">
                <a:tc vMerge="1">
                  <a:txBody>
                    <a:bodyPr/>
                    <a:lstStyle/>
                    <a:p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 </a:t>
                      </a:r>
                      <a:r>
                        <a:rPr lang="pt-BR" sz="160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Realizar antissepsia da pele com clorexidina</a:t>
                      </a:r>
                    </a:p>
                  </a:txBody>
                  <a:tcPr marL="91407" marR="91407" marT="45703" marB="4570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0B8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/>
                        <a:buChar char="•"/>
                      </a:pPr>
                      <a:r>
                        <a:rPr lang="pt-BR" sz="1400" b="0" i="0" u="none" strike="noStrike" kern="1200" baseline="0" noProof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Realizar antissepsia da pele do paciente</a:t>
                      </a:r>
                      <a:r>
                        <a:rPr lang="pt-BR" sz="1400" b="0" i="0" u="none" strike="noStrike" kern="1200" baseline="0" noProof="0">
                          <a:solidFill>
                            <a:srgbClr val="000000"/>
                          </a:solidFill>
                        </a:rPr>
                        <a:t> preferencialmente com solução alcoólica de clorexidina = &gt; 0,5% ou PVPI alcoólico 10%</a:t>
                      </a:r>
                      <a:r>
                        <a:rPr lang="pt-BR" sz="1400" b="0" i="0" u="none" strike="noStrike" kern="1200" baseline="0" noProof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pt-BR" sz="1400" b="0" i="0" u="none" strike="noStrike" kern="1200" baseline="0" noProof="0">
                          <a:solidFill>
                            <a:srgbClr val="000000"/>
                          </a:solidFill>
                        </a:rPr>
                        <a:t>Fricção por 30 segundos e deixar secar espontaneamente por completo. Se sujidade, </a:t>
                      </a: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</a:t>
                      </a:r>
                      <a:r>
                        <a:rPr lang="pt-BR" sz="1400" kern="12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degermação</a:t>
                      </a: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prévia com solução </a:t>
                      </a:r>
                      <a:r>
                        <a:rPr lang="pt-BR" sz="1400" kern="120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degermante</a:t>
                      </a:r>
                      <a:r>
                        <a:rPr lang="pt-BR" sz="14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clorexidina 2% e aplicar solução alcoólica de clorexidina </a:t>
                      </a:r>
                      <a:r>
                        <a:rPr lang="pt-BR" sz="1400" b="0" i="0" u="none" strike="noStrike" kern="1200" baseline="0" noProof="0">
                          <a:solidFill>
                            <a:srgbClr val="000000"/>
                          </a:solidFill>
                        </a:rPr>
                        <a:t>a 0,5% ou PVPI alcoólico 10%</a:t>
                      </a:r>
                      <a:r>
                        <a:rPr lang="pt-BR" sz="1400" b="0" i="0" u="none" strike="noStrike" kern="1200" baseline="0" noProof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b="0" i="0" u="none" strike="noStrike" kern="1200" baseline="0" noProof="0">
                          <a:solidFill>
                            <a:srgbClr val="000000"/>
                          </a:solidFill>
                        </a:rPr>
                        <a:t>após).</a:t>
                      </a:r>
                      <a:endParaRPr lang="pt-BR" sz="1400" b="0" i="0" u="none" strike="noStrike" kern="1200" baseline="0" noProof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5511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b="0" i="0" u="none" strike="noStrike" baseline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 Realizar curativo adequado estéril após inserção</a:t>
                      </a:r>
                      <a:endParaRPr lang="pt-BR" sz="1600" noProof="0">
                        <a:solidFill>
                          <a:schemeClr val="tx1"/>
                        </a:solidFill>
                      </a:endParaRP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0B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Definir os materiais de curativo padronizado na instituição.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sz="1400" b="0" i="0" u="none" strike="noStrike" kern="1200" baseline="0" noProof="0" dirty="0">
                          <a:solidFill>
                            <a:schemeClr val="tx1"/>
                          </a:solidFill>
                        </a:rPr>
                        <a:t> Realizar técnica asséptica para curativo, com gaze e cobertura estéril (troca em até  48h).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pt-BR" sz="14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Garantir que o profissional  responsável pela inserção realize o curativo após a passagem do cateter.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sz="14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Inserir data no próprio curativo.</a:t>
                      </a:r>
                      <a:endParaRPr lang="pt-BR" sz="1400" b="0" i="0" u="none" strike="noStrike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17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820184"/>
              </p:ext>
            </p:extLst>
          </p:nvPr>
        </p:nvGraphicFramePr>
        <p:xfrm>
          <a:off x="-77304" y="232342"/>
          <a:ext cx="12192000" cy="6917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94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92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Prestar aos pacientes com cateter venoso central cuidados oportunos, baseados nas melhores evidências e de forma confiável</a:t>
                      </a:r>
                      <a:endParaRPr lang="pt-BR" sz="1600" b="1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91407" marR="91407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52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Conceito de Mudança</a:t>
                      </a:r>
                    </a:p>
                  </a:txBody>
                  <a:tcPr marL="6127" marR="6127" marT="61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noProof="0" dirty="0">
                          <a:solidFill>
                            <a:srgbClr val="000000"/>
                          </a:solidFill>
                        </a:rPr>
                        <a:t>Mudanças</a:t>
                      </a: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649">
                <a:tc rowSpan="4">
                  <a:txBody>
                    <a:bodyPr/>
                    <a:lstStyle/>
                    <a:p>
                      <a:pPr algn="ctr"/>
                      <a:r>
                        <a:rPr lang="pt-BR" sz="1600" b="1" noProof="0" dirty="0">
                          <a:solidFill>
                            <a:srgbClr val="000000"/>
                          </a:solidFill>
                        </a:rPr>
                        <a:t>Manutenção</a:t>
                      </a:r>
                    </a:p>
                    <a:p>
                      <a:pPr algn="ctr"/>
                      <a:r>
                        <a:rPr lang="pt-BR" sz="1600" b="1" noProof="0" dirty="0">
                          <a:solidFill>
                            <a:srgbClr val="000000"/>
                          </a:solidFill>
                        </a:rPr>
                        <a:t>de CVC</a:t>
                      </a:r>
                    </a:p>
                  </a:txBody>
                  <a:tcPr marL="91407" marR="91407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400" b="0" noProof="0" dirty="0">
                          <a:solidFill>
                            <a:srgbClr val="000000"/>
                          </a:solidFill>
                        </a:rPr>
                        <a:t>1.  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Aval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iar diariamente a 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indicação de permanência do cateter central</a:t>
                      </a:r>
                    </a:p>
                    <a:p>
                      <a:pPr marL="0" marR="0" lvl="0" indent="0" algn="l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07" marR="91407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0B8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Registrar a indicação de permanência do cateter </a:t>
                      </a:r>
                      <a:r>
                        <a:rPr lang="pt-BR" sz="1200" b="1" i="0" u="none" strike="noStrike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diariamente</a:t>
                      </a:r>
                      <a:r>
                        <a:rPr lang="pt-BR" sz="1200" b="0" i="0" u="none" strike="noStrike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 A adesão ao elemento do </a:t>
                      </a:r>
                      <a:r>
                        <a:rPr lang="pt-BR" sz="1200" b="0" i="0" u="none" strike="noStrike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bundle</a:t>
                      </a:r>
                      <a:r>
                        <a:rPr lang="pt-BR" sz="1200" b="0" i="0" u="none" strike="noStrike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se caracteriza quando no dia da verificação existe um registro da indicação da permanência (em qualquer momento: </a:t>
                      </a:r>
                      <a:r>
                        <a:rPr lang="pt-BR" sz="1200" b="0" i="1" u="none" strike="noStrike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huddles</a:t>
                      </a:r>
                      <a:r>
                        <a:rPr lang="pt-BR" sz="1200" b="0" i="0" u="none" strike="noStrike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, visitas </a:t>
                      </a:r>
                      <a:r>
                        <a:rPr lang="pt-BR" sz="1200" b="0" i="0" u="none" strike="noStrike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multi</a:t>
                      </a:r>
                      <a:r>
                        <a:rPr lang="pt-BR" sz="1200" b="0" i="0" u="none" strike="noStrike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200" b="0" i="1" u="none" strike="noStrike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checklist</a:t>
                      </a:r>
                      <a:r>
                        <a:rPr lang="pt-BR" sz="1200" b="0" i="0" u="none" strike="noStrike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Remover imediatamente o cateter </a:t>
                      </a:r>
                      <a:r>
                        <a:rPr lang="pt-BR" sz="1200" b="1" i="0" u="none" strike="noStrike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desnecessário</a:t>
                      </a:r>
                      <a:r>
                        <a:rPr lang="pt-BR" sz="1200" b="0" i="0" u="none" strike="noStrike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Não realizar troca pré-programada do cateter central.</a:t>
                      </a:r>
                    </a:p>
                  </a:txBody>
                  <a:tcPr marL="91407" marR="91407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261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noProof="0" dirty="0">
                          <a:solidFill>
                            <a:schemeClr val="tx1"/>
                          </a:solidFill>
                        </a:rPr>
                        <a:t>2.  Aderir a técnica asséptica no manuseio do cateter</a:t>
                      </a:r>
                    </a:p>
                  </a:txBody>
                  <a:tcPr marL="91407" marR="91407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0B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Realizar a desinfecção dos conectores </a:t>
                      </a:r>
                      <a:r>
                        <a:rPr lang="pt-BR" sz="1200" b="1" i="0" u="none" strike="noStrike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antes</a:t>
                      </a:r>
                      <a:r>
                        <a:rPr lang="pt-BR" sz="1200" b="0" i="0" u="none" strike="noStrike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1200" b="1" i="0" u="none" strike="noStrike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depois</a:t>
                      </a:r>
                      <a:r>
                        <a:rPr lang="pt-BR" sz="1200" b="0" i="0" u="none" strike="noStrike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do manuseio do cateter </a:t>
                      </a:r>
                      <a:r>
                        <a:rPr lang="pt-BR" sz="1200" b="0" i="1" u="none" strike="noStrike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b="0" i="0" u="none" strike="noStrike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200" b="0" i="0" u="none" strike="noStrike" kern="1200" baseline="0" noProof="0" dirty="0">
                          <a:solidFill>
                            <a:srgbClr val="0070C0"/>
                          </a:solidFill>
                        </a:rPr>
                        <a:t>com </a:t>
                      </a:r>
                      <a:r>
                        <a:rPr lang="pt-BR" sz="1200" b="0" i="0" u="none" strike="noStrike" kern="1200" baseline="0" noProof="0" err="1">
                          <a:solidFill>
                            <a:srgbClr val="0070C0"/>
                          </a:solidFill>
                        </a:rPr>
                        <a:t>swab</a:t>
                      </a:r>
                      <a:r>
                        <a:rPr lang="pt-BR" sz="1200" b="0" i="0" u="none" strike="noStrike" kern="1200" baseline="0" noProof="0" dirty="0">
                          <a:solidFill>
                            <a:srgbClr val="0070C0"/>
                          </a:solidFill>
                        </a:rPr>
                        <a:t> alcoólico 70% ou gaze estéril umedecida em álcool 70%, com movimentos aplicados de forma a gerar fricção mecânica, </a:t>
                      </a:r>
                      <a:r>
                        <a:rPr lang="pt-BR" sz="1200" b="1" i="0" u="none" strike="noStrike" kern="1200" baseline="0" noProof="0" dirty="0">
                          <a:solidFill>
                            <a:srgbClr val="0070C0"/>
                          </a:solidFill>
                        </a:rPr>
                        <a:t>de 5 a 15 segundos</a:t>
                      </a:r>
                      <a:r>
                        <a:rPr lang="pt-BR" sz="1200" b="0" i="0" u="none" strike="noStrike" kern="1200" baseline="0" noProof="0" dirty="0">
                          <a:solidFill>
                            <a:srgbClr val="0070C0"/>
                          </a:solidFill>
                        </a:rPr>
                        <a:t>).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Realizar a troca da tampa </a:t>
                      </a:r>
                      <a:r>
                        <a:rPr lang="pt-BR" sz="1200" b="0" i="0" u="none" strike="noStrike" kern="1200" baseline="0" noProof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oclusora</a:t>
                      </a:r>
                      <a:r>
                        <a:rPr lang="pt-BR" sz="1200" b="0" i="0" u="none" strike="noStrike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descartável por uma estéril a cada uso (sistema aberto).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pt-BR" sz="1200" b="0" i="0" u="none" strike="noStrike" kern="1200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Realizar flushing em técnica de turbilhonamento a cada uso.</a:t>
                      </a:r>
                      <a:endParaRPr lang="pt-BR" sz="1200" b="0" i="0" u="none" strike="noStrike" kern="1200" baseline="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7361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 Realizar a manutenção do</a:t>
                      </a:r>
                      <a:r>
                        <a:rPr lang="pt-BR" sz="14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sistema de infu</a:t>
                      </a:r>
                      <a:r>
                        <a:rPr lang="pt-BR" sz="14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são (equipos e conectores)</a:t>
                      </a:r>
                      <a:endParaRPr lang="pt-BR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1407" marR="91407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0B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2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Inspecionar o sistema de infusão diariamente, a cada manipulação.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just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2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Trocar tampa </a:t>
                      </a:r>
                      <a:r>
                        <a:rPr lang="pt-BR" sz="1200" b="0" i="0" u="none" strike="noStrike" kern="1200" baseline="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oclusora</a:t>
                      </a:r>
                      <a:r>
                        <a:rPr lang="pt-BR" sz="12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descartável por uma estéril a cada uso (sistema aberto).</a:t>
                      </a:r>
                    </a:p>
                    <a:p>
                      <a:pPr marL="171450" marR="0" lvl="0" indent="-171450" algn="just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200" b="0" i="0" u="none" strike="noStrike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Datar todo o sistema de infusão endovenoso.</a:t>
                      </a:r>
                    </a:p>
                    <a:p>
                      <a:pPr marL="171450" marR="0" lvl="0" indent="-17145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200" b="0" i="0" u="none" strike="noStrike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Trocar equipos e conectores (torneirinhas, extensores, conector valvulado), se infusão contínua a cada 96h e se infusão intermitente trocar apenas o equipo a cada 24h ou se sujidade ou presença de sangue</a:t>
                      </a:r>
                    </a:p>
                    <a:p>
                      <a:pPr marL="171450" marR="0" lvl="0" indent="-171450" algn="just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2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Trocar equipo e dispositivos complementares de NPT a cada bolsa.</a:t>
                      </a:r>
                    </a:p>
                    <a:p>
                      <a:pPr marL="171450" marR="0" lvl="0" indent="-171450" algn="just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2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Trocar equipo e frasco de </a:t>
                      </a:r>
                      <a:r>
                        <a:rPr lang="pt-BR" sz="1200" b="0" i="0" u="none" strike="noStrike" kern="1200" baseline="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Propofol</a:t>
                      </a:r>
                      <a:r>
                        <a:rPr lang="pt-BR" sz="12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cada 12h ou conforme orientação do fabricante.</a:t>
                      </a:r>
                    </a:p>
                    <a:p>
                      <a:pPr marL="171450" marR="0" lvl="0" indent="-17145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400" b="0" i="0" u="none" strike="noStrike" kern="1200" baseline="0" noProof="0" dirty="0">
                          <a:solidFill>
                            <a:srgbClr val="000000"/>
                          </a:solidFill>
                        </a:rPr>
                        <a:t>Descartar equipos de hemoderivados a cada uso</a:t>
                      </a:r>
                      <a:r>
                        <a:rPr lang="pt-BR" sz="1400" b="0" i="0" u="none" strike="noStrike" kern="1200" baseline="0" noProof="0" dirty="0">
                          <a:solidFill>
                            <a:srgbClr val="455560"/>
                          </a:solidFill>
                        </a:rPr>
                        <a:t>.</a:t>
                      </a:r>
                    </a:p>
                    <a:p>
                      <a:pPr marL="171450" marR="0" lvl="0" indent="-171450" algn="just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200" b="0" i="0" u="none" strike="noStrike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Trocar equipo de monitorização hemodinâmica cada 96h.</a:t>
                      </a:r>
                    </a:p>
                    <a:p>
                      <a:pPr marL="171450" marR="0" lvl="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400" b="0" i="0" u="none" strike="noStrike" kern="1200" baseline="0" noProof="0" dirty="0">
                          <a:solidFill>
                            <a:srgbClr val="000000"/>
                          </a:solidFill>
                        </a:rPr>
                        <a:t>Minimizar desconexões do sistema.</a:t>
                      </a:r>
                      <a:endParaRPr lang="pt-BR" sz="1200" b="0" i="0" u="none" strike="noStrike" kern="1200" baseline="0" noProof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5869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 </a:t>
                      </a:r>
                      <a:r>
                        <a:rPr lang="pt-BR" sz="1400" b="0" kern="120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Avaliar as condições do curativo</a:t>
                      </a:r>
                    </a:p>
                  </a:txBody>
                  <a:tcPr marL="91407" marR="91407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0B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200" b="0" i="0" u="none" strike="noStrike" kern="1200" baseline="0" noProof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Definir materiais de curativo padronizado na instituição.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pt-BR" sz="1200" b="0" i="0" u="none" strike="noStrike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Trocar o curativo com intervalo de tempo, técnica e materiais adequados.</a:t>
                      </a:r>
                      <a:endParaRPr lang="pt-BR" sz="1200" b="1" i="1" u="none" strike="noStrike" kern="1200" baseline="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pt-BR" sz="1200" b="0" i="0" u="none" strike="noStrike" kern="1200" baseline="0" noProof="0" dirty="0">
                          <a:solidFill>
                            <a:srgbClr val="0070C0"/>
                          </a:solidFill>
                          <a:latin typeface="Calibri"/>
                        </a:rPr>
                        <a:t>Avaliar e trocar curativo imediatamente se sinais de descolamento, sujidade, umidade ou sangramento.</a:t>
                      </a:r>
                      <a:endParaRPr lang="en-US" sz="1200" b="0" i="0" u="none" strike="noStrike" kern="1200" baseline="0" noProof="0" dirty="0">
                        <a:solidFill>
                          <a:srgbClr val="0070C0"/>
                        </a:solidFill>
                        <a:latin typeface="Calibri"/>
                      </a:endParaRPr>
                    </a:p>
                    <a:p>
                      <a:pPr marL="285750" marR="0" lvl="0" indent="-285750" algn="l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sz="1200" b="0" i="0" u="none" strike="noStrike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Avaliar presença de sinais flogísticos na inserção, se presente, discutir e registrar a conduta a ser seguida.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2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Trocar curativo em até 48h se convencional (gaze e cobertura estéril) e em até 7 dias se película transparente estéril.</a:t>
                      </a:r>
                    </a:p>
                    <a:p>
                      <a:pPr marL="285750" marR="0" lvl="0" indent="-285750" algn="l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200" b="0" i="0" u="none" strike="noStrike" kern="1200" baseline="0" noProof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Inserir data no próprio curativo </a:t>
                      </a:r>
                      <a:r>
                        <a:rPr lang="pt-BR" sz="1200" b="0" i="0" u="none" strike="noStrike" kern="1200" baseline="0" noProof="0" dirty="0">
                          <a:solidFill>
                            <a:srgbClr val="0070C0"/>
                          </a:solidFill>
                        </a:rPr>
                        <a:t>deixando o sitio de inserção visível.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pt-BR" sz="1200" b="0" i="0" u="none" strike="noStrike" kern="1200" baseline="0" noProof="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91407" marR="91407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8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520830"/>
              </p:ext>
            </p:extLst>
          </p:nvPr>
        </p:nvGraphicFramePr>
        <p:xfrm>
          <a:off x="0" y="0"/>
          <a:ext cx="12184380" cy="62112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7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477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b="1" spc="-15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Desenvolver </a:t>
                      </a:r>
                      <a:r>
                        <a:rPr sz="2000" b="1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equipes </a:t>
                      </a:r>
                      <a:r>
                        <a:rPr sz="2000" b="1" spc="10" err="1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multidisciplinares</a:t>
                      </a:r>
                      <a:r>
                        <a:rPr sz="2000" b="1" spc="-4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sz="2000" b="1" spc="10" err="1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altamente</a:t>
                      </a:r>
                      <a:r>
                        <a:rPr lang="en-US" sz="2000" b="1" spc="1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sz="2000" b="1" spc="10" err="1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efetivas</a:t>
                      </a:r>
                      <a:endParaRPr sz="2000" b="1">
                        <a:solidFill>
                          <a:srgbClr val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</a:endParaRPr>
                    </a:p>
                  </a:txBody>
                  <a:tcPr marL="0" marR="0" marT="2349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450" spc="-5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Conceito de</a:t>
                      </a:r>
                      <a:r>
                        <a:rPr sz="1450" spc="-275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sz="1450" spc="-5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Mudança</a:t>
                      </a:r>
                      <a:endParaRPr sz="1450">
                        <a:solidFill>
                          <a:srgbClr val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</a:endParaRPr>
                    </a:p>
                  </a:txBody>
                  <a:tcPr marL="0" marR="0" marT="12509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450" spc="-15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Mudanças</a:t>
                      </a:r>
                      <a:endParaRPr sz="1450">
                        <a:solidFill>
                          <a:srgbClr val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92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35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6360" marR="241935" algn="ctr">
                        <a:lnSpc>
                          <a:spcPct val="97600"/>
                        </a:lnSpc>
                      </a:pPr>
                      <a:r>
                        <a:rPr sz="1600" b="1" spc="-5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Criar</a:t>
                      </a:r>
                      <a:r>
                        <a:rPr sz="1600" b="1" spc="-75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sz="1600" b="1" spc="-1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um</a:t>
                      </a:r>
                      <a:r>
                        <a:rPr sz="1600" b="1" spc="-75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sz="1600" b="1" spc="-15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ambiente</a:t>
                      </a:r>
                      <a:r>
                        <a:rPr sz="1600" b="1" spc="-8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sz="1600" b="1" spc="-5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de</a:t>
                      </a:r>
                      <a:r>
                        <a:rPr sz="1600" b="1" spc="-7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sz="1600" b="1" spc="-5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colaboração</a:t>
                      </a:r>
                      <a:r>
                        <a:rPr sz="1600" b="1" spc="-65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sz="1600" b="1" spc="-25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mútua</a:t>
                      </a:r>
                      <a:r>
                        <a:rPr sz="1600" b="1" spc="-105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sz="1600" b="1" spc="-5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no</a:t>
                      </a:r>
                      <a:r>
                        <a:rPr sz="1600" b="1" spc="-7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sz="1600" b="1" spc="-15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planejamento</a:t>
                      </a:r>
                      <a:r>
                        <a:rPr sz="1600" b="1" spc="-75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sz="1600" b="1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e </a:t>
                      </a:r>
                      <a:r>
                        <a:rPr sz="1600" b="1" spc="-5" err="1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na</a:t>
                      </a:r>
                      <a:r>
                        <a:rPr sz="1600" b="1" spc="-5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prestação </a:t>
                      </a:r>
                      <a:r>
                        <a:rPr sz="1600" b="1" spc="-1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dos </a:t>
                      </a:r>
                      <a:r>
                        <a:rPr sz="1600" b="1" spc="-5" err="1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cuidados</a:t>
                      </a:r>
                      <a:endParaRPr sz="1600" b="1">
                        <a:solidFill>
                          <a:srgbClr val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81000" marR="161925" indent="-285115">
                        <a:lnSpc>
                          <a:spcPct val="97600"/>
                        </a:lnSpc>
                        <a:spcBef>
                          <a:spcPts val="5"/>
                        </a:spcBef>
                        <a:buChar char="•"/>
                        <a:tabLst>
                          <a:tab pos="381000" algn="l"/>
                          <a:tab pos="381635" algn="l"/>
                        </a:tabLst>
                      </a:pP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Instituir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visitas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multidisciplinares </a:t>
                      </a:r>
                      <a:r>
                        <a:rPr lang="pt-BR" sz="160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incluindo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médicos, </a:t>
                      </a:r>
                      <a:r>
                        <a:rPr lang="pt-BR" sz="1600" spc="-2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enfermeiros,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farmacêuticos,  fisioterapeutas,</a:t>
                      </a:r>
                      <a:r>
                        <a:rPr lang="pt-BR" sz="1600" spc="-114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nutricionistas</a:t>
                      </a:r>
                      <a:r>
                        <a:rPr lang="pt-BR" sz="1600" spc="-13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e</a:t>
                      </a:r>
                      <a:r>
                        <a:rPr lang="pt-BR" sz="1600" spc="-14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assistentes</a:t>
                      </a:r>
                      <a:r>
                        <a:rPr lang="pt-BR" sz="1600" spc="-20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sociais</a:t>
                      </a:r>
                      <a:r>
                        <a:rPr lang="pt-BR" sz="1600" spc="-18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na</a:t>
                      </a:r>
                      <a:r>
                        <a:rPr lang="pt-BR" sz="1600" spc="-6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equipe</a:t>
                      </a:r>
                      <a:r>
                        <a:rPr lang="pt-BR" sz="1600" spc="-16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de</a:t>
                      </a:r>
                      <a:r>
                        <a:rPr lang="pt-BR" sz="1600" spc="-6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visitas</a:t>
                      </a:r>
                    </a:p>
                    <a:p>
                      <a:pPr marL="381000" marR="161925" indent="-285115">
                        <a:lnSpc>
                          <a:spcPct val="97600"/>
                        </a:lnSpc>
                        <a:spcBef>
                          <a:spcPts val="5"/>
                        </a:spcBef>
                        <a:buChar char="•"/>
                        <a:tabLst>
                          <a:tab pos="381000" algn="l"/>
                          <a:tab pos="381635" algn="l"/>
                        </a:tabLst>
                      </a:pPr>
                      <a:endParaRPr lang="pt-BR" sz="1600" spc="-114" noProof="0">
                        <a:solidFill>
                          <a:srgbClr val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</a:endParaRPr>
                    </a:p>
                    <a:p>
                      <a:pPr marL="381000" marR="161925" indent="-285115">
                        <a:lnSpc>
                          <a:spcPct val="97600"/>
                        </a:lnSpc>
                        <a:spcBef>
                          <a:spcPts val="5"/>
                        </a:spcBef>
                        <a:buChar char="•"/>
                        <a:tabLst>
                          <a:tab pos="381000" algn="l"/>
                          <a:tab pos="381635" algn="l"/>
                        </a:tabLst>
                      </a:pP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Estimular 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pacientes</a:t>
                      </a:r>
                      <a:r>
                        <a:rPr lang="pt-BR" sz="1600" spc="-18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e</a:t>
                      </a:r>
                      <a:r>
                        <a:rPr lang="pt-BR" sz="1600" spc="-9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familiares</a:t>
                      </a:r>
                      <a:r>
                        <a:rPr lang="pt-BR" sz="1600" spc="-9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a</a:t>
                      </a:r>
                      <a:r>
                        <a:rPr lang="pt-BR" sz="1600" spc="-8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participar das visitas multidisciplinares</a:t>
                      </a:r>
                    </a:p>
                    <a:p>
                      <a:pPr marL="381000" marR="161925" indent="-285115">
                        <a:lnSpc>
                          <a:spcPct val="97600"/>
                        </a:lnSpc>
                        <a:spcBef>
                          <a:spcPts val="5"/>
                        </a:spcBef>
                        <a:buChar char="•"/>
                        <a:tabLst>
                          <a:tab pos="381000" algn="l"/>
                          <a:tab pos="381635" algn="l"/>
                        </a:tabLst>
                      </a:pPr>
                      <a:endParaRPr lang="pt-BR" sz="1600" noProof="0">
                        <a:solidFill>
                          <a:srgbClr val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</a:endParaRPr>
                    </a:p>
                    <a:p>
                      <a:pPr marL="381000" marR="76200" indent="-285115">
                        <a:lnSpc>
                          <a:spcPts val="1700"/>
                        </a:lnSpc>
                        <a:spcBef>
                          <a:spcPts val="50"/>
                        </a:spcBef>
                        <a:buChar char="•"/>
                        <a:tabLst>
                          <a:tab pos="381000" algn="l"/>
                          <a:tab pos="381635" algn="l"/>
                        </a:tabLst>
                      </a:pPr>
                      <a:r>
                        <a:rPr lang="pt-BR" sz="1600" spc="-2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As</a:t>
                      </a:r>
                      <a:r>
                        <a:rPr lang="pt-BR" sz="1600" spc="-3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visitas</a:t>
                      </a:r>
                      <a:r>
                        <a:rPr lang="pt-BR" sz="1600" spc="-8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2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multi</a:t>
                      </a:r>
                      <a:r>
                        <a:rPr lang="pt-BR" sz="1600" spc="-6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devem</a:t>
                      </a:r>
                      <a:r>
                        <a:rPr lang="pt-BR" sz="1600" spc="-4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ser</a:t>
                      </a:r>
                      <a:r>
                        <a:rPr lang="pt-BR" sz="1600" spc="-7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estruturadas:</a:t>
                      </a:r>
                      <a:r>
                        <a:rPr lang="pt-BR" sz="1600" spc="-25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incluir</a:t>
                      </a:r>
                      <a:r>
                        <a:rPr lang="pt-BR" sz="1600" spc="-26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2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formulários</a:t>
                      </a:r>
                      <a:r>
                        <a:rPr lang="pt-BR" sz="1600" spc="-14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(</a:t>
                      </a:r>
                      <a:r>
                        <a:rPr lang="pt-BR" sz="1600" i="1" spc="-1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checklists)</a:t>
                      </a:r>
                      <a:r>
                        <a:rPr lang="pt-BR" sz="1600" i="1" spc="-17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que</a:t>
                      </a:r>
                      <a:r>
                        <a:rPr lang="pt-BR" sz="1600" spc="-13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incluam  perguntas</a:t>
                      </a:r>
                      <a:r>
                        <a:rPr lang="pt-BR" sz="1600" spc="-16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relativas</a:t>
                      </a:r>
                      <a:r>
                        <a:rPr lang="pt-BR" sz="1600" spc="-17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a</a:t>
                      </a:r>
                      <a:r>
                        <a:rPr lang="pt-BR" sz="1600" spc="-8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prevenção</a:t>
                      </a:r>
                      <a:r>
                        <a:rPr lang="pt-BR" sz="1600" spc="-14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de</a:t>
                      </a:r>
                      <a:r>
                        <a:rPr lang="pt-BR" sz="1600" spc="-17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infecções</a:t>
                      </a:r>
                    </a:p>
                    <a:p>
                      <a:pPr marL="381000" marR="76200" indent="-285115">
                        <a:lnSpc>
                          <a:spcPts val="1700"/>
                        </a:lnSpc>
                        <a:spcBef>
                          <a:spcPts val="50"/>
                        </a:spcBef>
                        <a:buChar char="•"/>
                        <a:tabLst>
                          <a:tab pos="381000" algn="l"/>
                          <a:tab pos="381635" algn="l"/>
                        </a:tabLst>
                      </a:pPr>
                      <a:endParaRPr lang="pt-BR" sz="1600" noProof="0">
                        <a:solidFill>
                          <a:srgbClr val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</a:endParaRPr>
                    </a:p>
                    <a:p>
                      <a:pPr marL="381635" indent="-285115">
                        <a:lnSpc>
                          <a:spcPts val="1630"/>
                        </a:lnSpc>
                        <a:buChar char="•"/>
                        <a:tabLst>
                          <a:tab pos="381000" algn="l"/>
                          <a:tab pos="381635" algn="l"/>
                        </a:tabLst>
                      </a:pPr>
                      <a:r>
                        <a:rPr lang="pt-BR" sz="160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Estabelecer</a:t>
                      </a:r>
                      <a:r>
                        <a:rPr lang="pt-BR" sz="1600" spc="-20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2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metas</a:t>
                      </a:r>
                      <a:r>
                        <a:rPr lang="pt-BR" sz="1600" spc="-18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diárias</a:t>
                      </a:r>
                      <a:r>
                        <a:rPr lang="pt-BR" sz="1600" spc="-8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para</a:t>
                      </a:r>
                      <a:r>
                        <a:rPr lang="pt-BR" sz="1600" spc="-14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cada</a:t>
                      </a:r>
                      <a:r>
                        <a:rPr lang="pt-BR" sz="1600" spc="-8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paciente</a:t>
                      </a:r>
                      <a:r>
                        <a:rPr lang="pt-BR" sz="1600" spc="-18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e</a:t>
                      </a:r>
                      <a:r>
                        <a:rPr lang="pt-BR" sz="1600" spc="-7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documentar/comunicar</a:t>
                      </a:r>
                      <a:endParaRPr lang="pt-BR" sz="1600" noProof="0">
                        <a:solidFill>
                          <a:srgbClr val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</a:endParaRPr>
                    </a:p>
                    <a:p>
                      <a:pPr marL="381000">
                        <a:lnSpc>
                          <a:spcPts val="1650"/>
                        </a:lnSpc>
                      </a:pP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aos</a:t>
                      </a:r>
                      <a:r>
                        <a:rPr lang="pt-BR" sz="1600" spc="3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familiares </a:t>
                      </a:r>
                      <a:r>
                        <a:rPr lang="pt-BR" sz="160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e </a:t>
                      </a:r>
                      <a:r>
                        <a:rPr lang="pt-BR" sz="1600" spc="-3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membros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da equipe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multidisciplinar</a:t>
                      </a:r>
                    </a:p>
                    <a:p>
                      <a:pPr marL="381000">
                        <a:lnSpc>
                          <a:spcPts val="1650"/>
                        </a:lnSpc>
                      </a:pPr>
                      <a:endParaRPr lang="pt-BR" sz="1600" noProof="0">
                        <a:solidFill>
                          <a:srgbClr val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</a:endParaRPr>
                    </a:p>
                    <a:p>
                      <a:pPr marL="381635" indent="-287020">
                        <a:lnSpc>
                          <a:spcPts val="1705"/>
                        </a:lnSpc>
                        <a:buChar char="•"/>
                        <a:tabLst>
                          <a:tab pos="381000" algn="l"/>
                          <a:tab pos="381635" algn="l"/>
                        </a:tabLst>
                      </a:pP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Criar</a:t>
                      </a:r>
                      <a:r>
                        <a:rPr lang="pt-BR" sz="1600" spc="-6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2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quadro</a:t>
                      </a:r>
                      <a:r>
                        <a:rPr lang="pt-BR" sz="1600" spc="-12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“gestão</a:t>
                      </a:r>
                      <a:r>
                        <a:rPr lang="pt-BR" sz="1600" spc="-14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dos</a:t>
                      </a:r>
                      <a:r>
                        <a:rPr lang="pt-BR" sz="1600" spc="-16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cuidados”</a:t>
                      </a:r>
                      <a:r>
                        <a:rPr lang="pt-BR" sz="1600" spc="-12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para</a:t>
                      </a:r>
                      <a:r>
                        <a:rPr lang="pt-BR" sz="1600" spc="-13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inserção</a:t>
                      </a:r>
                      <a:r>
                        <a:rPr lang="pt-BR" sz="1600" spc="-14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das</a:t>
                      </a:r>
                      <a:r>
                        <a:rPr lang="pt-BR" sz="1600" spc="-7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2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metas</a:t>
                      </a:r>
                      <a:r>
                        <a:rPr lang="pt-BR" sz="1600" spc="-9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diárias</a:t>
                      </a:r>
                    </a:p>
                    <a:p>
                      <a:pPr marL="381635" indent="-287020">
                        <a:lnSpc>
                          <a:spcPts val="1705"/>
                        </a:lnSpc>
                        <a:buChar char="•"/>
                        <a:tabLst>
                          <a:tab pos="381000" algn="l"/>
                          <a:tab pos="381635" algn="l"/>
                        </a:tabLst>
                      </a:pPr>
                      <a:endParaRPr lang="pt-BR" sz="1600" noProof="0">
                        <a:solidFill>
                          <a:srgbClr val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</a:endParaRPr>
                    </a:p>
                    <a:p>
                      <a:pPr marL="381635" indent="-287020">
                        <a:lnSpc>
                          <a:spcPts val="1700"/>
                        </a:lnSpc>
                        <a:buChar char="•"/>
                        <a:tabLst>
                          <a:tab pos="381000" algn="l"/>
                          <a:tab pos="381635" algn="l"/>
                        </a:tabLst>
                      </a:pP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Divulgar</a:t>
                      </a:r>
                      <a:r>
                        <a:rPr lang="pt-BR" sz="1600" spc="-16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os</a:t>
                      </a:r>
                      <a:r>
                        <a:rPr lang="pt-BR" sz="1600" spc="-8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indicadores</a:t>
                      </a:r>
                      <a:r>
                        <a:rPr lang="pt-BR" sz="1600" spc="-11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de</a:t>
                      </a:r>
                      <a:r>
                        <a:rPr lang="pt-BR" sz="1600" spc="-17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segurança</a:t>
                      </a:r>
                      <a:r>
                        <a:rPr lang="pt-BR" sz="1600" spc="-114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1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nas</a:t>
                      </a:r>
                      <a:r>
                        <a:rPr lang="pt-BR" sz="1600" spc="-7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2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unidades</a:t>
                      </a:r>
                      <a:r>
                        <a:rPr lang="pt-BR" sz="1600" spc="-120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 </a:t>
                      </a: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assistenciais</a:t>
                      </a:r>
                    </a:p>
                    <a:p>
                      <a:pPr marL="94615" indent="0">
                        <a:lnSpc>
                          <a:spcPts val="1714"/>
                        </a:lnSpc>
                        <a:buNone/>
                        <a:tabLst>
                          <a:tab pos="381000" algn="l"/>
                          <a:tab pos="381635" algn="l"/>
                        </a:tabLst>
                      </a:pPr>
                      <a:endParaRPr lang="pt-BR" sz="1600" noProof="0">
                        <a:solidFill>
                          <a:srgbClr val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</a:endParaRPr>
                    </a:p>
                    <a:p>
                      <a:pPr marL="381000" marR="153035" indent="-285115">
                        <a:lnSpc>
                          <a:spcPct val="97700"/>
                        </a:lnSpc>
                        <a:spcBef>
                          <a:spcPts val="20"/>
                        </a:spcBef>
                        <a:buChar char="•"/>
                        <a:tabLst>
                          <a:tab pos="381000" algn="l"/>
                          <a:tab pos="381635" algn="l"/>
                        </a:tabLst>
                      </a:pP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Utilizar ferramentas de comunicação, por exemplo SBAR ou repetir de volta</a:t>
                      </a:r>
                    </a:p>
                    <a:p>
                      <a:pPr marL="381000" marR="153035" indent="-285115">
                        <a:lnSpc>
                          <a:spcPct val="97700"/>
                        </a:lnSpc>
                        <a:spcBef>
                          <a:spcPts val="20"/>
                        </a:spcBef>
                        <a:buChar char="•"/>
                        <a:tabLst>
                          <a:tab pos="381000" algn="l"/>
                          <a:tab pos="381635" algn="l"/>
                        </a:tabLst>
                      </a:pPr>
                      <a:endParaRPr lang="pt-BR" sz="1600" spc="-5" noProof="0">
                        <a:solidFill>
                          <a:srgbClr val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</a:endParaRPr>
                    </a:p>
                    <a:p>
                      <a:pPr marL="381000" marR="153035" indent="-285115">
                        <a:lnSpc>
                          <a:spcPct val="97700"/>
                        </a:lnSpc>
                        <a:spcBef>
                          <a:spcPts val="20"/>
                        </a:spcBef>
                        <a:buChar char="•"/>
                        <a:tabLst>
                          <a:tab pos="381000" algn="l"/>
                          <a:tab pos="381635" algn="l"/>
                        </a:tabLst>
                      </a:pPr>
                      <a:r>
                        <a:rPr lang="pt-BR" sz="1600" spc="-5" noProof="0">
                          <a:solidFill>
                            <a:srgbClr val="00000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/>
                        </a:rPr>
                        <a:t>Utilizar passagem de plantão estruturada</a:t>
                      </a:r>
                      <a:endParaRPr lang="pt-BR" sz="1600" noProof="0">
                        <a:solidFill>
                          <a:srgbClr val="00000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84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286416"/>
              </p:ext>
            </p:extLst>
          </p:nvPr>
        </p:nvGraphicFramePr>
        <p:xfrm>
          <a:off x="238760" y="609600"/>
          <a:ext cx="11714480" cy="56647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4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5636">
                <a:tc gridSpan="2">
                  <a:txBody>
                    <a:bodyPr/>
                    <a:lstStyle/>
                    <a:p>
                      <a:pPr marL="4723130" marR="101600" indent="-460311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b="1" spc="-8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Promover</a:t>
                      </a:r>
                      <a:r>
                        <a:rPr sz="2000" b="1" spc="-16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6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sz="2000" b="1" spc="-21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4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cultura</a:t>
                      </a:r>
                      <a:r>
                        <a:rPr sz="2000" b="1" spc="-14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sz="2000" b="1" spc="-21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6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qualidade</a:t>
                      </a:r>
                      <a:r>
                        <a:rPr sz="2000" b="1" spc="-17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sz="2000" b="1" spc="-2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11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segurança,</a:t>
                      </a:r>
                      <a:r>
                        <a:rPr sz="2000" b="1" spc="-27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6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com</a:t>
                      </a:r>
                      <a:r>
                        <a:rPr sz="2000" b="1" spc="-19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7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relação</a:t>
                      </a:r>
                      <a:r>
                        <a:rPr sz="2000" b="1" spc="-16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sz="2000" b="1" spc="-31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9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prevenção</a:t>
                      </a:r>
                      <a:r>
                        <a:rPr sz="2000" b="1" spc="-31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2000" b="1" spc="-31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 o </a:t>
                      </a:r>
                      <a:r>
                        <a:rPr sz="2000" b="1" spc="-3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controle</a:t>
                      </a:r>
                      <a:r>
                        <a:rPr sz="2000" b="1" spc="-2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lang="en-US" sz="2000" b="1" spc="-5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infecção</a:t>
                      </a:r>
                      <a:endParaRPr sz="2000" b="1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901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2000" b="0" spc="-15">
                          <a:latin typeface="+mn-lt"/>
                          <a:cs typeface="Carlito"/>
                        </a:rPr>
                        <a:t>Conceito </a:t>
                      </a:r>
                      <a:r>
                        <a:rPr sz="2000" b="0" spc="-10">
                          <a:latin typeface="+mn-lt"/>
                          <a:cs typeface="Carlito"/>
                        </a:rPr>
                        <a:t>de</a:t>
                      </a:r>
                      <a:r>
                        <a:rPr sz="2000" b="0" spc="50">
                          <a:latin typeface="+mn-lt"/>
                          <a:cs typeface="Carlito"/>
                        </a:rPr>
                        <a:t> </a:t>
                      </a:r>
                      <a:r>
                        <a:rPr sz="2000" b="0" spc="-20">
                          <a:latin typeface="+mn-lt"/>
                          <a:cs typeface="Carlito"/>
                        </a:rPr>
                        <a:t>Mudança</a:t>
                      </a:r>
                      <a:endParaRPr sz="2000" b="0">
                        <a:latin typeface="+mn-lt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2000" b="0" spc="-20">
                          <a:solidFill>
                            <a:srgbClr val="000000"/>
                          </a:solidFill>
                          <a:latin typeface="+mn-lt"/>
                          <a:cs typeface="Carlito"/>
                        </a:rPr>
                        <a:t>Mudanças</a:t>
                      </a:r>
                      <a:endParaRPr sz="2000" b="0">
                        <a:solidFill>
                          <a:srgbClr val="000000"/>
                        </a:solidFill>
                        <a:latin typeface="+mn-lt"/>
                        <a:cs typeface="Carlito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94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b="1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b="1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2174875" marR="382270" indent="-1821814" algn="ctr">
                        <a:lnSpc>
                          <a:spcPts val="2210"/>
                        </a:lnSpc>
                        <a:spcBef>
                          <a:spcPts val="5"/>
                        </a:spcBef>
                      </a:pPr>
                      <a:r>
                        <a:rPr sz="1600" b="1" spc="-10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Desenvolver</a:t>
                      </a:r>
                      <a:r>
                        <a:rPr lang="pt-BR" sz="1600" b="1" spc="-10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b="1" spc="-4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</a:t>
                      </a:r>
                      <a:r>
                        <a:rPr sz="1600" b="1" spc="-229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2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diálogo</a:t>
                      </a:r>
                      <a:r>
                        <a:rPr lang="pt-BR" sz="16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2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aberto</a:t>
                      </a:r>
                      <a:endParaRPr sz="1600" b="1" strike="sngStrike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58774" indent="-285750">
                        <a:lnSpc>
                          <a:spcPct val="100000"/>
                        </a:lnSpc>
                        <a:spcBef>
                          <a:spcPts val="1280"/>
                        </a:spcBef>
                        <a:buFont typeface="Arial" panose="020B0604020202020204" pitchFamily="34" charset="0"/>
                        <a:buChar char="•"/>
                        <a:tabLst>
                          <a:tab pos="419734" algn="l"/>
                          <a:tab pos="420370" algn="l"/>
                        </a:tabLst>
                      </a:pPr>
                      <a:r>
                        <a:rPr sz="1600" spc="-25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Implementar</a:t>
                      </a:r>
                      <a:r>
                        <a:rPr sz="1600" spc="-2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80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mecanismos</a:t>
                      </a:r>
                      <a:r>
                        <a:rPr sz="1600" spc="-24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3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sz="1600" spc="-24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feedback</a:t>
                      </a:r>
                      <a:r>
                        <a:rPr lang="en-US" sz="1600" spc="-5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(</a:t>
                      </a:r>
                      <a:r>
                        <a:rPr sz="1600" spc="-50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provid</a:t>
                      </a:r>
                      <a:r>
                        <a:rPr lang="pt-BR" sz="1600" spc="-5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ê</a:t>
                      </a:r>
                      <a:r>
                        <a:rPr sz="1600" spc="-50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ncias</a:t>
                      </a:r>
                      <a:r>
                        <a:rPr sz="1600" spc="-19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5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tomadas</a:t>
                      </a:r>
                      <a:r>
                        <a:rPr sz="1600" spc="-5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)</a:t>
                      </a:r>
                      <a:r>
                        <a:rPr sz="1600" spc="-254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5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para</a:t>
                      </a:r>
                      <a:r>
                        <a:rPr sz="1600" spc="-2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14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as</a:t>
                      </a:r>
                      <a:r>
                        <a:rPr lang="en-US" sz="1600" spc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60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questões</a:t>
                      </a:r>
                      <a:r>
                        <a:rPr sz="1600" spc="-229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70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levantadas</a:t>
                      </a:r>
                      <a:r>
                        <a:rPr sz="1600" spc="-229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40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durante</a:t>
                      </a:r>
                      <a:r>
                        <a:rPr sz="1600" spc="-24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3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as</a:t>
                      </a:r>
                      <a:r>
                        <a:rPr lang="en-US" sz="1600" spc="-3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spc="-35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rondas</a:t>
                      </a:r>
                      <a:r>
                        <a:rPr sz="1600" spc="-3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/</a:t>
                      </a:r>
                      <a:r>
                        <a:rPr sz="1600" spc="-35" dirty="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reuniões</a:t>
                      </a:r>
                      <a:r>
                        <a:rPr sz="1600" spc="-21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endParaRPr lang="en-US" sz="1600" spc="-215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358140" indent="-285750" algn="just">
                        <a:lnSpc>
                          <a:spcPct val="100000"/>
                        </a:lnSpc>
                        <a:spcBef>
                          <a:spcPts val="128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sz="1600" spc="-6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Dar</a:t>
                      </a:r>
                      <a:r>
                        <a:rPr lang="pt-BR" sz="1600" spc="-22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 devolutivas </a:t>
                      </a:r>
                      <a:r>
                        <a:rPr lang="pt-BR" sz="1600" spc="-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à</a:t>
                      </a:r>
                      <a:r>
                        <a:rPr lang="pt-BR" sz="1600" spc="-24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3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equipe</a:t>
                      </a:r>
                      <a:r>
                        <a:rPr lang="pt-BR" sz="1600" spc="-24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6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após </a:t>
                      </a:r>
                      <a:r>
                        <a:rPr lang="pt-BR" sz="1600" spc="-27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3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 ocorrência</a:t>
                      </a:r>
                      <a:r>
                        <a:rPr lang="pt-BR" sz="1600" spc="-24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3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lang="pt-BR" sz="1600" spc="-17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2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um</a:t>
                      </a:r>
                      <a:r>
                        <a:rPr lang="pt-BR" sz="1600" spc="-14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3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evento</a:t>
                      </a:r>
                      <a:r>
                        <a:rPr lang="pt-BR" sz="1600" spc="-204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65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adverso </a:t>
                      </a:r>
                      <a:r>
                        <a:rPr lang="pt-BR" sz="1600" b="0" i="0" u="none" strike="noStrike" kern="0" spc="-7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ou não cumprimento das práticas recomendadas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5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b="1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600" b="1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 b="1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lang="en-US" sz="1600" b="1" spc="-7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        </a:t>
                      </a:r>
                      <a:r>
                        <a:rPr lang="en-US" sz="1600" b="1" spc="-7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Promover</a:t>
                      </a:r>
                      <a:r>
                        <a:rPr lang="en-US" sz="1600" b="1" spc="-7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o </a:t>
                      </a:r>
                      <a:r>
                        <a:rPr lang="en-US" sz="1600" b="1" spc="-7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compartilhamento</a:t>
                      </a:r>
                      <a:r>
                        <a:rPr lang="en-US" sz="1600" b="1" spc="-7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de </a:t>
                      </a:r>
                      <a:r>
                        <a:rPr lang="en-US" sz="1600" b="1" spc="-7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aprendizados</a:t>
                      </a:r>
                      <a:endParaRPr sz="1600" b="1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50" dirty="0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419734" indent="-34671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</a:pPr>
                      <a:r>
                        <a:rPr lang="pt-BR" sz="1600" spc="-3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Publicar o</a:t>
                      </a:r>
                      <a:r>
                        <a:rPr lang="pt-BR" sz="1600" spc="-13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7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progresso</a:t>
                      </a:r>
                      <a:r>
                        <a:rPr lang="pt-BR" sz="1600" spc="-21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4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da</a:t>
                      </a:r>
                      <a:r>
                        <a:rPr lang="pt-BR" sz="1600" spc="-24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6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Colaborativa</a:t>
                      </a:r>
                      <a:r>
                        <a:rPr lang="pt-BR" sz="1600" spc="-18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dentro</a:t>
                      </a:r>
                      <a:r>
                        <a:rPr lang="pt-BR" sz="1600" spc="-26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4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da</a:t>
                      </a:r>
                      <a:r>
                        <a:rPr lang="pt-BR" sz="1600" spc="-16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7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organização e externamente</a:t>
                      </a:r>
                      <a:endParaRPr lang="pt-BR" sz="1600" noProof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419734" marR="412750" indent="-346075">
                        <a:lnSpc>
                          <a:spcPts val="2200"/>
                        </a:lnSpc>
                        <a:spcBef>
                          <a:spcPts val="45"/>
                        </a:spcBef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</a:pPr>
                      <a:r>
                        <a:rPr lang="pt-BR" sz="1600" spc="-2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Partilhar</a:t>
                      </a:r>
                      <a:r>
                        <a:rPr lang="pt-BR" sz="1600" spc="-23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6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as aprendizagens</a:t>
                      </a:r>
                      <a:r>
                        <a:rPr lang="pt-BR" sz="1600" spc="-28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1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com outras</a:t>
                      </a:r>
                      <a:r>
                        <a:rPr lang="pt-BR" sz="1600" spc="-22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5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equipes,</a:t>
                      </a:r>
                      <a:r>
                        <a:rPr lang="pt-BR" sz="1600" spc="-21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2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dentro</a:t>
                      </a:r>
                      <a:r>
                        <a:rPr lang="pt-BR" sz="1600" spc="-14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e fora </a:t>
                      </a:r>
                      <a:r>
                        <a:rPr lang="pt-BR" sz="1600" spc="-4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da</a:t>
                      </a:r>
                      <a:r>
                        <a:rPr lang="pt-BR" sz="1600" spc="-22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4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Colaborativa </a:t>
                      </a:r>
                      <a:endParaRPr lang="pt-BR" sz="1600" spc="-50" noProof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419734" marR="412750" indent="-346075">
                        <a:lnSpc>
                          <a:spcPts val="2200"/>
                        </a:lnSpc>
                        <a:spcBef>
                          <a:spcPts val="45"/>
                        </a:spcBef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</a:pPr>
                      <a:r>
                        <a:rPr lang="pt-BR" sz="1600" spc="-5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Buscar ideias e soluções em outros serviços, dentro e fora da Colaborativa</a:t>
                      </a:r>
                    </a:p>
                    <a:p>
                      <a:pPr marL="358775" marR="412750" lvl="0" indent="-285750" algn="just" defTabSz="914385" rtl="0" eaLnBrk="1" fontAlgn="auto" latinLnBrk="0" hangingPunct="1">
                        <a:lnSpc>
                          <a:spcPts val="22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19734" algn="l"/>
                          <a:tab pos="420370" algn="l"/>
                        </a:tabLst>
                        <a:defRPr/>
                      </a:pPr>
                      <a:r>
                        <a:rPr lang="pt-BR" sz="1600" kern="1200" spc="-5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Desenvolver  e aplicar </a:t>
                      </a:r>
                      <a:r>
                        <a:rPr lang="pt-BR" sz="1600" kern="1200" spc="-5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check</a:t>
                      </a:r>
                      <a:r>
                        <a:rPr lang="pt-BR" sz="1600" kern="1200" spc="-5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 </a:t>
                      </a:r>
                      <a:r>
                        <a:rPr lang="pt-BR" sz="1600" kern="1200" spc="-5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list</a:t>
                      </a:r>
                      <a:r>
                        <a:rPr lang="pt-BR" sz="1600" kern="1200" spc="-5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 de inserção</a:t>
                      </a:r>
                    </a:p>
                    <a:p>
                      <a:pPr marL="73025" marR="412750" lvl="0" indent="0" algn="just" defTabSz="914385" rtl="0" eaLnBrk="1" fontAlgn="auto" latinLnBrk="0" hangingPunct="1">
                        <a:lnSpc>
                          <a:spcPts val="22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19734" algn="l"/>
                          <a:tab pos="420370" algn="l"/>
                        </a:tabLst>
                        <a:defRPr/>
                      </a:pPr>
                      <a:endParaRPr lang="pt-BR" sz="1600" spc="-50" noProof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358775" marR="412750" lvl="0" indent="-285750" algn="just" defTabSz="914385" rtl="0" eaLnBrk="1" fontAlgn="auto" latinLnBrk="0" hangingPunct="1">
                        <a:lnSpc>
                          <a:spcPts val="22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19734" algn="l"/>
                          <a:tab pos="420370" algn="l"/>
                        </a:tabLst>
                        <a:defRPr/>
                      </a:pPr>
                      <a:r>
                        <a:rPr lang="pt-B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​</a:t>
                      </a:r>
                      <a:r>
                        <a:rPr lang="pt-BR" sz="1600" kern="1200" spc="-5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Seguir as normas / politicas e práticas relacionadas a saúde e segurança do colaborador</a:t>
                      </a:r>
                    </a:p>
                    <a:p>
                      <a:pPr marL="73659" marR="412750" indent="0">
                        <a:lnSpc>
                          <a:spcPts val="2200"/>
                        </a:lnSpc>
                        <a:spcBef>
                          <a:spcPts val="45"/>
                        </a:spcBef>
                        <a:buFont typeface="Symbol"/>
                        <a:buNone/>
                        <a:tabLst>
                          <a:tab pos="419734" algn="l"/>
                          <a:tab pos="420370" algn="l"/>
                        </a:tabLst>
                      </a:pPr>
                      <a:endParaRPr lang="pt-BR" sz="1600" noProof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52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59166"/>
              </p:ext>
            </p:extLst>
          </p:nvPr>
        </p:nvGraphicFramePr>
        <p:xfrm>
          <a:off x="228600" y="685800"/>
          <a:ext cx="11714480" cy="51149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50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79">
                <a:tc gridSpan="2">
                  <a:txBody>
                    <a:bodyPr/>
                    <a:lstStyle/>
                    <a:p>
                      <a:pPr marL="5328285" marR="220979" indent="-5165725" algn="ctr">
                        <a:lnSpc>
                          <a:spcPts val="2210"/>
                        </a:lnSpc>
                        <a:spcBef>
                          <a:spcPts val="325"/>
                        </a:spcBef>
                      </a:pPr>
                      <a:r>
                        <a:rPr sz="2000" b="1" spc="-9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Promover</a:t>
                      </a:r>
                      <a:r>
                        <a:rPr lang="en-US" sz="2000" b="1" spc="-9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4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cultura</a:t>
                      </a:r>
                      <a:r>
                        <a:rPr sz="2000" b="1" spc="-29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sz="2000" b="1" spc="-2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7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qualidade</a:t>
                      </a:r>
                      <a:r>
                        <a:rPr sz="2000" b="1" spc="-21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sz="2000" b="1" spc="-24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9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segurança</a:t>
                      </a:r>
                      <a:r>
                        <a:rPr lang="en-US" sz="2000" b="1" spc="-9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9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com</a:t>
                      </a:r>
                      <a:r>
                        <a:rPr sz="2000" b="1" spc="-31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2000" b="1" spc="-6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2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4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relação</a:t>
                      </a:r>
                      <a:r>
                        <a:rPr lang="en-US" sz="2000" b="1" spc="-4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4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sz="2000" b="1" spc="-26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9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prevenção</a:t>
                      </a:r>
                      <a:r>
                        <a:rPr lang="en-US" sz="2000" b="1" spc="-9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3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2000" b="1" spc="-3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</a:t>
                      </a:r>
                      <a:r>
                        <a:rPr sz="2000" b="1" spc="-2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</a:t>
                      </a:r>
                      <a:r>
                        <a:rPr sz="2000" b="1" spc="-17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4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controle</a:t>
                      </a:r>
                      <a:r>
                        <a:rPr sz="2000" b="1" spc="-4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</a:t>
                      </a:r>
                      <a:r>
                        <a:rPr sz="2000" b="1" spc="-27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2000" b="1" spc="-9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infecção</a:t>
                      </a:r>
                      <a:endParaRPr sz="2000" b="1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666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>
                          <a:solidFill>
                            <a:srgbClr val="000000"/>
                          </a:solidFill>
                          <a:latin typeface="+mn-lt"/>
                          <a:cs typeface="Carlito"/>
                        </a:rPr>
                        <a:t>Conceito</a:t>
                      </a:r>
                      <a:r>
                        <a:rPr sz="1600" b="1" spc="-50">
                          <a:solidFill>
                            <a:srgbClr val="000000"/>
                          </a:solidFill>
                          <a:latin typeface="+mn-lt"/>
                          <a:cs typeface="Carlito"/>
                        </a:rPr>
                        <a:t> </a:t>
                      </a:r>
                      <a:r>
                        <a:rPr sz="1600" b="1" spc="-5">
                          <a:solidFill>
                            <a:srgbClr val="000000"/>
                          </a:solidFill>
                          <a:latin typeface="+mn-lt"/>
                          <a:cs typeface="Carlito"/>
                        </a:rPr>
                        <a:t>deMudança</a:t>
                      </a:r>
                      <a:endParaRPr sz="1600">
                        <a:solidFill>
                          <a:srgbClr val="000000"/>
                        </a:solidFill>
                        <a:latin typeface="+mn-lt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25">
                          <a:solidFill>
                            <a:srgbClr val="000000"/>
                          </a:solidFill>
                          <a:latin typeface="+mn-lt"/>
                          <a:cs typeface="Carlito"/>
                        </a:rPr>
                        <a:t>Mudanças</a:t>
                      </a:r>
                      <a:endParaRPr sz="1600">
                        <a:solidFill>
                          <a:srgbClr val="000000"/>
                        </a:solidFill>
                        <a:latin typeface="+mn-lt"/>
                        <a:cs typeface="Carlito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82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b="1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600" b="1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600" b="1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68580" marR="525145" algn="ctr">
                        <a:lnSpc>
                          <a:spcPct val="111000"/>
                        </a:lnSpc>
                        <a:spcBef>
                          <a:spcPts val="1145"/>
                        </a:spcBef>
                      </a:pPr>
                      <a:r>
                        <a:rPr lang="en-US" sz="16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  </a:t>
                      </a:r>
                      <a:r>
                        <a:rPr sz="1600" b="1" spc="-2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Tornar</a:t>
                      </a:r>
                      <a:r>
                        <a:rPr sz="1600" b="1" spc="-15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sz="1600" b="1" spc="-8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1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segurança</a:t>
                      </a:r>
                      <a:r>
                        <a:rPr sz="1600" b="1" spc="-1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do</a:t>
                      </a:r>
                      <a:r>
                        <a:rPr sz="1600" b="1" spc="-18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1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paciente</a:t>
                      </a:r>
                      <a:r>
                        <a:rPr sz="1600" b="1" spc="-1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b="1" spc="-13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uma</a:t>
                      </a:r>
                      <a:r>
                        <a:rPr lang="en-US" sz="1600" b="1" spc="-13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11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prioridade</a:t>
                      </a:r>
                      <a:r>
                        <a:rPr sz="1600" b="1" spc="-16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b="1" spc="-16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b="1" spc="-16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</a:t>
                      </a:r>
                      <a:r>
                        <a:rPr sz="1600" b="1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sz="1600" b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spc="-2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organização</a:t>
                      </a:r>
                      <a:endParaRPr sz="1600" b="1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419734" marR="82550" indent="-347980">
                        <a:lnSpc>
                          <a:spcPct val="109900"/>
                        </a:lnSpc>
                        <a:spcBef>
                          <a:spcPts val="30"/>
                        </a:spcBef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</a:pPr>
                      <a:r>
                        <a:rPr lang="pt-BR" sz="1600" strike="noStrike" spc="-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Buscar oportunidades dentro da organização para apresentar a Colaborativa ou divulgar seus resultados  </a:t>
                      </a:r>
                    </a:p>
                    <a:p>
                      <a:pPr marL="419734" marR="82550" indent="-347980">
                        <a:lnSpc>
                          <a:spcPct val="109900"/>
                        </a:lnSpc>
                        <a:spcBef>
                          <a:spcPts val="30"/>
                        </a:spcBef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</a:pPr>
                      <a:endParaRPr lang="pt-BR" sz="1600" strike="noStrike" spc="-5" noProof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419734" marR="82550" indent="-347980">
                        <a:lnSpc>
                          <a:spcPct val="109900"/>
                        </a:lnSpc>
                        <a:spcBef>
                          <a:spcPts val="30"/>
                        </a:spcBef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</a:pPr>
                      <a:r>
                        <a:rPr lang="pt-BR" sz="1600" spc="-1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Apresentar</a:t>
                      </a:r>
                      <a:r>
                        <a:rPr lang="pt-BR" sz="1600" spc="-10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relatório</a:t>
                      </a:r>
                      <a:r>
                        <a:rPr lang="pt-BR" sz="1600" spc="-17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2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mensal</a:t>
                      </a:r>
                      <a:r>
                        <a:rPr lang="pt-BR" sz="1600" spc="-15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da</a:t>
                      </a:r>
                      <a:r>
                        <a:rPr lang="pt-BR" sz="1600" spc="-1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Colaborativa</a:t>
                      </a:r>
                      <a:r>
                        <a:rPr lang="pt-BR" sz="1600" spc="-15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pt-BR" sz="1600" spc="-25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PROADI para Diretoria</a:t>
                      </a:r>
                    </a:p>
                    <a:p>
                      <a:pPr marL="419734" marR="82550" indent="-347980">
                        <a:lnSpc>
                          <a:spcPct val="109900"/>
                        </a:lnSpc>
                        <a:spcBef>
                          <a:spcPts val="30"/>
                        </a:spcBef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</a:pPr>
                      <a:endParaRPr lang="pt-BR" sz="1600" spc="-25" noProof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419100" marR="82550" lvl="0" indent="-347980" algn="just" defTabSz="914400" eaLnBrk="1" fontAlgn="auto" latinLnBrk="0" hangingPunct="1">
                        <a:lnSpc>
                          <a:spcPct val="1099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  <a:defRPr/>
                      </a:pPr>
                      <a:r>
                        <a:rPr lang="pt-BR" sz="1600" b="0" i="0" u="none" strike="noStrike" kern="1200" spc="-2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Solicitar e envolver a Diretoria na remoção de barreiras operacionais na padronização de materiais e no fornecimento de insumos</a:t>
                      </a:r>
                    </a:p>
                    <a:p>
                      <a:pPr marL="71754" marR="82550" lvl="0" indent="0" algn="l" defTabSz="914400" eaLnBrk="1" fontAlgn="auto" latinLnBrk="0" hangingPunct="1">
                        <a:lnSpc>
                          <a:spcPct val="1099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>
                          <a:tab pos="419734" algn="l"/>
                          <a:tab pos="420370" algn="l"/>
                        </a:tabLst>
                        <a:defRPr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419734" marR="82550" lvl="0" indent="-347980" algn="l" defTabSz="914400" eaLnBrk="1" fontAlgn="auto" latinLnBrk="0" hangingPunct="1">
                        <a:lnSpc>
                          <a:spcPct val="1099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  <a:defRPr/>
                      </a:pPr>
                      <a:r>
                        <a:rPr lang="pt-BR" sz="1600" b="0" i="0" u="none" strike="noStrike" spc="-25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Capacitar colaboradores para a coleta de dados</a:t>
                      </a:r>
                    </a:p>
                    <a:p>
                      <a:pPr marL="419734" marR="82550" lvl="0" indent="-347980" algn="l" defTabSz="914400" eaLnBrk="1" fontAlgn="auto" latinLnBrk="0" hangingPunct="1">
                        <a:lnSpc>
                          <a:spcPct val="1099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  <a:defRPr/>
                      </a:pPr>
                      <a:endParaRPr lang="pt-BR" sz="1600" spc="-25" noProof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21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b="1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600" b="1">
                        <a:solidFill>
                          <a:srgbClr val="000000"/>
                        </a:solidFill>
                        <a:latin typeface="+mn-lt"/>
                        <a:cs typeface="Times New Roman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600" b="1" spc="-15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Demonstrar</a:t>
                      </a:r>
                      <a:r>
                        <a:rPr sz="1600" b="1" spc="-25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liderança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600" b="1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visível</a:t>
                      </a:r>
                      <a:endParaRPr sz="1600" b="1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419734" marR="106680" indent="-346075">
                        <a:lnSpc>
                          <a:spcPct val="11110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</a:pPr>
                      <a:r>
                        <a:rPr lang="pt-BR" sz="1600" strike="noStrike" spc="-2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Assegurar a participação da liderança nas Rondas</a:t>
                      </a:r>
                    </a:p>
                    <a:p>
                      <a:pPr marL="419734" marR="106680" indent="-346075">
                        <a:lnSpc>
                          <a:spcPct val="11110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</a:pPr>
                      <a:endParaRPr lang="pt-BR" sz="1600" strike="noStrike" spc="-20" noProof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419734" marR="106680" indent="-346075">
                        <a:lnSpc>
                          <a:spcPct val="11110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</a:pPr>
                      <a:r>
                        <a:rPr lang="pt-BR" sz="1600" strike="noStrike" spc="-20" noProof="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Envolver a media liderança nas atividades da Colaborativa</a:t>
                      </a:r>
                    </a:p>
                    <a:p>
                      <a:pPr marL="419734" marR="106680" indent="-346075">
                        <a:lnSpc>
                          <a:spcPct val="11110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</a:pPr>
                      <a:endParaRPr lang="pt-BR" sz="1600" strike="noStrike" spc="-20" noProof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419734" marR="106680" indent="-346075">
                        <a:lnSpc>
                          <a:spcPct val="111100"/>
                        </a:lnSpc>
                        <a:spcBef>
                          <a:spcPts val="95"/>
                        </a:spcBef>
                        <a:buFont typeface="Symbol"/>
                        <a:buChar char=""/>
                        <a:tabLst>
                          <a:tab pos="419734" algn="l"/>
                          <a:tab pos="420370" algn="l"/>
                        </a:tabLs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Compartilhar os resultados com as lideranças da área</a:t>
                      </a:r>
                      <a:endParaRPr lang="pt-BR" sz="1600" strike="noStrike" noProof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9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552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IHI Colors 1">
      <a:dk1>
        <a:srgbClr val="455560"/>
      </a:dk1>
      <a:lt1>
        <a:srgbClr val="FFFFFF"/>
      </a:lt1>
      <a:dk2>
        <a:srgbClr val="009FC3"/>
      </a:dk2>
      <a:lt2>
        <a:srgbClr val="FFFFFF"/>
      </a:lt2>
      <a:accent1>
        <a:srgbClr val="11D4FF"/>
      </a:accent1>
      <a:accent2>
        <a:srgbClr val="FF4D00"/>
      </a:accent2>
      <a:accent3>
        <a:srgbClr val="F6E70F"/>
      </a:accent3>
      <a:accent4>
        <a:srgbClr val="6F8798"/>
      </a:accent4>
      <a:accent5>
        <a:srgbClr val="D6F8FF"/>
      </a:accent5>
      <a:accent6>
        <a:srgbClr val="A5A5A5"/>
      </a:accent6>
      <a:hlink>
        <a:srgbClr val="11D4FF"/>
      </a:hlink>
      <a:folHlink>
        <a:srgbClr val="A5A5A5"/>
      </a:folHlink>
    </a:clrScheme>
    <a:fontScheme name="IHI Roboto Fon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F1EFC5F-00B5-4278-A271-E62EB75F6A3C}" vid="{1983A5E2-2E9E-4A02-8FDA-90D82BB5FA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25395DAD2818478FB24D5BA0BD8325" ma:contentTypeVersion="20" ma:contentTypeDescription="Crie um novo documento." ma:contentTypeScope="" ma:versionID="24308d20c0c3d627fb7be76a5de88f2c">
  <xsd:schema xmlns:xsd="http://www.w3.org/2001/XMLSchema" xmlns:xs="http://www.w3.org/2001/XMLSchema" xmlns:p="http://schemas.microsoft.com/office/2006/metadata/properties" xmlns:ns1="http://schemas.microsoft.com/sharepoint/v3" xmlns:ns2="7595665d-dcec-4a93-a94d-ada035ade8e0" xmlns:ns3="ba8db9e7-06ab-4fc3-8870-ae78930b596c" targetNamespace="http://schemas.microsoft.com/office/2006/metadata/properties" ma:root="true" ma:fieldsID="3af5802b2e47f2500314f291e59f10f0" ns1:_="" ns2:_="" ns3:_="">
    <xsd:import namespace="http://schemas.microsoft.com/sharepoint/v3"/>
    <xsd:import namespace="7595665d-dcec-4a93-a94d-ada035ade8e0"/>
    <xsd:import namespace="ba8db9e7-06ab-4fc3-8870-ae78930b5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5665d-dcec-4a93-a94d-ada035ade8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7ba5c7-e7e8-46ad-a5c3-76d2e405b1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db9e7-06ab-4fc3-8870-ae78930b5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6b67270-77c6-4e53-9086-b260307a8d5e}" ma:internalName="TaxCatchAll" ma:showField="CatchAllData" ma:web="ba8db9e7-06ab-4fc3-8870-ae78930b5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7595665d-dcec-4a93-a94d-ada035ade8e0">
      <Terms xmlns="http://schemas.microsoft.com/office/infopath/2007/PartnerControls"/>
    </lcf76f155ced4ddcb4097134ff3c332f>
    <TaxCatchAll xmlns="ba8db9e7-06ab-4fc3-8870-ae78930b596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C3B2FF-A1F3-4BB0-A29E-F87BF97D1E16}">
  <ds:schemaRefs>
    <ds:schemaRef ds:uri="7595665d-dcec-4a93-a94d-ada035ade8e0"/>
    <ds:schemaRef ds:uri="ba8db9e7-06ab-4fc3-8870-ae78930b59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0FD21F3-303B-466A-A3B2-9D0D22BE153A}">
  <ds:schemaRefs>
    <ds:schemaRef ds:uri="7595665d-dcec-4a93-a94d-ada035ade8e0"/>
    <ds:schemaRef ds:uri="ba8db9e7-06ab-4fc3-8870-ae78930b596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B974E32-3FB0-4D1B-9568-D67B6532E6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1760</Words>
  <Application>Microsoft Office PowerPoint</Application>
  <PresentationFormat>Widescreen</PresentationFormat>
  <Paragraphs>216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4" baseType="lpstr">
      <vt:lpstr>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Paulo Borem</dc:creator>
  <cp:lastModifiedBy>Natalia Souza de Melo</cp:lastModifiedBy>
  <cp:revision>16</cp:revision>
  <dcterms:created xsi:type="dcterms:W3CDTF">2021-08-27T17:29:35Z</dcterms:created>
  <dcterms:modified xsi:type="dcterms:W3CDTF">2024-05-07T15:50:40Z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0x010100DA25395DAD2818478FB24D5BA0BD8325</vt:lpwstr>
  </property>
  <property fmtid="{D5CDD505-2E9C-101B-9397-08002B2CF9AE}" pid="3" name="MediaServiceImageTags">
    <vt:lpwstr/>
  </property>
</Properties>
</file>