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9" r:id="rId5"/>
  </p:sldMasterIdLst>
  <p:notesMasterIdLst>
    <p:notesMasterId r:id="rId23"/>
  </p:notesMasterIdLst>
  <p:sldIdLst>
    <p:sldId id="256" r:id="rId6"/>
    <p:sldId id="618" r:id="rId7"/>
    <p:sldId id="4206" r:id="rId8"/>
    <p:sldId id="4232" r:id="rId9"/>
    <p:sldId id="4227" r:id="rId10"/>
    <p:sldId id="4229" r:id="rId11"/>
    <p:sldId id="4231" r:id="rId12"/>
    <p:sldId id="4208" r:id="rId13"/>
    <p:sldId id="4209" r:id="rId14"/>
    <p:sldId id="4210" r:id="rId15"/>
    <p:sldId id="4211" r:id="rId16"/>
    <p:sldId id="4212" r:id="rId17"/>
    <p:sldId id="4223" r:id="rId18"/>
    <p:sldId id="592" r:id="rId19"/>
    <p:sldId id="366" r:id="rId20"/>
    <p:sldId id="367" r:id="rId21"/>
    <p:sldId id="36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iagrama Direcionador" id="{591A0606-FAC1-4BC4-8E30-CD17815F27B7}">
          <p14:sldIdLst>
            <p14:sldId id="256"/>
            <p14:sldId id="618"/>
            <p14:sldId id="4206"/>
            <p14:sldId id="4232"/>
            <p14:sldId id="4227"/>
            <p14:sldId id="4229"/>
            <p14:sldId id="4231"/>
            <p14:sldId id="4208"/>
            <p14:sldId id="4209"/>
            <p14:sldId id="4210"/>
            <p14:sldId id="4211"/>
            <p14:sldId id="4212"/>
            <p14:sldId id="4223"/>
            <p14:sldId id="592"/>
            <p14:sldId id="366"/>
            <p14:sldId id="367"/>
            <p14:sldId id="36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994C553-9C4A-F152-B623-96151B3C642F}" name="Priscila Martini Bernardi Garzella" initials="PG" userId="S::priscila.garzella@einstein.br::1e4549c1-788e-42d9-b558-376d1391529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nata Gonsalez dos Santos" initials="RGdS" lastIdx="2" clrIdx="0">
    <p:extLst>
      <p:ext uri="{19B8F6BF-5375-455C-9EA6-DF929625EA0E}">
        <p15:presenceInfo xmlns:p15="http://schemas.microsoft.com/office/powerpoint/2012/main" userId="S-1-5-21-968166678-1752658307-622671684-11741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F2FF"/>
    <a:srgbClr val="000000"/>
    <a:srgbClr val="F7F7F7"/>
    <a:srgbClr val="D6EED7"/>
    <a:srgbClr val="B6E0B8"/>
    <a:srgbClr val="EAEAEA"/>
    <a:srgbClr val="FFFFFF"/>
    <a:srgbClr val="F3FCFF"/>
    <a:srgbClr val="E7FAFF"/>
    <a:srgbClr val="89E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497141-CC1A-486F-B8BE-2D392FC0A9B1}" v="6" dt="2024-03-14T15:06:56.426"/>
    <p1510:client id="{A3BE8DEF-6344-466E-9E68-D3A8B8D1E506}" v="40" dt="2024-03-13T15:29:19.68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riscila Martini Bernardi Garzella" userId="S::priscila.garzella@einstein.br::1e4549c1-788e-42d9-b558-376d1391529f" providerId="AD" clId="Web-{7E216A1D-39A0-5292-973A-0AB6349C0CB7}"/>
    <pc:docChg chg="modSld">
      <pc:chgData name="Priscila Martini Bernardi Garzella" userId="S::priscila.garzella@einstein.br::1e4549c1-788e-42d9-b558-376d1391529f" providerId="AD" clId="Web-{7E216A1D-39A0-5292-973A-0AB6349C0CB7}" dt="2024-03-12T17:48:16.644" v="459"/>
      <pc:docMkLst>
        <pc:docMk/>
      </pc:docMkLst>
      <pc:sldChg chg="modSp">
        <pc:chgData name="Priscila Martini Bernardi Garzella" userId="S::priscila.garzella@einstein.br::1e4549c1-788e-42d9-b558-376d1391529f" providerId="AD" clId="Web-{7E216A1D-39A0-5292-973A-0AB6349C0CB7}" dt="2024-03-12T16:53:19.408" v="1"/>
        <pc:sldMkLst>
          <pc:docMk/>
          <pc:sldMk cId="1490044267" sldId="4225"/>
        </pc:sldMkLst>
        <pc:graphicFrameChg chg="mod modGraphic">
          <ac:chgData name="Priscila Martini Bernardi Garzella" userId="S::priscila.garzella@einstein.br::1e4549c1-788e-42d9-b558-376d1391529f" providerId="AD" clId="Web-{7E216A1D-39A0-5292-973A-0AB6349C0CB7}" dt="2024-03-12T16:53:19.408" v="1"/>
          <ac:graphicFrameMkLst>
            <pc:docMk/>
            <pc:sldMk cId="1490044267" sldId="4225"/>
            <ac:graphicFrameMk id="7" creationId="{00000000-0000-0000-0000-000000000000}"/>
          </ac:graphicFrameMkLst>
        </pc:graphicFrameChg>
      </pc:sldChg>
      <pc:sldChg chg="modSp">
        <pc:chgData name="Priscila Martini Bernardi Garzella" userId="S::priscila.garzella@einstein.br::1e4549c1-788e-42d9-b558-376d1391529f" providerId="AD" clId="Web-{7E216A1D-39A0-5292-973A-0AB6349C0CB7}" dt="2024-03-12T17:48:16.644" v="459"/>
        <pc:sldMkLst>
          <pc:docMk/>
          <pc:sldMk cId="1826479472" sldId="4229"/>
        </pc:sldMkLst>
        <pc:graphicFrameChg chg="mod modGraphic">
          <ac:chgData name="Priscila Martini Bernardi Garzella" userId="S::priscila.garzella@einstein.br::1e4549c1-788e-42d9-b558-376d1391529f" providerId="AD" clId="Web-{7E216A1D-39A0-5292-973A-0AB6349C0CB7}" dt="2024-03-12T17:48:16.644" v="459"/>
          <ac:graphicFrameMkLst>
            <pc:docMk/>
            <pc:sldMk cId="1826479472" sldId="4229"/>
            <ac:graphicFrameMk id="6" creationId="{00000000-0000-0000-0000-000000000000}"/>
          </ac:graphicFrameMkLst>
        </pc:graphicFrameChg>
      </pc:sldChg>
    </pc:docChg>
  </pc:docChgLst>
  <pc:docChgLst>
    <pc:chgData name="renata.gsantos@hsl.org.br" userId="S::urn:spo:guest#renata.gsantos@hsl.org.br::" providerId="AD" clId="Web-{1004110E-2976-297D-BEC8-2D155D9F6CB2}"/>
    <pc:docChg chg="modSld">
      <pc:chgData name="renata.gsantos@hsl.org.br" userId="S::urn:spo:guest#renata.gsantos@hsl.org.br::" providerId="AD" clId="Web-{1004110E-2976-297D-BEC8-2D155D9F6CB2}" dt="2024-03-07T12:48:27.111" v="1589"/>
      <pc:docMkLst>
        <pc:docMk/>
      </pc:docMkLst>
      <pc:sldChg chg="modSp">
        <pc:chgData name="renata.gsantos@hsl.org.br" userId="S::urn:spo:guest#renata.gsantos@hsl.org.br::" providerId="AD" clId="Web-{1004110E-2976-297D-BEC8-2D155D9F6CB2}" dt="2024-03-07T10:21:23.120" v="15"/>
        <pc:sldMkLst>
          <pc:docMk/>
          <pc:sldMk cId="2322310524" sldId="4205"/>
        </pc:sldMkLst>
        <pc:graphicFrameChg chg="mod modGraphic">
          <ac:chgData name="renata.gsantos@hsl.org.br" userId="S::urn:spo:guest#renata.gsantos@hsl.org.br::" providerId="AD" clId="Web-{1004110E-2976-297D-BEC8-2D155D9F6CB2}" dt="2024-03-07T10:21:23.120" v="15"/>
          <ac:graphicFrameMkLst>
            <pc:docMk/>
            <pc:sldMk cId="2322310524" sldId="4205"/>
            <ac:graphicFrameMk id="2" creationId="{9A50131F-751D-486E-872E-2334029DB456}"/>
          </ac:graphicFrameMkLst>
        </pc:graphicFrameChg>
      </pc:sldChg>
      <pc:sldChg chg="modSp">
        <pc:chgData name="renata.gsantos@hsl.org.br" userId="S::urn:spo:guest#renata.gsantos@hsl.org.br::" providerId="AD" clId="Web-{1004110E-2976-297D-BEC8-2D155D9F6CB2}" dt="2024-03-07T12:09:47.267" v="1341"/>
        <pc:sldMkLst>
          <pc:docMk/>
          <pc:sldMk cId="4145682019" sldId="4207"/>
        </pc:sldMkLst>
        <pc:graphicFrameChg chg="mod modGraphic">
          <ac:chgData name="renata.gsantos@hsl.org.br" userId="S::urn:spo:guest#renata.gsantos@hsl.org.br::" providerId="AD" clId="Web-{1004110E-2976-297D-BEC8-2D155D9F6CB2}" dt="2024-03-07T12:09:47.267" v="1341"/>
          <ac:graphicFrameMkLst>
            <pc:docMk/>
            <pc:sldMk cId="4145682019" sldId="4207"/>
            <ac:graphicFrameMk id="2" creationId="{245161EB-7614-4A70-B3F8-89410788FC74}"/>
          </ac:graphicFrameMkLst>
        </pc:graphicFrameChg>
      </pc:sldChg>
      <pc:sldChg chg="modSp">
        <pc:chgData name="renata.gsantos@hsl.org.br" userId="S::urn:spo:guest#renata.gsantos@hsl.org.br::" providerId="AD" clId="Web-{1004110E-2976-297D-BEC8-2D155D9F6CB2}" dt="2024-03-07T12:48:27.111" v="1589"/>
        <pc:sldMkLst>
          <pc:docMk/>
          <pc:sldMk cId="1376904697" sldId="4224"/>
        </pc:sldMkLst>
        <pc:graphicFrameChg chg="mod modGraphic">
          <ac:chgData name="renata.gsantos@hsl.org.br" userId="S::urn:spo:guest#renata.gsantos@hsl.org.br::" providerId="AD" clId="Web-{1004110E-2976-297D-BEC8-2D155D9F6CB2}" dt="2024-03-07T12:29:42.996" v="1559"/>
          <ac:graphicFrameMkLst>
            <pc:docMk/>
            <pc:sldMk cId="1376904697" sldId="4224"/>
            <ac:graphicFrameMk id="2" creationId="{9A50131F-751D-486E-872E-2334029DB456}"/>
          </ac:graphicFrameMkLst>
        </pc:graphicFrameChg>
        <pc:graphicFrameChg chg="modGraphic">
          <ac:chgData name="renata.gsantos@hsl.org.br" userId="S::urn:spo:guest#renata.gsantos@hsl.org.br::" providerId="AD" clId="Web-{1004110E-2976-297D-BEC8-2D155D9F6CB2}" dt="2024-03-07T12:23:38.396" v="1479"/>
          <ac:graphicFrameMkLst>
            <pc:docMk/>
            <pc:sldMk cId="1376904697" sldId="4224"/>
            <ac:graphicFrameMk id="4" creationId="{51845DD2-0A94-07EC-BAD2-5D6EE58F2A1E}"/>
          </ac:graphicFrameMkLst>
        </pc:graphicFrameChg>
        <pc:graphicFrameChg chg="mod modGraphic">
          <ac:chgData name="renata.gsantos@hsl.org.br" userId="S::urn:spo:guest#renata.gsantos@hsl.org.br::" providerId="AD" clId="Web-{1004110E-2976-297D-BEC8-2D155D9F6CB2}" dt="2024-03-07T12:48:27.111" v="1589"/>
          <ac:graphicFrameMkLst>
            <pc:docMk/>
            <pc:sldMk cId="1376904697" sldId="4224"/>
            <ac:graphicFrameMk id="6" creationId="{611E9619-3EB5-78A3-B937-AB4DEC334531}"/>
          </ac:graphicFrameMkLst>
        </pc:graphicFrameChg>
      </pc:sldChg>
    </pc:docChg>
  </pc:docChgLst>
  <pc:docChgLst>
    <pc:chgData name="Priscila Martini Bernardi Garzella" userId="S::priscila.garzella@einstein.br::1e4549c1-788e-42d9-b558-376d1391529f" providerId="AD" clId="Web-{E827EBF7-D5F8-888E-62F3-CD3F38FF2EC8}"/>
    <pc:docChg chg="modSld">
      <pc:chgData name="Priscila Martini Bernardi Garzella" userId="S::priscila.garzella@einstein.br::1e4549c1-788e-42d9-b558-376d1391529f" providerId="AD" clId="Web-{E827EBF7-D5F8-888E-62F3-CD3F38FF2EC8}" dt="2024-03-12T19:45:35.999" v="1"/>
      <pc:docMkLst>
        <pc:docMk/>
      </pc:docMkLst>
      <pc:sldChg chg="modSp">
        <pc:chgData name="Priscila Martini Bernardi Garzella" userId="S::priscila.garzella@einstein.br::1e4549c1-788e-42d9-b558-376d1391529f" providerId="AD" clId="Web-{E827EBF7-D5F8-888E-62F3-CD3F38FF2EC8}" dt="2024-03-12T19:45:35.999" v="1"/>
        <pc:sldMkLst>
          <pc:docMk/>
          <pc:sldMk cId="1490044267" sldId="4225"/>
        </pc:sldMkLst>
        <pc:graphicFrameChg chg="mod modGraphic">
          <ac:chgData name="Priscila Martini Bernardi Garzella" userId="S::priscila.garzella@einstein.br::1e4549c1-788e-42d9-b558-376d1391529f" providerId="AD" clId="Web-{E827EBF7-D5F8-888E-62F3-CD3F38FF2EC8}" dt="2024-03-12T19:45:35.999" v="1"/>
          <ac:graphicFrameMkLst>
            <pc:docMk/>
            <pc:sldMk cId="1490044267" sldId="4225"/>
            <ac:graphicFrameMk id="7" creationId="{00000000-0000-0000-0000-000000000000}"/>
          </ac:graphicFrameMkLst>
        </pc:graphicFrameChg>
      </pc:sldChg>
    </pc:docChg>
  </pc:docChgLst>
  <pc:docChgLst>
    <pc:chgData name="Priscila Martini Bernardi Garzella" userId="1e4549c1-788e-42d9-b558-376d1391529f" providerId="ADAL" clId="{9A497141-CC1A-486F-B8BE-2D392FC0A9B1}"/>
    <pc:docChg chg="undo custSel addSld delSld modSld modSection">
      <pc:chgData name="Priscila Martini Bernardi Garzella" userId="1e4549c1-788e-42d9-b558-376d1391529f" providerId="ADAL" clId="{9A497141-CC1A-486F-B8BE-2D392FC0A9B1}" dt="2024-03-14T15:07:50.813" v="70" actId="207"/>
      <pc:docMkLst>
        <pc:docMk/>
      </pc:docMkLst>
      <pc:sldChg chg="modSp mod">
        <pc:chgData name="Priscila Martini Bernardi Garzella" userId="1e4549c1-788e-42d9-b558-376d1391529f" providerId="ADAL" clId="{9A497141-CC1A-486F-B8BE-2D392FC0A9B1}" dt="2024-03-14T15:04:53.748" v="11" actId="207"/>
        <pc:sldMkLst>
          <pc:docMk/>
          <pc:sldMk cId="2827364775" sldId="4206"/>
        </pc:sldMkLst>
        <pc:spChg chg="mod">
          <ac:chgData name="Priscila Martini Bernardi Garzella" userId="1e4549c1-788e-42d9-b558-376d1391529f" providerId="ADAL" clId="{9A497141-CC1A-486F-B8BE-2D392FC0A9B1}" dt="2024-03-14T15:04:53.748" v="11" actId="207"/>
          <ac:spMkLst>
            <pc:docMk/>
            <pc:sldMk cId="2827364775" sldId="4206"/>
            <ac:spMk id="3" creationId="{27229770-FC98-4DF3-9704-CD184E478DAE}"/>
          </ac:spMkLst>
        </pc:spChg>
        <pc:spChg chg="mod">
          <ac:chgData name="Priscila Martini Bernardi Garzella" userId="1e4549c1-788e-42d9-b558-376d1391529f" providerId="ADAL" clId="{9A497141-CC1A-486F-B8BE-2D392FC0A9B1}" dt="2024-03-14T15:04:47.797" v="0" actId="207"/>
          <ac:spMkLst>
            <pc:docMk/>
            <pc:sldMk cId="2827364775" sldId="4206"/>
            <ac:spMk id="10" creationId="{EBE7DC23-7E2C-47DB-B067-1BCB817E5EAD}"/>
          </ac:spMkLst>
        </pc:spChg>
        <pc:cxnChg chg="mod">
          <ac:chgData name="Priscila Martini Bernardi Garzella" userId="1e4549c1-788e-42d9-b558-376d1391529f" providerId="ADAL" clId="{9A497141-CC1A-486F-B8BE-2D392FC0A9B1}" dt="2024-03-14T15:04:51.113" v="6" actId="20577"/>
          <ac:cxnSpMkLst>
            <pc:docMk/>
            <pc:sldMk cId="2827364775" sldId="4206"/>
            <ac:cxnSpMk id="13" creationId="{CA7DB878-7268-40CF-B6B1-6F252724F0A8}"/>
          </ac:cxnSpMkLst>
        </pc:cxnChg>
        <pc:cxnChg chg="mod">
          <ac:chgData name="Priscila Martini Bernardi Garzella" userId="1e4549c1-788e-42d9-b558-376d1391529f" providerId="ADAL" clId="{9A497141-CC1A-486F-B8BE-2D392FC0A9B1}" dt="2024-03-14T15:04:51.113" v="6" actId="20577"/>
          <ac:cxnSpMkLst>
            <pc:docMk/>
            <pc:sldMk cId="2827364775" sldId="4206"/>
            <ac:cxnSpMk id="14" creationId="{9742EE17-EEA7-456F-8F45-D29C8AC05A7D}"/>
          </ac:cxnSpMkLst>
        </pc:cxnChg>
        <pc:cxnChg chg="mod">
          <ac:chgData name="Priscila Martini Bernardi Garzella" userId="1e4549c1-788e-42d9-b558-376d1391529f" providerId="ADAL" clId="{9A497141-CC1A-486F-B8BE-2D392FC0A9B1}" dt="2024-03-14T15:04:51.113" v="6" actId="20577"/>
          <ac:cxnSpMkLst>
            <pc:docMk/>
            <pc:sldMk cId="2827364775" sldId="4206"/>
            <ac:cxnSpMk id="15" creationId="{701BD597-1547-4728-B6E9-F4EED7EDDF06}"/>
          </ac:cxnSpMkLst>
        </pc:cxnChg>
        <pc:cxnChg chg="mod">
          <ac:chgData name="Priscila Martini Bernardi Garzella" userId="1e4549c1-788e-42d9-b558-376d1391529f" providerId="ADAL" clId="{9A497141-CC1A-486F-B8BE-2D392FC0A9B1}" dt="2024-03-14T15:04:51.113" v="6" actId="20577"/>
          <ac:cxnSpMkLst>
            <pc:docMk/>
            <pc:sldMk cId="2827364775" sldId="4206"/>
            <ac:cxnSpMk id="21" creationId="{6FC7DABC-D7FF-493C-8FF0-B2363C553E57}"/>
          </ac:cxnSpMkLst>
        </pc:cxnChg>
      </pc:sldChg>
      <pc:sldChg chg="del">
        <pc:chgData name="Priscila Martini Bernardi Garzella" userId="1e4549c1-788e-42d9-b558-376d1391529f" providerId="ADAL" clId="{9A497141-CC1A-486F-B8BE-2D392FC0A9B1}" dt="2024-03-14T15:07:25.338" v="69" actId="47"/>
        <pc:sldMkLst>
          <pc:docMk/>
          <pc:sldMk cId="1376904697" sldId="4224"/>
        </pc:sldMkLst>
      </pc:sldChg>
      <pc:sldChg chg="del">
        <pc:chgData name="Priscila Martini Bernardi Garzella" userId="1e4549c1-788e-42d9-b558-376d1391529f" providerId="ADAL" clId="{9A497141-CC1A-486F-B8BE-2D392FC0A9B1}" dt="2024-03-14T15:05:29.323" v="20" actId="47"/>
        <pc:sldMkLst>
          <pc:docMk/>
          <pc:sldMk cId="1490044267" sldId="4225"/>
        </pc:sldMkLst>
      </pc:sldChg>
      <pc:sldChg chg="del">
        <pc:chgData name="Priscila Martini Bernardi Garzella" userId="1e4549c1-788e-42d9-b558-376d1391529f" providerId="ADAL" clId="{9A497141-CC1A-486F-B8BE-2D392FC0A9B1}" dt="2024-03-14T15:06:05.916" v="32" actId="47"/>
        <pc:sldMkLst>
          <pc:docMk/>
          <pc:sldMk cId="785623139" sldId="4226"/>
        </pc:sldMkLst>
      </pc:sldChg>
      <pc:sldChg chg="addSp delSp modSp add del mod">
        <pc:chgData name="Priscila Martini Bernardi Garzella" userId="1e4549c1-788e-42d9-b558-376d1391529f" providerId="ADAL" clId="{9A497141-CC1A-486F-B8BE-2D392FC0A9B1}" dt="2024-03-14T15:06:31.876" v="45" actId="207"/>
        <pc:sldMkLst>
          <pc:docMk/>
          <pc:sldMk cId="1808442763" sldId="4227"/>
        </pc:sldMkLst>
        <pc:spChg chg="del mod">
          <ac:chgData name="Priscila Martini Bernardi Garzella" userId="1e4549c1-788e-42d9-b558-376d1391529f" providerId="ADAL" clId="{9A497141-CC1A-486F-B8BE-2D392FC0A9B1}" dt="2024-03-14T15:06:12.605" v="37" actId="478"/>
          <ac:spMkLst>
            <pc:docMk/>
            <pc:sldMk cId="1808442763" sldId="4227"/>
            <ac:spMk id="9" creationId="{00000000-0000-0000-0000-000000000000}"/>
          </ac:spMkLst>
        </pc:spChg>
        <pc:spChg chg="del">
          <ac:chgData name="Priscila Martini Bernardi Garzella" userId="1e4549c1-788e-42d9-b558-376d1391529f" providerId="ADAL" clId="{9A497141-CC1A-486F-B8BE-2D392FC0A9B1}" dt="2024-03-14T15:06:13.254" v="38" actId="478"/>
          <ac:spMkLst>
            <pc:docMk/>
            <pc:sldMk cId="1808442763" sldId="4227"/>
            <ac:spMk id="10" creationId="{00000000-0000-0000-0000-000000000000}"/>
          </ac:spMkLst>
        </pc:spChg>
        <pc:graphicFrameChg chg="add mod modGraphic">
          <ac:chgData name="Priscila Martini Bernardi Garzella" userId="1e4549c1-788e-42d9-b558-376d1391529f" providerId="ADAL" clId="{9A497141-CC1A-486F-B8BE-2D392FC0A9B1}" dt="2024-03-14T15:06:31.876" v="45" actId="207"/>
          <ac:graphicFrameMkLst>
            <pc:docMk/>
            <pc:sldMk cId="1808442763" sldId="4227"/>
            <ac:graphicFrameMk id="2" creationId="{0FDFCA60-84BF-2B2C-6ADA-0E0564168373}"/>
          </ac:graphicFrameMkLst>
        </pc:graphicFrameChg>
        <pc:graphicFrameChg chg="del">
          <ac:chgData name="Priscila Martini Bernardi Garzella" userId="1e4549c1-788e-42d9-b558-376d1391529f" providerId="ADAL" clId="{9A497141-CC1A-486F-B8BE-2D392FC0A9B1}" dt="2024-03-14T15:06:10.130" v="35" actId="478"/>
          <ac:graphicFrameMkLst>
            <pc:docMk/>
            <pc:sldMk cId="1808442763" sldId="4227"/>
            <ac:graphicFrameMk id="4" creationId="{00000000-0000-0000-0000-000000000000}"/>
          </ac:graphicFrameMkLst>
        </pc:graphicFrameChg>
        <pc:graphicFrameChg chg="mod modGraphic">
          <ac:chgData name="Priscila Martini Bernardi Garzella" userId="1e4549c1-788e-42d9-b558-376d1391529f" providerId="ADAL" clId="{9A497141-CC1A-486F-B8BE-2D392FC0A9B1}" dt="2024-03-14T15:06:20.259" v="41" actId="13926"/>
          <ac:graphicFrameMkLst>
            <pc:docMk/>
            <pc:sldMk cId="1808442763" sldId="4227"/>
            <ac:graphicFrameMk id="6" creationId="{00000000-0000-0000-0000-000000000000}"/>
          </ac:graphicFrameMkLst>
        </pc:graphicFrameChg>
      </pc:sldChg>
      <pc:sldChg chg="del">
        <pc:chgData name="Priscila Martini Bernardi Garzella" userId="1e4549c1-788e-42d9-b558-376d1391529f" providerId="ADAL" clId="{9A497141-CC1A-486F-B8BE-2D392FC0A9B1}" dt="2024-03-14T15:06:36.510" v="46" actId="47"/>
        <pc:sldMkLst>
          <pc:docMk/>
          <pc:sldMk cId="402711187" sldId="4228"/>
        </pc:sldMkLst>
      </pc:sldChg>
      <pc:sldChg chg="addSp delSp modSp mod">
        <pc:chgData name="Priscila Martini Bernardi Garzella" userId="1e4549c1-788e-42d9-b558-376d1391529f" providerId="ADAL" clId="{9A497141-CC1A-486F-B8BE-2D392FC0A9B1}" dt="2024-03-14T15:07:01.839" v="57" actId="207"/>
        <pc:sldMkLst>
          <pc:docMk/>
          <pc:sldMk cId="1826479472" sldId="4229"/>
        </pc:sldMkLst>
        <pc:spChg chg="del">
          <ac:chgData name="Priscila Martini Bernardi Garzella" userId="1e4549c1-788e-42d9-b558-376d1391529f" providerId="ADAL" clId="{9A497141-CC1A-486F-B8BE-2D392FC0A9B1}" dt="2024-03-14T15:06:39.845" v="48" actId="478"/>
          <ac:spMkLst>
            <pc:docMk/>
            <pc:sldMk cId="1826479472" sldId="4229"/>
            <ac:spMk id="8" creationId="{00000000-0000-0000-0000-000000000000}"/>
          </ac:spMkLst>
        </pc:spChg>
        <pc:spChg chg="del">
          <ac:chgData name="Priscila Martini Bernardi Garzella" userId="1e4549c1-788e-42d9-b558-376d1391529f" providerId="ADAL" clId="{9A497141-CC1A-486F-B8BE-2D392FC0A9B1}" dt="2024-03-14T15:06:41.695" v="49" actId="478"/>
          <ac:spMkLst>
            <pc:docMk/>
            <pc:sldMk cId="1826479472" sldId="4229"/>
            <ac:spMk id="9" creationId="{00000000-0000-0000-0000-000000000000}"/>
          </ac:spMkLst>
        </pc:spChg>
        <pc:graphicFrameChg chg="add mod modGraphic">
          <ac:chgData name="Priscila Martini Bernardi Garzella" userId="1e4549c1-788e-42d9-b558-376d1391529f" providerId="ADAL" clId="{9A497141-CC1A-486F-B8BE-2D392FC0A9B1}" dt="2024-03-14T15:07:01.839" v="57" actId="207"/>
          <ac:graphicFrameMkLst>
            <pc:docMk/>
            <pc:sldMk cId="1826479472" sldId="4229"/>
            <ac:graphicFrameMk id="2" creationId="{26F7D89B-5E6A-EEEB-8658-9852F515E298}"/>
          </ac:graphicFrameMkLst>
        </pc:graphicFrameChg>
        <pc:graphicFrameChg chg="del">
          <ac:chgData name="Priscila Martini Bernardi Garzella" userId="1e4549c1-788e-42d9-b558-376d1391529f" providerId="ADAL" clId="{9A497141-CC1A-486F-B8BE-2D392FC0A9B1}" dt="2024-03-14T15:06:38.517" v="47" actId="478"/>
          <ac:graphicFrameMkLst>
            <pc:docMk/>
            <pc:sldMk cId="1826479472" sldId="4229"/>
            <ac:graphicFrameMk id="4" creationId="{00000000-0000-0000-0000-000000000000}"/>
          </ac:graphicFrameMkLst>
        </pc:graphicFrameChg>
        <pc:graphicFrameChg chg="mod modGraphic">
          <ac:chgData name="Priscila Martini Bernardi Garzella" userId="1e4549c1-788e-42d9-b558-376d1391529f" providerId="ADAL" clId="{9A497141-CC1A-486F-B8BE-2D392FC0A9B1}" dt="2024-03-14T15:06:51.592" v="53" actId="108"/>
          <ac:graphicFrameMkLst>
            <pc:docMk/>
            <pc:sldMk cId="1826479472" sldId="4229"/>
            <ac:graphicFrameMk id="6" creationId="{00000000-0000-0000-0000-000000000000}"/>
          </ac:graphicFrameMkLst>
        </pc:graphicFrameChg>
      </pc:sldChg>
      <pc:sldChg chg="del">
        <pc:chgData name="Priscila Martini Bernardi Garzella" userId="1e4549c1-788e-42d9-b558-376d1391529f" providerId="ADAL" clId="{9A497141-CC1A-486F-B8BE-2D392FC0A9B1}" dt="2024-03-14T15:07:03.459" v="58" actId="47"/>
        <pc:sldMkLst>
          <pc:docMk/>
          <pc:sldMk cId="1673023272" sldId="4230"/>
        </pc:sldMkLst>
      </pc:sldChg>
      <pc:sldChg chg="delSp modSp mod">
        <pc:chgData name="Priscila Martini Bernardi Garzella" userId="1e4549c1-788e-42d9-b558-376d1391529f" providerId="ADAL" clId="{9A497141-CC1A-486F-B8BE-2D392FC0A9B1}" dt="2024-03-14T15:07:22.594" v="68" actId="207"/>
        <pc:sldMkLst>
          <pc:docMk/>
          <pc:sldMk cId="1401730134" sldId="4231"/>
        </pc:sldMkLst>
        <pc:spChg chg="del">
          <ac:chgData name="Priscila Martini Bernardi Garzella" userId="1e4549c1-788e-42d9-b558-376d1391529f" providerId="ADAL" clId="{9A497141-CC1A-486F-B8BE-2D392FC0A9B1}" dt="2024-03-14T15:07:07.166" v="59" actId="478"/>
          <ac:spMkLst>
            <pc:docMk/>
            <pc:sldMk cId="1401730134" sldId="4231"/>
            <ac:spMk id="8" creationId="{00000000-0000-0000-0000-000000000000}"/>
          </ac:spMkLst>
        </pc:spChg>
        <pc:graphicFrameChg chg="mod modGraphic">
          <ac:chgData name="Priscila Martini Bernardi Garzella" userId="1e4549c1-788e-42d9-b558-376d1391529f" providerId="ADAL" clId="{9A497141-CC1A-486F-B8BE-2D392FC0A9B1}" dt="2024-03-14T15:07:22.594" v="68" actId="207"/>
          <ac:graphicFrameMkLst>
            <pc:docMk/>
            <pc:sldMk cId="1401730134" sldId="4231"/>
            <ac:graphicFrameMk id="4" creationId="{00000000-0000-0000-0000-000000000000}"/>
          </ac:graphicFrameMkLst>
        </pc:graphicFrameChg>
      </pc:sldChg>
      <pc:sldChg chg="addSp delSp modSp mod">
        <pc:chgData name="Priscila Martini Bernardi Garzella" userId="1e4549c1-788e-42d9-b558-376d1391529f" providerId="ADAL" clId="{9A497141-CC1A-486F-B8BE-2D392FC0A9B1}" dt="2024-03-14T15:07:50.813" v="70" actId="207"/>
        <pc:sldMkLst>
          <pc:docMk/>
          <pc:sldMk cId="3593910007" sldId="4232"/>
        </pc:sldMkLst>
        <pc:spChg chg="del">
          <ac:chgData name="Priscila Martini Bernardi Garzella" userId="1e4549c1-788e-42d9-b558-376d1391529f" providerId="ADAL" clId="{9A497141-CC1A-486F-B8BE-2D392FC0A9B1}" dt="2024-03-14T15:05:04.278" v="12" actId="478"/>
          <ac:spMkLst>
            <pc:docMk/>
            <pc:sldMk cId="3593910007" sldId="4232"/>
            <ac:spMk id="10" creationId="{747C8420-65F5-9A56-8C32-1A1F78851CE7}"/>
          </ac:spMkLst>
        </pc:spChg>
        <pc:graphicFrameChg chg="add mod modGraphic">
          <ac:chgData name="Priscila Martini Bernardi Garzella" userId="1e4549c1-788e-42d9-b558-376d1391529f" providerId="ADAL" clId="{9A497141-CC1A-486F-B8BE-2D392FC0A9B1}" dt="2024-03-14T15:06:01.814" v="31" actId="12"/>
          <ac:graphicFrameMkLst>
            <pc:docMk/>
            <pc:sldMk cId="3593910007" sldId="4232"/>
            <ac:graphicFrameMk id="2" creationId="{869D0A7D-5AE8-2055-A8C0-88213B2DBFBB}"/>
          </ac:graphicFrameMkLst>
        </pc:graphicFrameChg>
        <pc:graphicFrameChg chg="mod modGraphic">
          <ac:chgData name="Priscila Martini Bernardi Garzella" userId="1e4549c1-788e-42d9-b558-376d1391529f" providerId="ADAL" clId="{9A497141-CC1A-486F-B8BE-2D392FC0A9B1}" dt="2024-03-14T15:07:50.813" v="70" actId="207"/>
          <ac:graphicFrameMkLst>
            <pc:docMk/>
            <pc:sldMk cId="3593910007" sldId="4232"/>
            <ac:graphicFrameMk id="3" creationId="{54EE08ED-748C-A303-E79B-54B7ED72B3FD}"/>
          </ac:graphicFrameMkLst>
        </pc:graphicFrameChg>
        <pc:graphicFrameChg chg="add mod modGraphic">
          <ac:chgData name="Priscila Martini Bernardi Garzella" userId="1e4549c1-788e-42d9-b558-376d1391529f" providerId="ADAL" clId="{9A497141-CC1A-486F-B8BE-2D392FC0A9B1}" dt="2024-03-14T15:05:53.411" v="30" actId="1076"/>
          <ac:graphicFrameMkLst>
            <pc:docMk/>
            <pc:sldMk cId="3593910007" sldId="4232"/>
            <ac:graphicFrameMk id="4" creationId="{D671CF2D-2B9A-B12D-4E0A-6E5C7F76CEBE}"/>
          </ac:graphicFrameMkLst>
        </pc:graphicFrameChg>
      </pc:sldChg>
    </pc:docChg>
  </pc:docChgLst>
  <pc:docChgLst>
    <pc:chgData name="Priscila Martini Bernardi Garzella" userId="S::priscila.garzella@einstein.br::1e4549c1-788e-42d9-b558-376d1391529f" providerId="AD" clId="Web-{A74AC549-B1B6-4E9F-91C5-C54D65DB62D3}"/>
    <pc:docChg chg="modSld">
      <pc:chgData name="Priscila Martini Bernardi Garzella" userId="S::priscila.garzella@einstein.br::1e4549c1-788e-42d9-b558-376d1391529f" providerId="AD" clId="Web-{A74AC549-B1B6-4E9F-91C5-C54D65DB62D3}" dt="2024-03-12T18:53:32.565" v="1437"/>
      <pc:docMkLst>
        <pc:docMk/>
      </pc:docMkLst>
      <pc:sldChg chg="modSp">
        <pc:chgData name="Priscila Martini Bernardi Garzella" userId="S::priscila.garzella@einstein.br::1e4549c1-788e-42d9-b558-376d1391529f" providerId="AD" clId="Web-{A74AC549-B1B6-4E9F-91C5-C54D65DB62D3}" dt="2024-03-12T16:54:46.082" v="9"/>
        <pc:sldMkLst>
          <pc:docMk/>
          <pc:sldMk cId="1490044267" sldId="4225"/>
        </pc:sldMkLst>
        <pc:graphicFrameChg chg="mod modGraphic">
          <ac:chgData name="Priscila Martini Bernardi Garzella" userId="S::priscila.garzella@einstein.br::1e4549c1-788e-42d9-b558-376d1391529f" providerId="AD" clId="Web-{A74AC549-B1B6-4E9F-91C5-C54D65DB62D3}" dt="2024-03-12T16:54:46.082" v="9"/>
          <ac:graphicFrameMkLst>
            <pc:docMk/>
            <pc:sldMk cId="1490044267" sldId="4225"/>
            <ac:graphicFrameMk id="7" creationId="{00000000-0000-0000-0000-000000000000}"/>
          </ac:graphicFrameMkLst>
        </pc:graphicFrameChg>
      </pc:sldChg>
      <pc:sldChg chg="modSp">
        <pc:chgData name="Priscila Martini Bernardi Garzella" userId="S::priscila.garzella@einstein.br::1e4549c1-788e-42d9-b558-376d1391529f" providerId="AD" clId="Web-{A74AC549-B1B6-4E9F-91C5-C54D65DB62D3}" dt="2024-03-12T18:10:25.970" v="1021"/>
        <pc:sldMkLst>
          <pc:docMk/>
          <pc:sldMk cId="785623139" sldId="4226"/>
        </pc:sldMkLst>
        <pc:graphicFrameChg chg="mod modGraphic">
          <ac:chgData name="Priscila Martini Bernardi Garzella" userId="S::priscila.garzella@einstein.br::1e4549c1-788e-42d9-b558-376d1391529f" providerId="AD" clId="Web-{A74AC549-B1B6-4E9F-91C5-C54D65DB62D3}" dt="2024-03-12T18:10:25.970" v="1021"/>
          <ac:graphicFrameMkLst>
            <pc:docMk/>
            <pc:sldMk cId="785623139" sldId="4226"/>
            <ac:graphicFrameMk id="3" creationId="{00000000-0000-0000-0000-000000000000}"/>
          </ac:graphicFrameMkLst>
        </pc:graphicFrameChg>
      </pc:sldChg>
      <pc:sldChg chg="modSp">
        <pc:chgData name="Priscila Martini Bernardi Garzella" userId="S::priscila.garzella@einstein.br::1e4549c1-788e-42d9-b558-376d1391529f" providerId="AD" clId="Web-{A74AC549-B1B6-4E9F-91C5-C54D65DB62D3}" dt="2024-03-12T18:53:32.565" v="1437"/>
        <pc:sldMkLst>
          <pc:docMk/>
          <pc:sldMk cId="1808442763" sldId="4227"/>
        </pc:sldMkLst>
        <pc:graphicFrameChg chg="mod modGraphic">
          <ac:chgData name="Priscila Martini Bernardi Garzella" userId="S::priscila.garzella@einstein.br::1e4549c1-788e-42d9-b558-376d1391529f" providerId="AD" clId="Web-{A74AC549-B1B6-4E9F-91C5-C54D65DB62D3}" dt="2024-03-12T18:53:32.565" v="1437"/>
          <ac:graphicFrameMkLst>
            <pc:docMk/>
            <pc:sldMk cId="1808442763" sldId="4227"/>
            <ac:graphicFrameMk id="6" creationId="{00000000-0000-0000-0000-000000000000}"/>
          </ac:graphicFrameMkLst>
        </pc:graphicFrameChg>
      </pc:sldChg>
      <pc:sldChg chg="modSp">
        <pc:chgData name="Priscila Martini Bernardi Garzella" userId="S::priscila.garzella@einstein.br::1e4549c1-788e-42d9-b558-376d1391529f" providerId="AD" clId="Web-{A74AC549-B1B6-4E9F-91C5-C54D65DB62D3}" dt="2024-03-12T17:27:20.818" v="397"/>
        <pc:sldMkLst>
          <pc:docMk/>
          <pc:sldMk cId="1826479472" sldId="4229"/>
        </pc:sldMkLst>
        <pc:spChg chg="mod">
          <ac:chgData name="Priscila Martini Bernardi Garzella" userId="S::priscila.garzella@einstein.br::1e4549c1-788e-42d9-b558-376d1391529f" providerId="AD" clId="Web-{A74AC549-B1B6-4E9F-91C5-C54D65DB62D3}" dt="2024-03-12T17:06:44.225" v="177" actId="1076"/>
          <ac:spMkLst>
            <pc:docMk/>
            <pc:sldMk cId="1826479472" sldId="4229"/>
            <ac:spMk id="8" creationId="{00000000-0000-0000-0000-000000000000}"/>
          </ac:spMkLst>
        </pc:spChg>
        <pc:graphicFrameChg chg="mod modGraphic">
          <ac:chgData name="Priscila Martini Bernardi Garzella" userId="S::priscila.garzella@einstein.br::1e4549c1-788e-42d9-b558-376d1391529f" providerId="AD" clId="Web-{A74AC549-B1B6-4E9F-91C5-C54D65DB62D3}" dt="2024-03-12T17:27:20.818" v="397"/>
          <ac:graphicFrameMkLst>
            <pc:docMk/>
            <pc:sldMk cId="1826479472" sldId="4229"/>
            <ac:graphicFrameMk id="6" creationId="{00000000-0000-0000-0000-000000000000}"/>
          </ac:graphicFrameMkLst>
        </pc:graphicFrameChg>
      </pc:sldChg>
    </pc:docChg>
  </pc:docChgLst>
  <pc:docChgLst>
    <pc:chgData name="renata.gsantos@hsl.org.br" userId="S::urn:spo:guest#renata.gsantos@hsl.org.br::" providerId="AD" clId="Web-{6E56D354-7A36-B875-6A44-10A02ACB6DA4}"/>
    <pc:docChg chg="addSld modSld sldOrd modSection">
      <pc:chgData name="renata.gsantos@hsl.org.br" userId="S::urn:spo:guest#renata.gsantos@hsl.org.br::" providerId="AD" clId="Web-{6E56D354-7A36-B875-6A44-10A02ACB6DA4}" dt="2024-03-04T13:02:14.034" v="3612"/>
      <pc:docMkLst>
        <pc:docMk/>
      </pc:docMkLst>
      <pc:sldChg chg="modSp">
        <pc:chgData name="renata.gsantos@hsl.org.br" userId="S::urn:spo:guest#renata.gsantos@hsl.org.br::" providerId="AD" clId="Web-{6E56D354-7A36-B875-6A44-10A02ACB6DA4}" dt="2024-03-04T12:50:52.565" v="3016"/>
        <pc:sldMkLst>
          <pc:docMk/>
          <pc:sldMk cId="2322310524" sldId="4205"/>
        </pc:sldMkLst>
        <pc:graphicFrameChg chg="mod modGraphic">
          <ac:chgData name="renata.gsantos@hsl.org.br" userId="S::urn:spo:guest#renata.gsantos@hsl.org.br::" providerId="AD" clId="Web-{6E56D354-7A36-B875-6A44-10A02ACB6DA4}" dt="2024-03-04T12:50:52.565" v="3016"/>
          <ac:graphicFrameMkLst>
            <pc:docMk/>
            <pc:sldMk cId="2322310524" sldId="4205"/>
            <ac:graphicFrameMk id="2" creationId="{9A50131F-751D-486E-872E-2334029DB456}"/>
          </ac:graphicFrameMkLst>
        </pc:graphicFrameChg>
      </pc:sldChg>
      <pc:sldChg chg="delSp modSp">
        <pc:chgData name="renata.gsantos@hsl.org.br" userId="S::urn:spo:guest#renata.gsantos@hsl.org.br::" providerId="AD" clId="Web-{6E56D354-7A36-B875-6A44-10A02ACB6DA4}" dt="2024-03-04T13:02:14.034" v="3612"/>
        <pc:sldMkLst>
          <pc:docMk/>
          <pc:sldMk cId="4145682019" sldId="4207"/>
        </pc:sldMkLst>
        <pc:graphicFrameChg chg="mod modGraphic">
          <ac:chgData name="renata.gsantos@hsl.org.br" userId="S::urn:spo:guest#renata.gsantos@hsl.org.br::" providerId="AD" clId="Web-{6E56D354-7A36-B875-6A44-10A02ACB6DA4}" dt="2024-03-04T13:02:14.034" v="3612"/>
          <ac:graphicFrameMkLst>
            <pc:docMk/>
            <pc:sldMk cId="4145682019" sldId="4207"/>
            <ac:graphicFrameMk id="2" creationId="{245161EB-7614-4A70-B3F8-89410788FC74}"/>
          </ac:graphicFrameMkLst>
        </pc:graphicFrameChg>
        <pc:graphicFrameChg chg="del">
          <ac:chgData name="renata.gsantos@hsl.org.br" userId="S::urn:spo:guest#renata.gsantos@hsl.org.br::" providerId="AD" clId="Web-{6E56D354-7A36-B875-6A44-10A02ACB6DA4}" dt="2024-03-04T12:44:32.134" v="2935"/>
          <ac:graphicFrameMkLst>
            <pc:docMk/>
            <pc:sldMk cId="4145682019" sldId="4207"/>
            <ac:graphicFrameMk id="4" creationId="{CDDD6B81-625E-4AF4-B164-B1FECAECEEE3}"/>
          </ac:graphicFrameMkLst>
        </pc:graphicFrameChg>
      </pc:sldChg>
      <pc:sldChg chg="addSp modSp add ord replId">
        <pc:chgData name="renata.gsantos@hsl.org.br" userId="S::urn:spo:guest#renata.gsantos@hsl.org.br::" providerId="AD" clId="Web-{6E56D354-7A36-B875-6A44-10A02ACB6DA4}" dt="2024-03-04T12:48:51.999" v="2942" actId="1076"/>
        <pc:sldMkLst>
          <pc:docMk/>
          <pc:sldMk cId="1376904697" sldId="4224"/>
        </pc:sldMkLst>
        <pc:graphicFrameChg chg="mod modGraphic">
          <ac:chgData name="renata.gsantos@hsl.org.br" userId="S::urn:spo:guest#renata.gsantos@hsl.org.br::" providerId="AD" clId="Web-{6E56D354-7A36-B875-6A44-10A02ACB6DA4}" dt="2024-03-04T12:18:16.894" v="2079"/>
          <ac:graphicFrameMkLst>
            <pc:docMk/>
            <pc:sldMk cId="1376904697" sldId="4224"/>
            <ac:graphicFrameMk id="2" creationId="{9A50131F-751D-486E-872E-2334029DB456}"/>
          </ac:graphicFrameMkLst>
        </pc:graphicFrameChg>
        <pc:graphicFrameChg chg="add mod modGraphic">
          <ac:chgData name="renata.gsantos@hsl.org.br" userId="S::urn:spo:guest#renata.gsantos@hsl.org.br::" providerId="AD" clId="Web-{6E56D354-7A36-B875-6A44-10A02ACB6DA4}" dt="2024-03-04T12:30:00.083" v="2605"/>
          <ac:graphicFrameMkLst>
            <pc:docMk/>
            <pc:sldMk cId="1376904697" sldId="4224"/>
            <ac:graphicFrameMk id="4" creationId="{51845DD2-0A94-07EC-BAD2-5D6EE58F2A1E}"/>
          </ac:graphicFrameMkLst>
        </pc:graphicFrameChg>
        <pc:graphicFrameChg chg="add mod">
          <ac:chgData name="renata.gsantos@hsl.org.br" userId="S::urn:spo:guest#renata.gsantos@hsl.org.br::" providerId="AD" clId="Web-{6E56D354-7A36-B875-6A44-10A02ACB6DA4}" dt="2024-03-04T12:48:51.999" v="2942" actId="1076"/>
          <ac:graphicFrameMkLst>
            <pc:docMk/>
            <pc:sldMk cId="1376904697" sldId="4224"/>
            <ac:graphicFrameMk id="6" creationId="{611E9619-3EB5-78A3-B937-AB4DEC334531}"/>
          </ac:graphicFrameMkLst>
        </pc:graphicFrameChg>
      </pc:sldChg>
    </pc:docChg>
  </pc:docChgLst>
  <pc:docChgLst>
    <pc:chgData name="Priscila Martini Bernardi Garzella" userId="S::priscila.garzella@einstein.br::1e4549c1-788e-42d9-b558-376d1391529f" providerId="AD" clId="Web-{559AE00A-4B3C-8066-CB00-47E5395B7D7B}"/>
    <pc:docChg chg="modSld sldOrd">
      <pc:chgData name="Priscila Martini Bernardi Garzella" userId="S::priscila.garzella@einstein.br::1e4549c1-788e-42d9-b558-376d1391529f" providerId="AD" clId="Web-{559AE00A-4B3C-8066-CB00-47E5395B7D7B}" dt="2024-03-12T19:37:24.120" v="763"/>
      <pc:docMkLst>
        <pc:docMk/>
      </pc:docMkLst>
      <pc:sldChg chg="modSp">
        <pc:chgData name="Priscila Martini Bernardi Garzella" userId="S::priscila.garzella@einstein.br::1e4549c1-788e-42d9-b558-376d1391529f" providerId="AD" clId="Web-{559AE00A-4B3C-8066-CB00-47E5395B7D7B}" dt="2024-03-12T19:16:13.776" v="243" actId="20577"/>
        <pc:sldMkLst>
          <pc:docMk/>
          <pc:sldMk cId="1376904697" sldId="4224"/>
        </pc:sldMkLst>
        <pc:spChg chg="mod">
          <ac:chgData name="Priscila Martini Bernardi Garzella" userId="S::priscila.garzella@einstein.br::1e4549c1-788e-42d9-b558-376d1391529f" providerId="AD" clId="Web-{559AE00A-4B3C-8066-CB00-47E5395B7D7B}" dt="2024-03-12T19:16:13.776" v="243" actId="20577"/>
          <ac:spMkLst>
            <pc:docMk/>
            <pc:sldMk cId="1376904697" sldId="4224"/>
            <ac:spMk id="5" creationId="{00000000-0000-0000-0000-000000000000}"/>
          </ac:spMkLst>
        </pc:spChg>
      </pc:sldChg>
      <pc:sldChg chg="modSp">
        <pc:chgData name="Priscila Martini Bernardi Garzella" userId="S::priscila.garzella@einstein.br::1e4549c1-788e-42d9-b558-376d1391529f" providerId="AD" clId="Web-{559AE00A-4B3C-8066-CB00-47E5395B7D7B}" dt="2024-03-12T18:44:13.509" v="68" actId="1076"/>
        <pc:sldMkLst>
          <pc:docMk/>
          <pc:sldMk cId="785623139" sldId="4226"/>
        </pc:sldMkLst>
        <pc:graphicFrameChg chg="mod modGraphic">
          <ac:chgData name="Priscila Martini Bernardi Garzella" userId="S::priscila.garzella@einstein.br::1e4549c1-788e-42d9-b558-376d1391529f" providerId="AD" clId="Web-{559AE00A-4B3C-8066-CB00-47E5395B7D7B}" dt="2024-03-12T18:44:13.509" v="68" actId="1076"/>
          <ac:graphicFrameMkLst>
            <pc:docMk/>
            <pc:sldMk cId="785623139" sldId="4226"/>
            <ac:graphicFrameMk id="3" creationId="{00000000-0000-0000-0000-000000000000}"/>
          </ac:graphicFrameMkLst>
        </pc:graphicFrameChg>
      </pc:sldChg>
      <pc:sldChg chg="modSp">
        <pc:chgData name="Priscila Martini Bernardi Garzella" userId="S::priscila.garzella@einstein.br::1e4549c1-788e-42d9-b558-376d1391529f" providerId="AD" clId="Web-{559AE00A-4B3C-8066-CB00-47E5395B7D7B}" dt="2024-03-12T19:31:02.595" v="588"/>
        <pc:sldMkLst>
          <pc:docMk/>
          <pc:sldMk cId="1808442763" sldId="4227"/>
        </pc:sldMkLst>
        <pc:graphicFrameChg chg="mod modGraphic">
          <ac:chgData name="Priscila Martini Bernardi Garzella" userId="S::priscila.garzella@einstein.br::1e4549c1-788e-42d9-b558-376d1391529f" providerId="AD" clId="Web-{559AE00A-4B3C-8066-CB00-47E5395B7D7B}" dt="2024-03-12T19:31:02.595" v="588"/>
          <ac:graphicFrameMkLst>
            <pc:docMk/>
            <pc:sldMk cId="1808442763" sldId="4227"/>
            <ac:graphicFrameMk id="6" creationId="{00000000-0000-0000-0000-000000000000}"/>
          </ac:graphicFrameMkLst>
        </pc:graphicFrameChg>
      </pc:sldChg>
      <pc:sldChg chg="modSp">
        <pc:chgData name="Priscila Martini Bernardi Garzella" userId="S::priscila.garzella@einstein.br::1e4549c1-788e-42d9-b558-376d1391529f" providerId="AD" clId="Web-{559AE00A-4B3C-8066-CB00-47E5395B7D7B}" dt="2024-03-12T19:31:12.876" v="594"/>
        <pc:sldMkLst>
          <pc:docMk/>
          <pc:sldMk cId="402711187" sldId="4228"/>
        </pc:sldMkLst>
        <pc:spChg chg="mod">
          <ac:chgData name="Priscila Martini Bernardi Garzella" userId="S::priscila.garzella@einstein.br::1e4549c1-788e-42d9-b558-376d1391529f" providerId="AD" clId="Web-{559AE00A-4B3C-8066-CB00-47E5395B7D7B}" dt="2024-03-12T18:58:04.186" v="97" actId="1076"/>
          <ac:spMkLst>
            <pc:docMk/>
            <pc:sldMk cId="402711187" sldId="4228"/>
            <ac:spMk id="8" creationId="{00000000-0000-0000-0000-000000000000}"/>
          </ac:spMkLst>
        </pc:spChg>
        <pc:graphicFrameChg chg="mod modGraphic">
          <ac:chgData name="Priscila Martini Bernardi Garzella" userId="S::priscila.garzella@einstein.br::1e4549c1-788e-42d9-b558-376d1391529f" providerId="AD" clId="Web-{559AE00A-4B3C-8066-CB00-47E5395B7D7B}" dt="2024-03-12T19:31:12.876" v="594"/>
          <ac:graphicFrameMkLst>
            <pc:docMk/>
            <pc:sldMk cId="402711187" sldId="4228"/>
            <ac:graphicFrameMk id="3" creationId="{00000000-0000-0000-0000-000000000000}"/>
          </ac:graphicFrameMkLst>
        </pc:graphicFrameChg>
      </pc:sldChg>
      <pc:sldChg chg="modSp">
        <pc:chgData name="Priscila Martini Bernardi Garzella" userId="S::priscila.garzella@einstein.br::1e4549c1-788e-42d9-b558-376d1391529f" providerId="AD" clId="Web-{559AE00A-4B3C-8066-CB00-47E5395B7D7B}" dt="2024-03-12T19:32:26.034" v="607"/>
        <pc:sldMkLst>
          <pc:docMk/>
          <pc:sldMk cId="1673023272" sldId="4230"/>
        </pc:sldMkLst>
        <pc:spChg chg="mod">
          <ac:chgData name="Priscila Martini Bernardi Garzella" userId="S::priscila.garzella@einstein.br::1e4549c1-788e-42d9-b558-376d1391529f" providerId="AD" clId="Web-{559AE00A-4B3C-8066-CB00-47E5395B7D7B}" dt="2024-03-12T19:14:11.632" v="226" actId="1076"/>
          <ac:spMkLst>
            <pc:docMk/>
            <pc:sldMk cId="1673023272" sldId="4230"/>
            <ac:spMk id="10" creationId="{00000000-0000-0000-0000-000000000000}"/>
          </ac:spMkLst>
        </pc:spChg>
        <pc:graphicFrameChg chg="mod modGraphic">
          <ac:chgData name="Priscila Martini Bernardi Garzella" userId="S::priscila.garzella@einstein.br::1e4549c1-788e-42d9-b558-376d1391529f" providerId="AD" clId="Web-{559AE00A-4B3C-8066-CB00-47E5395B7D7B}" dt="2024-03-12T19:32:26.034" v="607"/>
          <ac:graphicFrameMkLst>
            <pc:docMk/>
            <pc:sldMk cId="1673023272" sldId="4230"/>
            <ac:graphicFrameMk id="3" creationId="{00000000-0000-0000-0000-000000000000}"/>
          </ac:graphicFrameMkLst>
        </pc:graphicFrameChg>
      </pc:sldChg>
      <pc:sldChg chg="addSp delSp modSp ord">
        <pc:chgData name="Priscila Martini Bernardi Garzella" userId="S::priscila.garzella@einstein.br::1e4549c1-788e-42d9-b558-376d1391529f" providerId="AD" clId="Web-{559AE00A-4B3C-8066-CB00-47E5395B7D7B}" dt="2024-03-12T19:37:24.120" v="763"/>
        <pc:sldMkLst>
          <pc:docMk/>
          <pc:sldMk cId="1401730134" sldId="4231"/>
        </pc:sldMkLst>
        <pc:spChg chg="mod">
          <ac:chgData name="Priscila Martini Bernardi Garzella" userId="S::priscila.garzella@einstein.br::1e4549c1-788e-42d9-b558-376d1391529f" providerId="AD" clId="Web-{559AE00A-4B3C-8066-CB00-47E5395B7D7B}" dt="2024-03-12T19:26:39.776" v="320" actId="20577"/>
          <ac:spMkLst>
            <pc:docMk/>
            <pc:sldMk cId="1401730134" sldId="4231"/>
            <ac:spMk id="8" creationId="{00000000-0000-0000-0000-000000000000}"/>
          </ac:spMkLst>
        </pc:spChg>
        <pc:spChg chg="add mod">
          <ac:chgData name="Priscila Martini Bernardi Garzella" userId="S::priscila.garzella@einstein.br::1e4549c1-788e-42d9-b558-376d1391529f" providerId="AD" clId="Web-{559AE00A-4B3C-8066-CB00-47E5395B7D7B}" dt="2024-03-12T19:26:56.589" v="324" actId="1076"/>
          <ac:spMkLst>
            <pc:docMk/>
            <pc:sldMk cId="1401730134" sldId="4231"/>
            <ac:spMk id="10" creationId="{747C8420-65F5-9A56-8C32-1A1F78851CE7}"/>
          </ac:spMkLst>
        </pc:spChg>
        <pc:graphicFrameChg chg="add mod modGraphic">
          <ac:chgData name="Priscila Martini Bernardi Garzella" userId="S::priscila.garzella@einstein.br::1e4549c1-788e-42d9-b558-376d1391529f" providerId="AD" clId="Web-{559AE00A-4B3C-8066-CB00-47E5395B7D7B}" dt="2024-03-12T19:29:32.030" v="534"/>
          <ac:graphicFrameMkLst>
            <pc:docMk/>
            <pc:sldMk cId="1401730134" sldId="4231"/>
            <ac:graphicFrameMk id="3" creationId="{54EE08ED-748C-A303-E79B-54B7ED72B3FD}"/>
          </ac:graphicFrameMkLst>
        </pc:graphicFrameChg>
        <pc:graphicFrameChg chg="mod modGraphic">
          <ac:chgData name="Priscila Martini Bernardi Garzella" userId="S::priscila.garzella@einstein.br::1e4549c1-788e-42d9-b558-376d1391529f" providerId="AD" clId="Web-{559AE00A-4B3C-8066-CB00-47E5395B7D7B}" dt="2024-03-12T19:35:32.273" v="761"/>
          <ac:graphicFrameMkLst>
            <pc:docMk/>
            <pc:sldMk cId="1401730134" sldId="4231"/>
            <ac:graphicFrameMk id="4" creationId="{00000000-0000-0000-0000-000000000000}"/>
          </ac:graphicFrameMkLst>
        </pc:graphicFrameChg>
        <pc:graphicFrameChg chg="del">
          <ac:chgData name="Priscila Martini Bernardi Garzella" userId="S::priscila.garzella@einstein.br::1e4549c1-788e-42d9-b558-376d1391529f" providerId="AD" clId="Web-{559AE00A-4B3C-8066-CB00-47E5395B7D7B}" dt="2024-03-12T19:10:05.688" v="221"/>
          <ac:graphicFrameMkLst>
            <pc:docMk/>
            <pc:sldMk cId="1401730134" sldId="4231"/>
            <ac:graphicFrameMk id="6" creationId="{00000000-0000-0000-0000-000000000000}"/>
          </ac:graphicFrameMkLst>
        </pc:graphicFrameChg>
        <pc:graphicFrameChg chg="add del mod">
          <ac:chgData name="Priscila Martini Bernardi Garzella" userId="S::priscila.garzella@einstein.br::1e4549c1-788e-42d9-b558-376d1391529f" providerId="AD" clId="Web-{559AE00A-4B3C-8066-CB00-47E5395B7D7B}" dt="2024-03-12T19:26:46.932" v="322"/>
          <ac:graphicFrameMkLst>
            <pc:docMk/>
            <pc:sldMk cId="1401730134" sldId="4231"/>
            <ac:graphicFrameMk id="9" creationId="{EAA160AB-1B02-DE5C-3243-04162D211233}"/>
          </ac:graphicFrameMkLst>
        </pc:graphicFrameChg>
      </pc:sldChg>
    </pc:docChg>
  </pc:docChgLst>
  <pc:docChgLst>
    <pc:chgData name="Priscila Martini Bernardi Garzella" userId="S::priscila.garzella@einstein.br::1e4549c1-788e-42d9-b558-376d1391529f" providerId="AD" clId="Web-{1C5302D7-98DA-8ECA-8AF0-E3E288A2602A}"/>
    <pc:docChg chg="sldOrd">
      <pc:chgData name="Priscila Martini Bernardi Garzella" userId="S::priscila.garzella@einstein.br::1e4549c1-788e-42d9-b558-376d1391529f" providerId="AD" clId="Web-{1C5302D7-98DA-8ECA-8AF0-E3E288A2602A}" dt="2024-03-12T19:41:09.017" v="14"/>
      <pc:docMkLst>
        <pc:docMk/>
      </pc:docMkLst>
      <pc:sldChg chg="ord">
        <pc:chgData name="Priscila Martini Bernardi Garzella" userId="S::priscila.garzella@einstein.br::1e4549c1-788e-42d9-b558-376d1391529f" providerId="AD" clId="Web-{1C5302D7-98DA-8ECA-8AF0-E3E288A2602A}" dt="2024-03-12T19:41:09.017" v="14"/>
        <pc:sldMkLst>
          <pc:docMk/>
          <pc:sldMk cId="1401730134" sldId="4231"/>
        </pc:sldMkLst>
      </pc:sldChg>
    </pc:docChg>
  </pc:docChgLst>
  <pc:docChgLst>
    <pc:chgData name="Edileusa Novaes" userId="S::edileusa.novaes_hsl.org.br#ext#@sbibae.onmicrosoft.com::c1305329-067c-4ece-bd57-ce558a94aece" providerId="AD" clId="Web-{664D0A98-101A-02A5-6F80-7ED68D8D20F1}"/>
    <pc:docChg chg="sldOrd">
      <pc:chgData name="Edileusa Novaes" userId="S::edileusa.novaes_hsl.org.br#ext#@sbibae.onmicrosoft.com::c1305329-067c-4ece-bd57-ce558a94aece" providerId="AD" clId="Web-{664D0A98-101A-02A5-6F80-7ED68D8D20F1}" dt="2024-03-12T19:35:09.070" v="0"/>
      <pc:docMkLst>
        <pc:docMk/>
      </pc:docMkLst>
      <pc:sldChg chg="ord">
        <pc:chgData name="Edileusa Novaes" userId="S::edileusa.novaes_hsl.org.br#ext#@sbibae.onmicrosoft.com::c1305329-067c-4ece-bd57-ce558a94aece" providerId="AD" clId="Web-{664D0A98-101A-02A5-6F80-7ED68D8D20F1}" dt="2024-03-12T19:35:09.070" v="0"/>
        <pc:sldMkLst>
          <pc:docMk/>
          <pc:sldMk cId="3778078062" sldId="618"/>
        </pc:sldMkLst>
      </pc:sldChg>
    </pc:docChg>
  </pc:docChgLst>
  <pc:docChgLst>
    <pc:chgData name="Priscila Martini Bernardi Garzella" userId="1e4549c1-788e-42d9-b558-376d1391529f" providerId="ADAL" clId="{A3BE8DEF-6344-466E-9E68-D3A8B8D1E506}"/>
    <pc:docChg chg="undo custSel addSld modSld sldOrd modSection">
      <pc:chgData name="Priscila Martini Bernardi Garzella" userId="1e4549c1-788e-42d9-b558-376d1391529f" providerId="ADAL" clId="{A3BE8DEF-6344-466E-9E68-D3A8B8D1E506}" dt="2024-03-13T15:29:32.578" v="1121" actId="6549"/>
      <pc:docMkLst>
        <pc:docMk/>
      </pc:docMkLst>
      <pc:sldChg chg="modSp mod">
        <pc:chgData name="Priscila Martini Bernardi Garzella" userId="1e4549c1-788e-42d9-b558-376d1391529f" providerId="ADAL" clId="{A3BE8DEF-6344-466E-9E68-D3A8B8D1E506}" dt="2024-03-13T11:45:43.724" v="56" actId="207"/>
        <pc:sldMkLst>
          <pc:docMk/>
          <pc:sldMk cId="2827364775" sldId="4206"/>
        </pc:sldMkLst>
        <pc:spChg chg="mod">
          <ac:chgData name="Priscila Martini Bernardi Garzella" userId="1e4549c1-788e-42d9-b558-376d1391529f" providerId="ADAL" clId="{A3BE8DEF-6344-466E-9E68-D3A8B8D1E506}" dt="2024-03-13T11:45:43.724" v="56" actId="207"/>
          <ac:spMkLst>
            <pc:docMk/>
            <pc:sldMk cId="2827364775" sldId="4206"/>
            <ac:spMk id="10" creationId="{EBE7DC23-7E2C-47DB-B067-1BCB817E5EAD}"/>
          </ac:spMkLst>
        </pc:spChg>
        <pc:cxnChg chg="mod">
          <ac:chgData name="Priscila Martini Bernardi Garzella" userId="1e4549c1-788e-42d9-b558-376d1391529f" providerId="ADAL" clId="{A3BE8DEF-6344-466E-9E68-D3A8B8D1E506}" dt="2024-03-13T11:45:28.294" v="53" actId="20577"/>
          <ac:cxnSpMkLst>
            <pc:docMk/>
            <pc:sldMk cId="2827364775" sldId="4206"/>
            <ac:cxnSpMk id="17" creationId="{4606D42C-0A31-417B-9633-79A30CA567B6}"/>
          </ac:cxnSpMkLst>
        </pc:cxnChg>
      </pc:sldChg>
      <pc:sldChg chg="modSp mod">
        <pc:chgData name="Priscila Martini Bernardi Garzella" userId="1e4549c1-788e-42d9-b558-376d1391529f" providerId="ADAL" clId="{A3BE8DEF-6344-466E-9E68-D3A8B8D1E506}" dt="2024-03-13T15:16:42.670" v="737" actId="20577"/>
        <pc:sldMkLst>
          <pc:docMk/>
          <pc:sldMk cId="1490044267" sldId="4225"/>
        </pc:sldMkLst>
        <pc:graphicFrameChg chg="mod modGraphic">
          <ac:chgData name="Priscila Martini Bernardi Garzella" userId="1e4549c1-788e-42d9-b558-376d1391529f" providerId="ADAL" clId="{A3BE8DEF-6344-466E-9E68-D3A8B8D1E506}" dt="2024-03-13T11:43:52.209" v="32"/>
          <ac:graphicFrameMkLst>
            <pc:docMk/>
            <pc:sldMk cId="1490044267" sldId="4225"/>
            <ac:graphicFrameMk id="6" creationId="{00000000-0000-0000-0000-000000000000}"/>
          </ac:graphicFrameMkLst>
        </pc:graphicFrameChg>
        <pc:graphicFrameChg chg="mod modGraphic">
          <ac:chgData name="Priscila Martini Bernardi Garzella" userId="1e4549c1-788e-42d9-b558-376d1391529f" providerId="ADAL" clId="{A3BE8DEF-6344-466E-9E68-D3A8B8D1E506}" dt="2024-03-13T15:16:42.670" v="737" actId="20577"/>
          <ac:graphicFrameMkLst>
            <pc:docMk/>
            <pc:sldMk cId="1490044267" sldId="4225"/>
            <ac:graphicFrameMk id="7" creationId="{00000000-0000-0000-0000-000000000000}"/>
          </ac:graphicFrameMkLst>
        </pc:graphicFrameChg>
      </pc:sldChg>
      <pc:sldChg chg="modSp mod">
        <pc:chgData name="Priscila Martini Bernardi Garzella" userId="1e4549c1-788e-42d9-b558-376d1391529f" providerId="ADAL" clId="{A3BE8DEF-6344-466E-9E68-D3A8B8D1E506}" dt="2024-03-13T15:17:52.219" v="739" actId="13926"/>
        <pc:sldMkLst>
          <pc:docMk/>
          <pc:sldMk cId="785623139" sldId="4226"/>
        </pc:sldMkLst>
        <pc:graphicFrameChg chg="mod modGraphic">
          <ac:chgData name="Priscila Martini Bernardi Garzella" userId="1e4549c1-788e-42d9-b558-376d1391529f" providerId="ADAL" clId="{A3BE8DEF-6344-466E-9E68-D3A8B8D1E506}" dt="2024-03-13T11:42:44.799" v="10" actId="108"/>
          <ac:graphicFrameMkLst>
            <pc:docMk/>
            <pc:sldMk cId="785623139" sldId="4226"/>
            <ac:graphicFrameMk id="2" creationId="{00000000-0000-0000-0000-000000000000}"/>
          </ac:graphicFrameMkLst>
        </pc:graphicFrameChg>
        <pc:graphicFrameChg chg="modGraphic">
          <ac:chgData name="Priscila Martini Bernardi Garzella" userId="1e4549c1-788e-42d9-b558-376d1391529f" providerId="ADAL" clId="{A3BE8DEF-6344-466E-9E68-D3A8B8D1E506}" dt="2024-03-13T15:17:52.219" v="739" actId="13926"/>
          <ac:graphicFrameMkLst>
            <pc:docMk/>
            <pc:sldMk cId="785623139" sldId="4226"/>
            <ac:graphicFrameMk id="3" creationId="{00000000-0000-0000-0000-000000000000}"/>
          </ac:graphicFrameMkLst>
        </pc:graphicFrameChg>
      </pc:sldChg>
      <pc:sldChg chg="modSp mod">
        <pc:chgData name="Priscila Martini Bernardi Garzella" userId="1e4549c1-788e-42d9-b558-376d1391529f" providerId="ADAL" clId="{A3BE8DEF-6344-466E-9E68-D3A8B8D1E506}" dt="2024-03-13T15:28:39.340" v="1107" actId="20577"/>
        <pc:sldMkLst>
          <pc:docMk/>
          <pc:sldMk cId="1808442763" sldId="4227"/>
        </pc:sldMkLst>
        <pc:graphicFrameChg chg="mod modGraphic">
          <ac:chgData name="Priscila Martini Bernardi Garzella" userId="1e4549c1-788e-42d9-b558-376d1391529f" providerId="ADAL" clId="{A3BE8DEF-6344-466E-9E68-D3A8B8D1E506}" dt="2024-03-13T12:30:24.494" v="379"/>
          <ac:graphicFrameMkLst>
            <pc:docMk/>
            <pc:sldMk cId="1808442763" sldId="4227"/>
            <ac:graphicFrameMk id="4" creationId="{00000000-0000-0000-0000-000000000000}"/>
          </ac:graphicFrameMkLst>
        </pc:graphicFrameChg>
        <pc:graphicFrameChg chg="mod modGraphic">
          <ac:chgData name="Priscila Martini Bernardi Garzella" userId="1e4549c1-788e-42d9-b558-376d1391529f" providerId="ADAL" clId="{A3BE8DEF-6344-466E-9E68-D3A8B8D1E506}" dt="2024-03-13T15:28:39.340" v="1107" actId="20577"/>
          <ac:graphicFrameMkLst>
            <pc:docMk/>
            <pc:sldMk cId="1808442763" sldId="4227"/>
            <ac:graphicFrameMk id="6" creationId="{00000000-0000-0000-0000-000000000000}"/>
          </ac:graphicFrameMkLst>
        </pc:graphicFrameChg>
      </pc:sldChg>
      <pc:sldChg chg="modSp mod">
        <pc:chgData name="Priscila Martini Bernardi Garzella" userId="1e4549c1-788e-42d9-b558-376d1391529f" providerId="ADAL" clId="{A3BE8DEF-6344-466E-9E68-D3A8B8D1E506}" dt="2024-03-13T12:33:41.775" v="449" actId="20577"/>
        <pc:sldMkLst>
          <pc:docMk/>
          <pc:sldMk cId="402711187" sldId="4228"/>
        </pc:sldMkLst>
        <pc:graphicFrameChg chg="mod modGraphic">
          <ac:chgData name="Priscila Martini Bernardi Garzella" userId="1e4549c1-788e-42d9-b558-376d1391529f" providerId="ADAL" clId="{A3BE8DEF-6344-466E-9E68-D3A8B8D1E506}" dt="2024-03-13T12:31:50.116" v="383"/>
          <ac:graphicFrameMkLst>
            <pc:docMk/>
            <pc:sldMk cId="402711187" sldId="4228"/>
            <ac:graphicFrameMk id="2" creationId="{00000000-0000-0000-0000-000000000000}"/>
          </ac:graphicFrameMkLst>
        </pc:graphicFrameChg>
        <pc:graphicFrameChg chg="mod modGraphic">
          <ac:chgData name="Priscila Martini Bernardi Garzella" userId="1e4549c1-788e-42d9-b558-376d1391529f" providerId="ADAL" clId="{A3BE8DEF-6344-466E-9E68-D3A8B8D1E506}" dt="2024-03-13T12:33:41.775" v="449" actId="20577"/>
          <ac:graphicFrameMkLst>
            <pc:docMk/>
            <pc:sldMk cId="402711187" sldId="4228"/>
            <ac:graphicFrameMk id="3" creationId="{00000000-0000-0000-0000-000000000000}"/>
          </ac:graphicFrameMkLst>
        </pc:graphicFrameChg>
      </pc:sldChg>
      <pc:sldChg chg="modSp mod">
        <pc:chgData name="Priscila Martini Bernardi Garzella" userId="1e4549c1-788e-42d9-b558-376d1391529f" providerId="ADAL" clId="{A3BE8DEF-6344-466E-9E68-D3A8B8D1E506}" dt="2024-03-13T15:29:32.578" v="1121" actId="6549"/>
        <pc:sldMkLst>
          <pc:docMk/>
          <pc:sldMk cId="1826479472" sldId="4229"/>
        </pc:sldMkLst>
        <pc:spChg chg="mod">
          <ac:chgData name="Priscila Martini Bernardi Garzella" userId="1e4549c1-788e-42d9-b558-376d1391529f" providerId="ADAL" clId="{A3BE8DEF-6344-466E-9E68-D3A8B8D1E506}" dt="2024-03-13T11:50:29.255" v="170" actId="1076"/>
          <ac:spMkLst>
            <pc:docMk/>
            <pc:sldMk cId="1826479472" sldId="4229"/>
            <ac:spMk id="8" creationId="{00000000-0000-0000-0000-000000000000}"/>
          </ac:spMkLst>
        </pc:spChg>
        <pc:spChg chg="mod">
          <ac:chgData name="Priscila Martini Bernardi Garzella" userId="1e4549c1-788e-42d9-b558-376d1391529f" providerId="ADAL" clId="{A3BE8DEF-6344-466E-9E68-D3A8B8D1E506}" dt="2024-03-13T11:50:33.814" v="171" actId="1076"/>
          <ac:spMkLst>
            <pc:docMk/>
            <pc:sldMk cId="1826479472" sldId="4229"/>
            <ac:spMk id="9" creationId="{00000000-0000-0000-0000-000000000000}"/>
          </ac:spMkLst>
        </pc:spChg>
        <pc:graphicFrameChg chg="mod modGraphic">
          <ac:chgData name="Priscila Martini Bernardi Garzella" userId="1e4549c1-788e-42d9-b558-376d1391529f" providerId="ADAL" clId="{A3BE8DEF-6344-466E-9E68-D3A8B8D1E506}" dt="2024-03-13T12:40:20.693" v="620"/>
          <ac:graphicFrameMkLst>
            <pc:docMk/>
            <pc:sldMk cId="1826479472" sldId="4229"/>
            <ac:graphicFrameMk id="4" creationId="{00000000-0000-0000-0000-000000000000}"/>
          </ac:graphicFrameMkLst>
        </pc:graphicFrameChg>
        <pc:graphicFrameChg chg="mod modGraphic">
          <ac:chgData name="Priscila Martini Bernardi Garzella" userId="1e4549c1-788e-42d9-b558-376d1391529f" providerId="ADAL" clId="{A3BE8DEF-6344-466E-9E68-D3A8B8D1E506}" dt="2024-03-13T15:29:32.578" v="1121" actId="6549"/>
          <ac:graphicFrameMkLst>
            <pc:docMk/>
            <pc:sldMk cId="1826479472" sldId="4229"/>
            <ac:graphicFrameMk id="6" creationId="{00000000-0000-0000-0000-000000000000}"/>
          </ac:graphicFrameMkLst>
        </pc:graphicFrameChg>
      </pc:sldChg>
      <pc:sldChg chg="modSp mod">
        <pc:chgData name="Priscila Martini Bernardi Garzella" userId="1e4549c1-788e-42d9-b558-376d1391529f" providerId="ADAL" clId="{A3BE8DEF-6344-466E-9E68-D3A8B8D1E506}" dt="2024-03-13T12:48:43.203" v="683"/>
        <pc:sldMkLst>
          <pc:docMk/>
          <pc:sldMk cId="1673023272" sldId="4230"/>
        </pc:sldMkLst>
        <pc:spChg chg="mod">
          <ac:chgData name="Priscila Martini Bernardi Garzella" userId="1e4549c1-788e-42d9-b558-376d1391529f" providerId="ADAL" clId="{A3BE8DEF-6344-466E-9E68-D3A8B8D1E506}" dt="2024-03-13T12:47:52.089" v="675" actId="1036"/>
          <ac:spMkLst>
            <pc:docMk/>
            <pc:sldMk cId="1673023272" sldId="4230"/>
            <ac:spMk id="9" creationId="{00000000-0000-0000-0000-000000000000}"/>
          </ac:spMkLst>
        </pc:spChg>
        <pc:spChg chg="mod">
          <ac:chgData name="Priscila Martini Bernardi Garzella" userId="1e4549c1-788e-42d9-b558-376d1391529f" providerId="ADAL" clId="{A3BE8DEF-6344-466E-9E68-D3A8B8D1E506}" dt="2024-03-13T12:47:54.760" v="679" actId="1035"/>
          <ac:spMkLst>
            <pc:docMk/>
            <pc:sldMk cId="1673023272" sldId="4230"/>
            <ac:spMk id="10" creationId="{00000000-0000-0000-0000-000000000000}"/>
          </ac:spMkLst>
        </pc:spChg>
        <pc:graphicFrameChg chg="mod modGraphic">
          <ac:chgData name="Priscila Martini Bernardi Garzella" userId="1e4549c1-788e-42d9-b558-376d1391529f" providerId="ADAL" clId="{A3BE8DEF-6344-466E-9E68-D3A8B8D1E506}" dt="2024-03-13T12:47:52.089" v="675" actId="1036"/>
          <ac:graphicFrameMkLst>
            <pc:docMk/>
            <pc:sldMk cId="1673023272" sldId="4230"/>
            <ac:graphicFrameMk id="2" creationId="{00000000-0000-0000-0000-000000000000}"/>
          </ac:graphicFrameMkLst>
        </pc:graphicFrameChg>
        <pc:graphicFrameChg chg="mod modGraphic">
          <ac:chgData name="Priscila Martini Bernardi Garzella" userId="1e4549c1-788e-42d9-b558-376d1391529f" providerId="ADAL" clId="{A3BE8DEF-6344-466E-9E68-D3A8B8D1E506}" dt="2024-03-13T12:48:43.203" v="683"/>
          <ac:graphicFrameMkLst>
            <pc:docMk/>
            <pc:sldMk cId="1673023272" sldId="4230"/>
            <ac:graphicFrameMk id="3" creationId="{00000000-0000-0000-0000-000000000000}"/>
          </ac:graphicFrameMkLst>
        </pc:graphicFrameChg>
      </pc:sldChg>
      <pc:sldChg chg="delSp modSp mod">
        <pc:chgData name="Priscila Martini Bernardi Garzella" userId="1e4549c1-788e-42d9-b558-376d1391529f" providerId="ADAL" clId="{A3BE8DEF-6344-466E-9E68-D3A8B8D1E506}" dt="2024-03-13T12:49:00.502" v="691" actId="20577"/>
        <pc:sldMkLst>
          <pc:docMk/>
          <pc:sldMk cId="1401730134" sldId="4231"/>
        </pc:sldMkLst>
        <pc:spChg chg="del">
          <ac:chgData name="Priscila Martini Bernardi Garzella" userId="1e4549c1-788e-42d9-b558-376d1391529f" providerId="ADAL" clId="{A3BE8DEF-6344-466E-9E68-D3A8B8D1E506}" dt="2024-03-13T11:44:47.650" v="46" actId="478"/>
          <ac:spMkLst>
            <pc:docMk/>
            <pc:sldMk cId="1401730134" sldId="4231"/>
            <ac:spMk id="10" creationId="{747C8420-65F5-9A56-8C32-1A1F78851CE7}"/>
          </ac:spMkLst>
        </pc:spChg>
        <pc:graphicFrameChg chg="del">
          <ac:chgData name="Priscila Martini Bernardi Garzella" userId="1e4549c1-788e-42d9-b558-376d1391529f" providerId="ADAL" clId="{A3BE8DEF-6344-466E-9E68-D3A8B8D1E506}" dt="2024-03-13T11:44:47.650" v="46" actId="478"/>
          <ac:graphicFrameMkLst>
            <pc:docMk/>
            <pc:sldMk cId="1401730134" sldId="4231"/>
            <ac:graphicFrameMk id="3" creationId="{54EE08ED-748C-A303-E79B-54B7ED72B3FD}"/>
          </ac:graphicFrameMkLst>
        </pc:graphicFrameChg>
        <pc:graphicFrameChg chg="mod modGraphic">
          <ac:chgData name="Priscila Martini Bernardi Garzella" userId="1e4549c1-788e-42d9-b558-376d1391529f" providerId="ADAL" clId="{A3BE8DEF-6344-466E-9E68-D3A8B8D1E506}" dt="2024-03-13T12:49:00.502" v="691" actId="20577"/>
          <ac:graphicFrameMkLst>
            <pc:docMk/>
            <pc:sldMk cId="1401730134" sldId="4231"/>
            <ac:graphicFrameMk id="4" creationId="{00000000-0000-0000-0000-000000000000}"/>
          </ac:graphicFrameMkLst>
        </pc:graphicFrameChg>
      </pc:sldChg>
      <pc:sldChg chg="delSp modSp add mod ord">
        <pc:chgData name="Priscila Martini Bernardi Garzella" userId="1e4549c1-788e-42d9-b558-376d1391529f" providerId="ADAL" clId="{A3BE8DEF-6344-466E-9E68-D3A8B8D1E506}" dt="2024-03-13T15:16:02.610" v="699" actId="20577"/>
        <pc:sldMkLst>
          <pc:docMk/>
          <pc:sldMk cId="3593910007" sldId="4232"/>
        </pc:sldMkLst>
        <pc:spChg chg="del">
          <ac:chgData name="Priscila Martini Bernardi Garzella" userId="1e4549c1-788e-42d9-b558-376d1391529f" providerId="ADAL" clId="{A3BE8DEF-6344-466E-9E68-D3A8B8D1E506}" dt="2024-03-13T11:45:12.261" v="49" actId="478"/>
          <ac:spMkLst>
            <pc:docMk/>
            <pc:sldMk cId="3593910007" sldId="4232"/>
            <ac:spMk id="8" creationId="{00000000-0000-0000-0000-000000000000}"/>
          </ac:spMkLst>
        </pc:spChg>
        <pc:spChg chg="mod">
          <ac:chgData name="Priscila Martini Bernardi Garzella" userId="1e4549c1-788e-42d9-b558-376d1391529f" providerId="ADAL" clId="{A3BE8DEF-6344-466E-9E68-D3A8B8D1E506}" dt="2024-03-13T11:45:15.774" v="50" actId="1076"/>
          <ac:spMkLst>
            <pc:docMk/>
            <pc:sldMk cId="3593910007" sldId="4232"/>
            <ac:spMk id="10" creationId="{747C8420-65F5-9A56-8C32-1A1F78851CE7}"/>
          </ac:spMkLst>
        </pc:spChg>
        <pc:graphicFrameChg chg="mod modGraphic">
          <ac:chgData name="Priscila Martini Bernardi Garzella" userId="1e4549c1-788e-42d9-b558-376d1391529f" providerId="ADAL" clId="{A3BE8DEF-6344-466E-9E68-D3A8B8D1E506}" dt="2024-03-13T15:16:02.610" v="699" actId="20577"/>
          <ac:graphicFrameMkLst>
            <pc:docMk/>
            <pc:sldMk cId="3593910007" sldId="4232"/>
            <ac:graphicFrameMk id="3" creationId="{54EE08ED-748C-A303-E79B-54B7ED72B3FD}"/>
          </ac:graphicFrameMkLst>
        </pc:graphicFrameChg>
        <pc:graphicFrameChg chg="del">
          <ac:chgData name="Priscila Martini Bernardi Garzella" userId="1e4549c1-788e-42d9-b558-376d1391529f" providerId="ADAL" clId="{A3BE8DEF-6344-466E-9E68-D3A8B8D1E506}" dt="2024-03-13T11:45:12.261" v="49" actId="478"/>
          <ac:graphicFrameMkLst>
            <pc:docMk/>
            <pc:sldMk cId="3593910007" sldId="4232"/>
            <ac:graphicFrameMk id="4" creationId="{00000000-0000-0000-0000-000000000000}"/>
          </ac:graphicFrameMkLst>
        </pc:graphicFrameChg>
      </pc:sldChg>
    </pc:docChg>
  </pc:docChgLst>
  <pc:docChgLst>
    <pc:chgData name="Karen Cristina da Conceição Dias Silva" userId="S::kccdias_haoc.com.br#ext#@sbibae.onmicrosoft.com::0d8023fd-9415-4ccc-9723-be6f7a5058b2" providerId="AD" clId="Web-{117EB8DE-97E0-B287-4AC4-BD28402BF2B7}"/>
    <pc:docChg chg="modSld">
      <pc:chgData name="Karen Cristina da Conceição Dias Silva" userId="S::kccdias_haoc.com.br#ext#@sbibae.onmicrosoft.com::0d8023fd-9415-4ccc-9723-be6f7a5058b2" providerId="AD" clId="Web-{117EB8DE-97E0-B287-4AC4-BD28402BF2B7}" dt="2023-07-19T12:13:03.547" v="1" actId="1076"/>
      <pc:docMkLst>
        <pc:docMk/>
      </pc:docMkLst>
      <pc:sldChg chg="modSp">
        <pc:chgData name="Karen Cristina da Conceição Dias Silva" userId="S::kccdias_haoc.com.br#ext#@sbibae.onmicrosoft.com::0d8023fd-9415-4ccc-9723-be6f7a5058b2" providerId="AD" clId="Web-{117EB8DE-97E0-B287-4AC4-BD28402BF2B7}" dt="2023-07-19T12:13:03.547" v="1" actId="1076"/>
        <pc:sldMkLst>
          <pc:docMk/>
          <pc:sldMk cId="2054538684" sldId="339"/>
        </pc:sldMkLst>
        <pc:graphicFrameChg chg="mod">
          <ac:chgData name="Karen Cristina da Conceição Dias Silva" userId="S::kccdias_haoc.com.br#ext#@sbibae.onmicrosoft.com::0d8023fd-9415-4ccc-9723-be6f7a5058b2" providerId="AD" clId="Web-{117EB8DE-97E0-B287-4AC4-BD28402BF2B7}" dt="2023-07-19T12:13:03.547" v="1" actId="1076"/>
          <ac:graphicFrameMkLst>
            <pc:docMk/>
            <pc:sldMk cId="2054538684" sldId="339"/>
            <ac:graphicFrameMk id="2" creationId="{00000000-0000-0000-0000-000000000000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B6933E-0E73-40D5-A0FC-1638FB5B937D}" type="datetimeFigureOut">
              <a:rPr lang="pt-PT" smtClean="0"/>
              <a:t>14/03/2024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36580-CAA5-4A4D-8C9F-BDA6C91699E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38877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60BF30-7797-48E6-80C2-99ED15536E1A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2622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36580-CAA5-4A4D-8C9F-BDA6C91699EB}" type="slidenum">
              <a:rPr lang="pt-PT" smtClean="0"/>
              <a:t>15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56676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8C88A-5C6E-4776-936F-BFE560B054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CF5DD5-6E3F-4FFB-8165-5422543281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t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C91BA8-27F1-4ED8-A243-2DBE42248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29DBF-0B3D-4F9D-8DE6-B80382D544F7}" type="datetimeFigureOut">
              <a:rPr lang="pt-PT" smtClean="0"/>
              <a:t>14/03/2024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5476C5-AA20-462C-BEBD-B5BE8A955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664D7D-D452-41E3-9251-B1C67743C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5AF74-5AFD-441F-B695-83CA3338F51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86422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730C2-B005-462B-83EF-FE1027E5D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B9385B-35AE-4D0E-9DDC-08354066A9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C0E673-B9DF-4C4D-9625-F108A7D0A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29DBF-0B3D-4F9D-8DE6-B80382D544F7}" type="datetimeFigureOut">
              <a:rPr lang="pt-PT" smtClean="0"/>
              <a:t>14/03/2024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57379B-7899-489A-9FAE-2E70424B3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80B0F9-CA03-4608-BD10-39866C684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5AF74-5AFD-441F-B695-83CA3338F51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49153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ADE3C7-F93C-4C90-ABB3-FE71911201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0B450C-32EF-4D1D-AB90-BAD857FE27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9A49DD-6EFB-474B-9979-4353AB5E5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29DBF-0B3D-4F9D-8DE6-B80382D544F7}" type="datetimeFigureOut">
              <a:rPr lang="pt-PT" smtClean="0"/>
              <a:t>14/03/2024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3F98C3-96CC-4864-AF65-EBBD22B1F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8981B8-FF2D-4CE4-8FB6-01348DE98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5AF74-5AFD-441F-B695-83CA3338F51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289166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A6E8D7FA-A28C-4DB0-BCD6-B3873209CD4F}"/>
              </a:ext>
            </a:extLst>
          </p:cNvPr>
          <p:cNvGrpSpPr/>
          <p:nvPr userDrawn="1"/>
        </p:nvGrpSpPr>
        <p:grpSpPr>
          <a:xfrm>
            <a:off x="5691131" y="106458"/>
            <a:ext cx="7779279" cy="7483160"/>
            <a:chOff x="5889913" y="215788"/>
            <a:chExt cx="7779279" cy="7483160"/>
          </a:xfrm>
        </p:grpSpPr>
        <p:sp>
          <p:nvSpPr>
            <p:cNvPr id="7" name="Graphic 4">
              <a:extLst>
                <a:ext uri="{FF2B5EF4-FFF2-40B4-BE49-F238E27FC236}">
                  <a16:creationId xmlns:a16="http://schemas.microsoft.com/office/drawing/2014/main" id="{B9167257-1687-42A0-A560-868D8FE8607F}"/>
                </a:ext>
              </a:extLst>
            </p:cNvPr>
            <p:cNvSpPr/>
            <p:nvPr userDrawn="1"/>
          </p:nvSpPr>
          <p:spPr>
            <a:xfrm rot="4319383">
              <a:off x="6305590" y="335345"/>
              <a:ext cx="7455928" cy="7271277"/>
            </a:xfrm>
            <a:custGeom>
              <a:avLst/>
              <a:gdLst>
                <a:gd name="connsiteX0" fmla="*/ 3006252 w 5586068"/>
                <a:gd name="connsiteY0" fmla="*/ 9676 h 5024960"/>
                <a:gd name="connsiteX1" fmla="*/ 307567 w 5586068"/>
                <a:gd name="connsiteY1" fmla="*/ 1425942 h 5024960"/>
                <a:gd name="connsiteX2" fmla="*/ 425211 w 5586068"/>
                <a:gd name="connsiteY2" fmla="*/ 3954481 h 5024960"/>
                <a:gd name="connsiteX3" fmla="*/ 1808745 w 5586068"/>
                <a:gd name="connsiteY3" fmla="*/ 4859985 h 5024960"/>
                <a:gd name="connsiteX4" fmla="*/ 3475857 w 5586068"/>
                <a:gd name="connsiteY4" fmla="*/ 5016195 h 5024960"/>
                <a:gd name="connsiteX5" fmla="*/ 5026621 w 5586068"/>
                <a:gd name="connsiteY5" fmla="*/ 4521636 h 5024960"/>
                <a:gd name="connsiteX6" fmla="*/ 5580812 w 5586068"/>
                <a:gd name="connsiteY6" fmla="*/ 3073608 h 5024960"/>
                <a:gd name="connsiteX7" fmla="*/ 5006527 w 5586068"/>
                <a:gd name="connsiteY7" fmla="*/ 1075603 h 5024960"/>
                <a:gd name="connsiteX8" fmla="*/ 2990048 w 5586068"/>
                <a:gd name="connsiteY8" fmla="*/ 51807 h 5024960"/>
                <a:gd name="connsiteX0" fmla="*/ 3006252 w 5586068"/>
                <a:gd name="connsiteY0" fmla="*/ 9676 h 5024960"/>
                <a:gd name="connsiteX1" fmla="*/ 307567 w 5586068"/>
                <a:gd name="connsiteY1" fmla="*/ 1425942 h 5024960"/>
                <a:gd name="connsiteX2" fmla="*/ 425211 w 5586068"/>
                <a:gd name="connsiteY2" fmla="*/ 3954481 h 5024960"/>
                <a:gd name="connsiteX3" fmla="*/ 1808745 w 5586068"/>
                <a:gd name="connsiteY3" fmla="*/ 4859985 h 5024960"/>
                <a:gd name="connsiteX4" fmla="*/ 3475857 w 5586068"/>
                <a:gd name="connsiteY4" fmla="*/ 5016195 h 5024960"/>
                <a:gd name="connsiteX5" fmla="*/ 5026621 w 5586068"/>
                <a:gd name="connsiteY5" fmla="*/ 4521636 h 5024960"/>
                <a:gd name="connsiteX6" fmla="*/ 5580812 w 5586068"/>
                <a:gd name="connsiteY6" fmla="*/ 3073608 h 5024960"/>
                <a:gd name="connsiteX7" fmla="*/ 5006527 w 5586068"/>
                <a:gd name="connsiteY7" fmla="*/ 1075603 h 5024960"/>
                <a:gd name="connsiteX8" fmla="*/ 3017397 w 5586068"/>
                <a:gd name="connsiteY8" fmla="*/ 4322 h 5024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6068" h="5024960">
                  <a:moveTo>
                    <a:pt x="3006252" y="9676"/>
                  </a:moveTo>
                  <a:cubicBezTo>
                    <a:pt x="1945186" y="-82690"/>
                    <a:pt x="830322" y="493540"/>
                    <a:pt x="307567" y="1425942"/>
                  </a:cubicBezTo>
                  <a:cubicBezTo>
                    <a:pt x="-128981" y="2204403"/>
                    <a:pt x="-110507" y="3240514"/>
                    <a:pt x="425211" y="3954481"/>
                  </a:cubicBezTo>
                  <a:cubicBezTo>
                    <a:pt x="761615" y="4403020"/>
                    <a:pt x="1270434" y="4702478"/>
                    <a:pt x="1808745" y="4859985"/>
                  </a:cubicBezTo>
                  <a:cubicBezTo>
                    <a:pt x="2347056" y="5017492"/>
                    <a:pt x="2915832" y="5041798"/>
                    <a:pt x="3475857" y="5016195"/>
                  </a:cubicBezTo>
                  <a:cubicBezTo>
                    <a:pt x="4029724" y="4990916"/>
                    <a:pt x="4621510" y="4900171"/>
                    <a:pt x="5026621" y="4521636"/>
                  </a:cubicBezTo>
                  <a:cubicBezTo>
                    <a:pt x="5413906" y="4159953"/>
                    <a:pt x="5552940" y="3602845"/>
                    <a:pt x="5580812" y="3073608"/>
                  </a:cubicBezTo>
                  <a:cubicBezTo>
                    <a:pt x="5617110" y="2377791"/>
                    <a:pt x="5469650" y="1618127"/>
                    <a:pt x="5006527" y="1075603"/>
                  </a:cubicBezTo>
                  <a:cubicBezTo>
                    <a:pt x="4504189" y="487058"/>
                    <a:pt x="3748865" y="171228"/>
                    <a:pt x="3017397" y="4322"/>
                  </a:cubicBezTo>
                </a:path>
              </a:pathLst>
            </a:custGeom>
            <a:solidFill>
              <a:srgbClr val="FFFFFF">
                <a:alpha val="7059"/>
              </a:srgbClr>
            </a:solidFill>
            <a:ln w="323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500"/>
            </a:p>
          </p:txBody>
        </p:sp>
        <p:sp>
          <p:nvSpPr>
            <p:cNvPr id="8" name="Graphic 2">
              <a:extLst>
                <a:ext uri="{FF2B5EF4-FFF2-40B4-BE49-F238E27FC236}">
                  <a16:creationId xmlns:a16="http://schemas.microsoft.com/office/drawing/2014/main" id="{CA4F78D1-6883-4A5A-9AB7-6AEA19128E4D}"/>
                </a:ext>
              </a:extLst>
            </p:cNvPr>
            <p:cNvSpPr/>
            <p:nvPr userDrawn="1"/>
          </p:nvSpPr>
          <p:spPr>
            <a:xfrm rot="15014318" flipV="1">
              <a:off x="5924731" y="180970"/>
              <a:ext cx="7194510" cy="7264145"/>
            </a:xfrm>
            <a:custGeom>
              <a:avLst/>
              <a:gdLst>
                <a:gd name="connsiteX0" fmla="*/ 3006252 w 5586068"/>
                <a:gd name="connsiteY0" fmla="*/ 9676 h 5024960"/>
                <a:gd name="connsiteX1" fmla="*/ 307567 w 5586068"/>
                <a:gd name="connsiteY1" fmla="*/ 1425942 h 5024960"/>
                <a:gd name="connsiteX2" fmla="*/ 425211 w 5586068"/>
                <a:gd name="connsiteY2" fmla="*/ 3954481 h 5024960"/>
                <a:gd name="connsiteX3" fmla="*/ 1808745 w 5586068"/>
                <a:gd name="connsiteY3" fmla="*/ 4859985 h 5024960"/>
                <a:gd name="connsiteX4" fmla="*/ 3475857 w 5586068"/>
                <a:gd name="connsiteY4" fmla="*/ 5016195 h 5024960"/>
                <a:gd name="connsiteX5" fmla="*/ 5026621 w 5586068"/>
                <a:gd name="connsiteY5" fmla="*/ 4521636 h 5024960"/>
                <a:gd name="connsiteX6" fmla="*/ 5580812 w 5586068"/>
                <a:gd name="connsiteY6" fmla="*/ 3073608 h 5024960"/>
                <a:gd name="connsiteX7" fmla="*/ 5006527 w 5586068"/>
                <a:gd name="connsiteY7" fmla="*/ 1075603 h 5024960"/>
                <a:gd name="connsiteX8" fmla="*/ 2990048 w 5586068"/>
                <a:gd name="connsiteY8" fmla="*/ 51807 h 5024960"/>
                <a:gd name="connsiteX0" fmla="*/ 3006252 w 5586068"/>
                <a:gd name="connsiteY0" fmla="*/ 9676 h 5024960"/>
                <a:gd name="connsiteX1" fmla="*/ 307567 w 5586068"/>
                <a:gd name="connsiteY1" fmla="*/ 1425942 h 5024960"/>
                <a:gd name="connsiteX2" fmla="*/ 425211 w 5586068"/>
                <a:gd name="connsiteY2" fmla="*/ 3954481 h 5024960"/>
                <a:gd name="connsiteX3" fmla="*/ 1808745 w 5586068"/>
                <a:gd name="connsiteY3" fmla="*/ 4859985 h 5024960"/>
                <a:gd name="connsiteX4" fmla="*/ 3475857 w 5586068"/>
                <a:gd name="connsiteY4" fmla="*/ 5016195 h 5024960"/>
                <a:gd name="connsiteX5" fmla="*/ 5026621 w 5586068"/>
                <a:gd name="connsiteY5" fmla="*/ 4521636 h 5024960"/>
                <a:gd name="connsiteX6" fmla="*/ 5580812 w 5586068"/>
                <a:gd name="connsiteY6" fmla="*/ 3073608 h 5024960"/>
                <a:gd name="connsiteX7" fmla="*/ 5006527 w 5586068"/>
                <a:gd name="connsiteY7" fmla="*/ 1075603 h 5024960"/>
                <a:gd name="connsiteX8" fmla="*/ 3019034 w 5586068"/>
                <a:gd name="connsiteY8" fmla="*/ 54474 h 5024960"/>
                <a:gd name="connsiteX0" fmla="*/ 3006252 w 5586068"/>
                <a:gd name="connsiteY0" fmla="*/ 9676 h 5024960"/>
                <a:gd name="connsiteX1" fmla="*/ 307567 w 5586068"/>
                <a:gd name="connsiteY1" fmla="*/ 1425942 h 5024960"/>
                <a:gd name="connsiteX2" fmla="*/ 425211 w 5586068"/>
                <a:gd name="connsiteY2" fmla="*/ 3954481 h 5024960"/>
                <a:gd name="connsiteX3" fmla="*/ 1808745 w 5586068"/>
                <a:gd name="connsiteY3" fmla="*/ 4859985 h 5024960"/>
                <a:gd name="connsiteX4" fmla="*/ 3475857 w 5586068"/>
                <a:gd name="connsiteY4" fmla="*/ 5016195 h 5024960"/>
                <a:gd name="connsiteX5" fmla="*/ 5026621 w 5586068"/>
                <a:gd name="connsiteY5" fmla="*/ 4521636 h 5024960"/>
                <a:gd name="connsiteX6" fmla="*/ 5580812 w 5586068"/>
                <a:gd name="connsiteY6" fmla="*/ 3073608 h 5024960"/>
                <a:gd name="connsiteX7" fmla="*/ 5006527 w 5586068"/>
                <a:gd name="connsiteY7" fmla="*/ 1075603 h 5024960"/>
                <a:gd name="connsiteX8" fmla="*/ 3022491 w 5586068"/>
                <a:gd name="connsiteY8" fmla="*/ 32125 h 5024960"/>
                <a:gd name="connsiteX0" fmla="*/ 3006252 w 5586068"/>
                <a:gd name="connsiteY0" fmla="*/ 9676 h 5024960"/>
                <a:gd name="connsiteX1" fmla="*/ 307567 w 5586068"/>
                <a:gd name="connsiteY1" fmla="*/ 1425942 h 5024960"/>
                <a:gd name="connsiteX2" fmla="*/ 425211 w 5586068"/>
                <a:gd name="connsiteY2" fmla="*/ 3954481 h 5024960"/>
                <a:gd name="connsiteX3" fmla="*/ 1808745 w 5586068"/>
                <a:gd name="connsiteY3" fmla="*/ 4859985 h 5024960"/>
                <a:gd name="connsiteX4" fmla="*/ 3475857 w 5586068"/>
                <a:gd name="connsiteY4" fmla="*/ 5016195 h 5024960"/>
                <a:gd name="connsiteX5" fmla="*/ 5026621 w 5586068"/>
                <a:gd name="connsiteY5" fmla="*/ 4521636 h 5024960"/>
                <a:gd name="connsiteX6" fmla="*/ 5580812 w 5586068"/>
                <a:gd name="connsiteY6" fmla="*/ 3073608 h 5024960"/>
                <a:gd name="connsiteX7" fmla="*/ 5006527 w 5586068"/>
                <a:gd name="connsiteY7" fmla="*/ 1075603 h 5024960"/>
                <a:gd name="connsiteX8" fmla="*/ 3083922 w 5586068"/>
                <a:gd name="connsiteY8" fmla="*/ 15110 h 5024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6068" h="5024960">
                  <a:moveTo>
                    <a:pt x="3006252" y="9676"/>
                  </a:moveTo>
                  <a:cubicBezTo>
                    <a:pt x="1945186" y="-82690"/>
                    <a:pt x="830322" y="493540"/>
                    <a:pt x="307567" y="1425942"/>
                  </a:cubicBezTo>
                  <a:cubicBezTo>
                    <a:pt x="-128981" y="2204403"/>
                    <a:pt x="-110507" y="3240514"/>
                    <a:pt x="425211" y="3954481"/>
                  </a:cubicBezTo>
                  <a:cubicBezTo>
                    <a:pt x="761615" y="4403020"/>
                    <a:pt x="1270434" y="4702478"/>
                    <a:pt x="1808745" y="4859985"/>
                  </a:cubicBezTo>
                  <a:cubicBezTo>
                    <a:pt x="2347056" y="5017492"/>
                    <a:pt x="2915832" y="5041798"/>
                    <a:pt x="3475857" y="5016195"/>
                  </a:cubicBezTo>
                  <a:cubicBezTo>
                    <a:pt x="4029724" y="4990916"/>
                    <a:pt x="4621510" y="4900171"/>
                    <a:pt x="5026621" y="4521636"/>
                  </a:cubicBezTo>
                  <a:cubicBezTo>
                    <a:pt x="5413906" y="4159953"/>
                    <a:pt x="5552940" y="3602845"/>
                    <a:pt x="5580812" y="3073608"/>
                  </a:cubicBezTo>
                  <a:cubicBezTo>
                    <a:pt x="5617110" y="2377791"/>
                    <a:pt x="5469650" y="1618127"/>
                    <a:pt x="5006527" y="1075603"/>
                  </a:cubicBezTo>
                  <a:cubicBezTo>
                    <a:pt x="4504189" y="487058"/>
                    <a:pt x="3815390" y="182016"/>
                    <a:pt x="3083922" y="15110"/>
                  </a:cubicBezTo>
                </a:path>
              </a:pathLst>
            </a:custGeom>
            <a:solidFill>
              <a:srgbClr val="FFFFFF">
                <a:alpha val="5882"/>
              </a:srgbClr>
            </a:solidFill>
            <a:ln w="323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500"/>
            </a:p>
          </p:txBody>
        </p:sp>
      </p:grp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4C510D50-9CC4-40D3-A000-28F22E8BAD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77" y="596236"/>
            <a:ext cx="2351676" cy="779308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C9FE86D3-2E66-4025-B944-4D2849DE084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4521" y="5919146"/>
            <a:ext cx="11064505" cy="687139"/>
          </a:xfrm>
        </p:spPr>
        <p:txBody>
          <a:bodyPr>
            <a:norm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  <a:lvl2pPr marL="457192" indent="0" algn="ctr">
              <a:buNone/>
              <a:defRPr sz="2000"/>
            </a:lvl2pPr>
            <a:lvl3pPr marL="914385" indent="0" algn="ctr">
              <a:buNone/>
              <a:defRPr sz="1800"/>
            </a:lvl3pPr>
            <a:lvl4pPr marL="1371577" indent="0" algn="ctr">
              <a:buNone/>
              <a:defRPr sz="1600"/>
            </a:lvl4pPr>
            <a:lvl5pPr marL="1828769" indent="0" algn="ctr">
              <a:buNone/>
              <a:defRPr sz="1600"/>
            </a:lvl5pPr>
            <a:lvl6pPr marL="2285962" indent="0" algn="ctr">
              <a:buNone/>
              <a:defRPr sz="1600"/>
            </a:lvl6pPr>
            <a:lvl7pPr marL="2743154" indent="0" algn="ctr">
              <a:buNone/>
              <a:defRPr sz="1600"/>
            </a:lvl7pPr>
            <a:lvl8pPr marL="3200347" indent="0" algn="ctr">
              <a:buNone/>
              <a:defRPr sz="1600"/>
            </a:lvl8pPr>
            <a:lvl9pPr marL="3657539" indent="0" algn="ctr">
              <a:buNone/>
              <a:defRPr sz="1600"/>
            </a:lvl9pPr>
          </a:lstStyle>
          <a:p>
            <a:r>
              <a:rPr lang="en-US"/>
              <a:t>If needed, add who this deck was prepared for and the date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D48251-1190-41A2-95FF-730440743A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1028" y="2115130"/>
            <a:ext cx="11077999" cy="1869054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ts val="7200"/>
              </a:lnSpc>
              <a:defRPr sz="6600"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/>
              <a:t>Click here to add the title of this deck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4F985FE0-B1DA-4EDC-AA7B-3D8FA4F652A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3561" y="3998370"/>
            <a:ext cx="11045465" cy="914400"/>
          </a:xfrm>
        </p:spPr>
        <p:txBody>
          <a:bodyPr>
            <a:normAutofit/>
          </a:bodyPr>
          <a:lstStyle>
            <a:lvl1pPr marL="0" indent="0">
              <a:buNone/>
              <a:defRPr sz="3600"/>
            </a:lvl1pPr>
          </a:lstStyle>
          <a:p>
            <a:pPr lvl="0"/>
            <a:r>
              <a:rPr lang="en-US"/>
              <a:t>Click here to add a subtitle, if needed</a:t>
            </a:r>
          </a:p>
        </p:txBody>
      </p:sp>
    </p:spTree>
    <p:extLst>
      <p:ext uri="{BB962C8B-B14F-4D97-AF65-F5344CB8AC3E}">
        <p14:creationId xmlns:p14="http://schemas.microsoft.com/office/powerpoint/2010/main" val="5648038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77079-4B79-43A7-9543-254D39BCC1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212" y="576198"/>
            <a:ext cx="11042834" cy="1114491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4000"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/>
              <a:t>Click to add title 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CBF40B-E060-4101-B90B-C3FC27EFD79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0212" y="1825626"/>
            <a:ext cx="11042834" cy="4351338"/>
          </a:xfrm>
        </p:spPr>
        <p:txBody>
          <a:bodyPr/>
          <a:lstStyle>
            <a:lvl1pPr marL="0" indent="0">
              <a:buNone/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</a:lstStyle>
          <a:p>
            <a:pPr lvl="0"/>
            <a:r>
              <a:rPr lang="en-US"/>
              <a:t>Click to add body text</a:t>
            </a:r>
          </a:p>
          <a:p>
            <a:pPr lvl="1"/>
            <a:r>
              <a:rPr lang="en-US"/>
              <a:t>Bullet one</a:t>
            </a:r>
          </a:p>
          <a:p>
            <a:pPr lvl="2"/>
            <a:r>
              <a:rPr lang="en-US"/>
              <a:t>Bullet two</a:t>
            </a:r>
          </a:p>
          <a:p>
            <a:pPr lvl="3"/>
            <a:r>
              <a:rPr lang="en-US"/>
              <a:t>Bullet three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781F1D4-687D-4034-80F0-FE49D5B27C26}"/>
              </a:ext>
            </a:extLst>
          </p:cNvPr>
          <p:cNvCxnSpPr>
            <a:cxnSpLocks/>
          </p:cNvCxnSpPr>
          <p:nvPr userDrawn="1"/>
        </p:nvCxnSpPr>
        <p:spPr>
          <a:xfrm>
            <a:off x="638955" y="1411105"/>
            <a:ext cx="979200" cy="0"/>
          </a:xfrm>
          <a:prstGeom prst="line">
            <a:avLst/>
          </a:prstGeom>
          <a:ln>
            <a:solidFill>
              <a:srgbClr val="6BC5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IHI_Symbol.png">
            <a:extLst>
              <a:ext uri="{FF2B5EF4-FFF2-40B4-BE49-F238E27FC236}">
                <a16:creationId xmlns:a16="http://schemas.microsoft.com/office/drawing/2014/main" id="{B33FAD84-A598-4520-9000-AA436D9500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584510" y="6253881"/>
            <a:ext cx="387846" cy="3828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99981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Blu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38159BFC-1491-4938-AE76-B906E29486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589"/>
          <a:stretch/>
        </p:blipFill>
        <p:spPr>
          <a:xfrm>
            <a:off x="11587683" y="6248400"/>
            <a:ext cx="426424" cy="4229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977079-4B79-43A7-9543-254D39BCC1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212" y="576198"/>
            <a:ext cx="11042833" cy="1114491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4000"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/>
              <a:t>Click to add title 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CBF40B-E060-4101-B90B-C3FC27EFD79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0213" y="1825626"/>
            <a:ext cx="11042832" cy="4351338"/>
          </a:xfrm>
        </p:spPr>
        <p:txBody>
          <a:bodyPr/>
          <a:lstStyle>
            <a:lvl1pPr marL="0" indent="0">
              <a:buNone/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</a:lstStyle>
          <a:p>
            <a:pPr lvl="0"/>
            <a:r>
              <a:rPr lang="en-US"/>
              <a:t>Click to add body text</a:t>
            </a:r>
          </a:p>
          <a:p>
            <a:pPr lvl="1"/>
            <a:r>
              <a:rPr lang="en-US"/>
              <a:t>Bullet one</a:t>
            </a:r>
          </a:p>
          <a:p>
            <a:pPr lvl="2"/>
            <a:r>
              <a:rPr lang="en-US"/>
              <a:t>Bullet two</a:t>
            </a:r>
          </a:p>
          <a:p>
            <a:pPr lvl="3"/>
            <a:r>
              <a:rPr lang="en-US"/>
              <a:t>Bullet three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7413227-81FE-4DD3-B206-6D36FF2AC5E1}"/>
              </a:ext>
            </a:extLst>
          </p:cNvPr>
          <p:cNvCxnSpPr>
            <a:cxnSpLocks/>
          </p:cNvCxnSpPr>
          <p:nvPr userDrawn="1"/>
        </p:nvCxnSpPr>
        <p:spPr>
          <a:xfrm>
            <a:off x="638955" y="1411105"/>
            <a:ext cx="979200" cy="0"/>
          </a:xfrm>
          <a:prstGeom prst="line">
            <a:avLst/>
          </a:prstGeom>
          <a:ln>
            <a:solidFill>
              <a:srgbClr val="6BC5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89066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5F4D7A97-3AD7-4FB7-A38D-6DDA5B98B77F}"/>
              </a:ext>
            </a:extLst>
          </p:cNvPr>
          <p:cNvGrpSpPr/>
          <p:nvPr userDrawn="1"/>
        </p:nvGrpSpPr>
        <p:grpSpPr>
          <a:xfrm>
            <a:off x="-425990" y="-185090"/>
            <a:ext cx="7779279" cy="7483160"/>
            <a:chOff x="5889913" y="215788"/>
            <a:chExt cx="7779279" cy="7483160"/>
          </a:xfrm>
        </p:grpSpPr>
        <p:sp>
          <p:nvSpPr>
            <p:cNvPr id="7" name="Graphic 4">
              <a:extLst>
                <a:ext uri="{FF2B5EF4-FFF2-40B4-BE49-F238E27FC236}">
                  <a16:creationId xmlns:a16="http://schemas.microsoft.com/office/drawing/2014/main" id="{B9D66465-A03A-42E0-8D6B-2C449DC52F65}"/>
                </a:ext>
              </a:extLst>
            </p:cNvPr>
            <p:cNvSpPr/>
            <p:nvPr userDrawn="1"/>
          </p:nvSpPr>
          <p:spPr>
            <a:xfrm rot="4319383">
              <a:off x="6305590" y="335345"/>
              <a:ext cx="7455928" cy="7271277"/>
            </a:xfrm>
            <a:custGeom>
              <a:avLst/>
              <a:gdLst>
                <a:gd name="connsiteX0" fmla="*/ 3006252 w 5586068"/>
                <a:gd name="connsiteY0" fmla="*/ 9676 h 5024960"/>
                <a:gd name="connsiteX1" fmla="*/ 307567 w 5586068"/>
                <a:gd name="connsiteY1" fmla="*/ 1425942 h 5024960"/>
                <a:gd name="connsiteX2" fmla="*/ 425211 w 5586068"/>
                <a:gd name="connsiteY2" fmla="*/ 3954481 h 5024960"/>
                <a:gd name="connsiteX3" fmla="*/ 1808745 w 5586068"/>
                <a:gd name="connsiteY3" fmla="*/ 4859985 h 5024960"/>
                <a:gd name="connsiteX4" fmla="*/ 3475857 w 5586068"/>
                <a:gd name="connsiteY4" fmla="*/ 5016195 h 5024960"/>
                <a:gd name="connsiteX5" fmla="*/ 5026621 w 5586068"/>
                <a:gd name="connsiteY5" fmla="*/ 4521636 h 5024960"/>
                <a:gd name="connsiteX6" fmla="*/ 5580812 w 5586068"/>
                <a:gd name="connsiteY6" fmla="*/ 3073608 h 5024960"/>
                <a:gd name="connsiteX7" fmla="*/ 5006527 w 5586068"/>
                <a:gd name="connsiteY7" fmla="*/ 1075603 h 5024960"/>
                <a:gd name="connsiteX8" fmla="*/ 2990048 w 5586068"/>
                <a:gd name="connsiteY8" fmla="*/ 51807 h 5024960"/>
                <a:gd name="connsiteX0" fmla="*/ 3006252 w 5586068"/>
                <a:gd name="connsiteY0" fmla="*/ 9676 h 5024960"/>
                <a:gd name="connsiteX1" fmla="*/ 307567 w 5586068"/>
                <a:gd name="connsiteY1" fmla="*/ 1425942 h 5024960"/>
                <a:gd name="connsiteX2" fmla="*/ 425211 w 5586068"/>
                <a:gd name="connsiteY2" fmla="*/ 3954481 h 5024960"/>
                <a:gd name="connsiteX3" fmla="*/ 1808745 w 5586068"/>
                <a:gd name="connsiteY3" fmla="*/ 4859985 h 5024960"/>
                <a:gd name="connsiteX4" fmla="*/ 3475857 w 5586068"/>
                <a:gd name="connsiteY4" fmla="*/ 5016195 h 5024960"/>
                <a:gd name="connsiteX5" fmla="*/ 5026621 w 5586068"/>
                <a:gd name="connsiteY5" fmla="*/ 4521636 h 5024960"/>
                <a:gd name="connsiteX6" fmla="*/ 5580812 w 5586068"/>
                <a:gd name="connsiteY6" fmla="*/ 3073608 h 5024960"/>
                <a:gd name="connsiteX7" fmla="*/ 5006527 w 5586068"/>
                <a:gd name="connsiteY7" fmla="*/ 1075603 h 5024960"/>
                <a:gd name="connsiteX8" fmla="*/ 3017397 w 5586068"/>
                <a:gd name="connsiteY8" fmla="*/ 4322 h 5024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6068" h="5024960">
                  <a:moveTo>
                    <a:pt x="3006252" y="9676"/>
                  </a:moveTo>
                  <a:cubicBezTo>
                    <a:pt x="1945186" y="-82690"/>
                    <a:pt x="830322" y="493540"/>
                    <a:pt x="307567" y="1425942"/>
                  </a:cubicBezTo>
                  <a:cubicBezTo>
                    <a:pt x="-128981" y="2204403"/>
                    <a:pt x="-110507" y="3240514"/>
                    <a:pt x="425211" y="3954481"/>
                  </a:cubicBezTo>
                  <a:cubicBezTo>
                    <a:pt x="761615" y="4403020"/>
                    <a:pt x="1270434" y="4702478"/>
                    <a:pt x="1808745" y="4859985"/>
                  </a:cubicBezTo>
                  <a:cubicBezTo>
                    <a:pt x="2347056" y="5017492"/>
                    <a:pt x="2915832" y="5041798"/>
                    <a:pt x="3475857" y="5016195"/>
                  </a:cubicBezTo>
                  <a:cubicBezTo>
                    <a:pt x="4029724" y="4990916"/>
                    <a:pt x="4621510" y="4900171"/>
                    <a:pt x="5026621" y="4521636"/>
                  </a:cubicBezTo>
                  <a:cubicBezTo>
                    <a:pt x="5413906" y="4159953"/>
                    <a:pt x="5552940" y="3602845"/>
                    <a:pt x="5580812" y="3073608"/>
                  </a:cubicBezTo>
                  <a:cubicBezTo>
                    <a:pt x="5617110" y="2377791"/>
                    <a:pt x="5469650" y="1618127"/>
                    <a:pt x="5006527" y="1075603"/>
                  </a:cubicBezTo>
                  <a:cubicBezTo>
                    <a:pt x="4504189" y="487058"/>
                    <a:pt x="3748865" y="171228"/>
                    <a:pt x="3017397" y="4322"/>
                  </a:cubicBezTo>
                </a:path>
              </a:pathLst>
            </a:custGeom>
            <a:solidFill>
              <a:srgbClr val="FFFFFF">
                <a:alpha val="7059"/>
              </a:srgbClr>
            </a:solidFill>
            <a:ln w="323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500"/>
            </a:p>
          </p:txBody>
        </p:sp>
        <p:sp>
          <p:nvSpPr>
            <p:cNvPr id="8" name="Graphic 2">
              <a:extLst>
                <a:ext uri="{FF2B5EF4-FFF2-40B4-BE49-F238E27FC236}">
                  <a16:creationId xmlns:a16="http://schemas.microsoft.com/office/drawing/2014/main" id="{A9FD98F5-B761-43BF-95AD-B2E7083FBE2F}"/>
                </a:ext>
              </a:extLst>
            </p:cNvPr>
            <p:cNvSpPr/>
            <p:nvPr userDrawn="1"/>
          </p:nvSpPr>
          <p:spPr>
            <a:xfrm rot="15014318" flipV="1">
              <a:off x="5924731" y="180970"/>
              <a:ext cx="7194510" cy="7264145"/>
            </a:xfrm>
            <a:custGeom>
              <a:avLst/>
              <a:gdLst>
                <a:gd name="connsiteX0" fmla="*/ 3006252 w 5586068"/>
                <a:gd name="connsiteY0" fmla="*/ 9676 h 5024960"/>
                <a:gd name="connsiteX1" fmla="*/ 307567 w 5586068"/>
                <a:gd name="connsiteY1" fmla="*/ 1425942 h 5024960"/>
                <a:gd name="connsiteX2" fmla="*/ 425211 w 5586068"/>
                <a:gd name="connsiteY2" fmla="*/ 3954481 h 5024960"/>
                <a:gd name="connsiteX3" fmla="*/ 1808745 w 5586068"/>
                <a:gd name="connsiteY3" fmla="*/ 4859985 h 5024960"/>
                <a:gd name="connsiteX4" fmla="*/ 3475857 w 5586068"/>
                <a:gd name="connsiteY4" fmla="*/ 5016195 h 5024960"/>
                <a:gd name="connsiteX5" fmla="*/ 5026621 w 5586068"/>
                <a:gd name="connsiteY5" fmla="*/ 4521636 h 5024960"/>
                <a:gd name="connsiteX6" fmla="*/ 5580812 w 5586068"/>
                <a:gd name="connsiteY6" fmla="*/ 3073608 h 5024960"/>
                <a:gd name="connsiteX7" fmla="*/ 5006527 w 5586068"/>
                <a:gd name="connsiteY7" fmla="*/ 1075603 h 5024960"/>
                <a:gd name="connsiteX8" fmla="*/ 2990048 w 5586068"/>
                <a:gd name="connsiteY8" fmla="*/ 51807 h 5024960"/>
                <a:gd name="connsiteX0" fmla="*/ 3006252 w 5586068"/>
                <a:gd name="connsiteY0" fmla="*/ 9676 h 5024960"/>
                <a:gd name="connsiteX1" fmla="*/ 307567 w 5586068"/>
                <a:gd name="connsiteY1" fmla="*/ 1425942 h 5024960"/>
                <a:gd name="connsiteX2" fmla="*/ 425211 w 5586068"/>
                <a:gd name="connsiteY2" fmla="*/ 3954481 h 5024960"/>
                <a:gd name="connsiteX3" fmla="*/ 1808745 w 5586068"/>
                <a:gd name="connsiteY3" fmla="*/ 4859985 h 5024960"/>
                <a:gd name="connsiteX4" fmla="*/ 3475857 w 5586068"/>
                <a:gd name="connsiteY4" fmla="*/ 5016195 h 5024960"/>
                <a:gd name="connsiteX5" fmla="*/ 5026621 w 5586068"/>
                <a:gd name="connsiteY5" fmla="*/ 4521636 h 5024960"/>
                <a:gd name="connsiteX6" fmla="*/ 5580812 w 5586068"/>
                <a:gd name="connsiteY6" fmla="*/ 3073608 h 5024960"/>
                <a:gd name="connsiteX7" fmla="*/ 5006527 w 5586068"/>
                <a:gd name="connsiteY7" fmla="*/ 1075603 h 5024960"/>
                <a:gd name="connsiteX8" fmla="*/ 3019034 w 5586068"/>
                <a:gd name="connsiteY8" fmla="*/ 54474 h 5024960"/>
                <a:gd name="connsiteX0" fmla="*/ 3006252 w 5586068"/>
                <a:gd name="connsiteY0" fmla="*/ 9676 h 5024960"/>
                <a:gd name="connsiteX1" fmla="*/ 307567 w 5586068"/>
                <a:gd name="connsiteY1" fmla="*/ 1425942 h 5024960"/>
                <a:gd name="connsiteX2" fmla="*/ 425211 w 5586068"/>
                <a:gd name="connsiteY2" fmla="*/ 3954481 h 5024960"/>
                <a:gd name="connsiteX3" fmla="*/ 1808745 w 5586068"/>
                <a:gd name="connsiteY3" fmla="*/ 4859985 h 5024960"/>
                <a:gd name="connsiteX4" fmla="*/ 3475857 w 5586068"/>
                <a:gd name="connsiteY4" fmla="*/ 5016195 h 5024960"/>
                <a:gd name="connsiteX5" fmla="*/ 5026621 w 5586068"/>
                <a:gd name="connsiteY5" fmla="*/ 4521636 h 5024960"/>
                <a:gd name="connsiteX6" fmla="*/ 5580812 w 5586068"/>
                <a:gd name="connsiteY6" fmla="*/ 3073608 h 5024960"/>
                <a:gd name="connsiteX7" fmla="*/ 5006527 w 5586068"/>
                <a:gd name="connsiteY7" fmla="*/ 1075603 h 5024960"/>
                <a:gd name="connsiteX8" fmla="*/ 3022491 w 5586068"/>
                <a:gd name="connsiteY8" fmla="*/ 32125 h 5024960"/>
                <a:gd name="connsiteX0" fmla="*/ 3006252 w 5586068"/>
                <a:gd name="connsiteY0" fmla="*/ 9676 h 5024960"/>
                <a:gd name="connsiteX1" fmla="*/ 307567 w 5586068"/>
                <a:gd name="connsiteY1" fmla="*/ 1425942 h 5024960"/>
                <a:gd name="connsiteX2" fmla="*/ 425211 w 5586068"/>
                <a:gd name="connsiteY2" fmla="*/ 3954481 h 5024960"/>
                <a:gd name="connsiteX3" fmla="*/ 1808745 w 5586068"/>
                <a:gd name="connsiteY3" fmla="*/ 4859985 h 5024960"/>
                <a:gd name="connsiteX4" fmla="*/ 3475857 w 5586068"/>
                <a:gd name="connsiteY4" fmla="*/ 5016195 h 5024960"/>
                <a:gd name="connsiteX5" fmla="*/ 5026621 w 5586068"/>
                <a:gd name="connsiteY5" fmla="*/ 4521636 h 5024960"/>
                <a:gd name="connsiteX6" fmla="*/ 5580812 w 5586068"/>
                <a:gd name="connsiteY6" fmla="*/ 3073608 h 5024960"/>
                <a:gd name="connsiteX7" fmla="*/ 5006527 w 5586068"/>
                <a:gd name="connsiteY7" fmla="*/ 1075603 h 5024960"/>
                <a:gd name="connsiteX8" fmla="*/ 3083922 w 5586068"/>
                <a:gd name="connsiteY8" fmla="*/ 15110 h 5024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6068" h="5024960">
                  <a:moveTo>
                    <a:pt x="3006252" y="9676"/>
                  </a:moveTo>
                  <a:cubicBezTo>
                    <a:pt x="1945186" y="-82690"/>
                    <a:pt x="830322" y="493540"/>
                    <a:pt x="307567" y="1425942"/>
                  </a:cubicBezTo>
                  <a:cubicBezTo>
                    <a:pt x="-128981" y="2204403"/>
                    <a:pt x="-110507" y="3240514"/>
                    <a:pt x="425211" y="3954481"/>
                  </a:cubicBezTo>
                  <a:cubicBezTo>
                    <a:pt x="761615" y="4403020"/>
                    <a:pt x="1270434" y="4702478"/>
                    <a:pt x="1808745" y="4859985"/>
                  </a:cubicBezTo>
                  <a:cubicBezTo>
                    <a:pt x="2347056" y="5017492"/>
                    <a:pt x="2915832" y="5041798"/>
                    <a:pt x="3475857" y="5016195"/>
                  </a:cubicBezTo>
                  <a:cubicBezTo>
                    <a:pt x="4029724" y="4990916"/>
                    <a:pt x="4621510" y="4900171"/>
                    <a:pt x="5026621" y="4521636"/>
                  </a:cubicBezTo>
                  <a:cubicBezTo>
                    <a:pt x="5413906" y="4159953"/>
                    <a:pt x="5552940" y="3602845"/>
                    <a:pt x="5580812" y="3073608"/>
                  </a:cubicBezTo>
                  <a:cubicBezTo>
                    <a:pt x="5617110" y="2377791"/>
                    <a:pt x="5469650" y="1618127"/>
                    <a:pt x="5006527" y="1075603"/>
                  </a:cubicBezTo>
                  <a:cubicBezTo>
                    <a:pt x="4504189" y="487058"/>
                    <a:pt x="3815390" y="182016"/>
                    <a:pt x="3083922" y="15110"/>
                  </a:cubicBezTo>
                </a:path>
              </a:pathLst>
            </a:custGeom>
            <a:solidFill>
              <a:srgbClr val="FFFFFF">
                <a:alpha val="5882"/>
              </a:srgbClr>
            </a:solidFill>
            <a:ln w="323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500"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1F7B5001-CBA7-4BFC-B3F4-B836E90AB4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5078" y="825490"/>
            <a:ext cx="11122605" cy="1869054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ts val="7200"/>
              </a:lnSpc>
              <a:defRPr sz="6600"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/>
              <a:t>Click to add divider text</a:t>
            </a:r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D97FE3F1-8D80-491D-8988-1E4DB09BC0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589"/>
          <a:stretch/>
        </p:blipFill>
        <p:spPr>
          <a:xfrm>
            <a:off x="11587683" y="6248400"/>
            <a:ext cx="426424" cy="42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9521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Blu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38159BFC-1491-4938-AE76-B906E29486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589"/>
          <a:stretch/>
        </p:blipFill>
        <p:spPr>
          <a:xfrm>
            <a:off x="11587683" y="6248400"/>
            <a:ext cx="426424" cy="4229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977079-4B79-43A7-9543-254D39BCC1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212" y="576198"/>
            <a:ext cx="11042833" cy="1114491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4000"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/>
              <a:t>Click to add title 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CBF40B-E060-4101-B90B-C3FC27EFD79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0213" y="1825626"/>
            <a:ext cx="11042832" cy="4351338"/>
          </a:xfrm>
        </p:spPr>
        <p:txBody>
          <a:bodyPr/>
          <a:lstStyle>
            <a:lvl1pPr marL="0" indent="0">
              <a:buNone/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</a:lstStyle>
          <a:p>
            <a:pPr lvl="0"/>
            <a:r>
              <a:rPr lang="en-US"/>
              <a:t>Click to add body text</a:t>
            </a:r>
          </a:p>
          <a:p>
            <a:pPr lvl="1"/>
            <a:r>
              <a:rPr lang="en-US"/>
              <a:t>Bullet one</a:t>
            </a:r>
          </a:p>
          <a:p>
            <a:pPr lvl="2"/>
            <a:r>
              <a:rPr lang="en-US"/>
              <a:t>Bullet two</a:t>
            </a:r>
          </a:p>
          <a:p>
            <a:pPr lvl="3"/>
            <a:r>
              <a:rPr lang="en-US"/>
              <a:t>Bullet three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7413227-81FE-4DD3-B206-6D36FF2AC5E1}"/>
              </a:ext>
            </a:extLst>
          </p:cNvPr>
          <p:cNvCxnSpPr>
            <a:cxnSpLocks/>
          </p:cNvCxnSpPr>
          <p:nvPr userDrawn="1"/>
        </p:nvCxnSpPr>
        <p:spPr>
          <a:xfrm>
            <a:off x="638955" y="1411105"/>
            <a:ext cx="979200" cy="0"/>
          </a:xfrm>
          <a:prstGeom prst="line">
            <a:avLst/>
          </a:prstGeom>
          <a:ln>
            <a:solidFill>
              <a:srgbClr val="6BC5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48410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5F4D7A97-3AD7-4FB7-A38D-6DDA5B98B77F}"/>
              </a:ext>
            </a:extLst>
          </p:cNvPr>
          <p:cNvGrpSpPr/>
          <p:nvPr userDrawn="1"/>
        </p:nvGrpSpPr>
        <p:grpSpPr>
          <a:xfrm>
            <a:off x="-425990" y="-185090"/>
            <a:ext cx="7779279" cy="7483160"/>
            <a:chOff x="5889913" y="215788"/>
            <a:chExt cx="7779279" cy="7483160"/>
          </a:xfrm>
        </p:grpSpPr>
        <p:sp>
          <p:nvSpPr>
            <p:cNvPr id="7" name="Graphic 4">
              <a:extLst>
                <a:ext uri="{FF2B5EF4-FFF2-40B4-BE49-F238E27FC236}">
                  <a16:creationId xmlns:a16="http://schemas.microsoft.com/office/drawing/2014/main" id="{B9D66465-A03A-42E0-8D6B-2C449DC52F65}"/>
                </a:ext>
              </a:extLst>
            </p:cNvPr>
            <p:cNvSpPr/>
            <p:nvPr userDrawn="1"/>
          </p:nvSpPr>
          <p:spPr>
            <a:xfrm rot="4319383">
              <a:off x="6305590" y="335345"/>
              <a:ext cx="7455928" cy="7271277"/>
            </a:xfrm>
            <a:custGeom>
              <a:avLst/>
              <a:gdLst>
                <a:gd name="connsiteX0" fmla="*/ 3006252 w 5586068"/>
                <a:gd name="connsiteY0" fmla="*/ 9676 h 5024960"/>
                <a:gd name="connsiteX1" fmla="*/ 307567 w 5586068"/>
                <a:gd name="connsiteY1" fmla="*/ 1425942 h 5024960"/>
                <a:gd name="connsiteX2" fmla="*/ 425211 w 5586068"/>
                <a:gd name="connsiteY2" fmla="*/ 3954481 h 5024960"/>
                <a:gd name="connsiteX3" fmla="*/ 1808745 w 5586068"/>
                <a:gd name="connsiteY3" fmla="*/ 4859985 h 5024960"/>
                <a:gd name="connsiteX4" fmla="*/ 3475857 w 5586068"/>
                <a:gd name="connsiteY4" fmla="*/ 5016195 h 5024960"/>
                <a:gd name="connsiteX5" fmla="*/ 5026621 w 5586068"/>
                <a:gd name="connsiteY5" fmla="*/ 4521636 h 5024960"/>
                <a:gd name="connsiteX6" fmla="*/ 5580812 w 5586068"/>
                <a:gd name="connsiteY6" fmla="*/ 3073608 h 5024960"/>
                <a:gd name="connsiteX7" fmla="*/ 5006527 w 5586068"/>
                <a:gd name="connsiteY7" fmla="*/ 1075603 h 5024960"/>
                <a:gd name="connsiteX8" fmla="*/ 2990048 w 5586068"/>
                <a:gd name="connsiteY8" fmla="*/ 51807 h 5024960"/>
                <a:gd name="connsiteX0" fmla="*/ 3006252 w 5586068"/>
                <a:gd name="connsiteY0" fmla="*/ 9676 h 5024960"/>
                <a:gd name="connsiteX1" fmla="*/ 307567 w 5586068"/>
                <a:gd name="connsiteY1" fmla="*/ 1425942 h 5024960"/>
                <a:gd name="connsiteX2" fmla="*/ 425211 w 5586068"/>
                <a:gd name="connsiteY2" fmla="*/ 3954481 h 5024960"/>
                <a:gd name="connsiteX3" fmla="*/ 1808745 w 5586068"/>
                <a:gd name="connsiteY3" fmla="*/ 4859985 h 5024960"/>
                <a:gd name="connsiteX4" fmla="*/ 3475857 w 5586068"/>
                <a:gd name="connsiteY4" fmla="*/ 5016195 h 5024960"/>
                <a:gd name="connsiteX5" fmla="*/ 5026621 w 5586068"/>
                <a:gd name="connsiteY5" fmla="*/ 4521636 h 5024960"/>
                <a:gd name="connsiteX6" fmla="*/ 5580812 w 5586068"/>
                <a:gd name="connsiteY6" fmla="*/ 3073608 h 5024960"/>
                <a:gd name="connsiteX7" fmla="*/ 5006527 w 5586068"/>
                <a:gd name="connsiteY7" fmla="*/ 1075603 h 5024960"/>
                <a:gd name="connsiteX8" fmla="*/ 3017397 w 5586068"/>
                <a:gd name="connsiteY8" fmla="*/ 4322 h 5024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6068" h="5024960">
                  <a:moveTo>
                    <a:pt x="3006252" y="9676"/>
                  </a:moveTo>
                  <a:cubicBezTo>
                    <a:pt x="1945186" y="-82690"/>
                    <a:pt x="830322" y="493540"/>
                    <a:pt x="307567" y="1425942"/>
                  </a:cubicBezTo>
                  <a:cubicBezTo>
                    <a:pt x="-128981" y="2204403"/>
                    <a:pt x="-110507" y="3240514"/>
                    <a:pt x="425211" y="3954481"/>
                  </a:cubicBezTo>
                  <a:cubicBezTo>
                    <a:pt x="761615" y="4403020"/>
                    <a:pt x="1270434" y="4702478"/>
                    <a:pt x="1808745" y="4859985"/>
                  </a:cubicBezTo>
                  <a:cubicBezTo>
                    <a:pt x="2347056" y="5017492"/>
                    <a:pt x="2915832" y="5041798"/>
                    <a:pt x="3475857" y="5016195"/>
                  </a:cubicBezTo>
                  <a:cubicBezTo>
                    <a:pt x="4029724" y="4990916"/>
                    <a:pt x="4621510" y="4900171"/>
                    <a:pt x="5026621" y="4521636"/>
                  </a:cubicBezTo>
                  <a:cubicBezTo>
                    <a:pt x="5413906" y="4159953"/>
                    <a:pt x="5552940" y="3602845"/>
                    <a:pt x="5580812" y="3073608"/>
                  </a:cubicBezTo>
                  <a:cubicBezTo>
                    <a:pt x="5617110" y="2377791"/>
                    <a:pt x="5469650" y="1618127"/>
                    <a:pt x="5006527" y="1075603"/>
                  </a:cubicBezTo>
                  <a:cubicBezTo>
                    <a:pt x="4504189" y="487058"/>
                    <a:pt x="3748865" y="171228"/>
                    <a:pt x="3017397" y="4322"/>
                  </a:cubicBezTo>
                </a:path>
              </a:pathLst>
            </a:custGeom>
            <a:solidFill>
              <a:srgbClr val="FFFFFF">
                <a:alpha val="7059"/>
              </a:srgbClr>
            </a:solidFill>
            <a:ln w="323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500"/>
            </a:p>
          </p:txBody>
        </p:sp>
        <p:sp>
          <p:nvSpPr>
            <p:cNvPr id="8" name="Graphic 2">
              <a:extLst>
                <a:ext uri="{FF2B5EF4-FFF2-40B4-BE49-F238E27FC236}">
                  <a16:creationId xmlns:a16="http://schemas.microsoft.com/office/drawing/2014/main" id="{A9FD98F5-B761-43BF-95AD-B2E7083FBE2F}"/>
                </a:ext>
              </a:extLst>
            </p:cNvPr>
            <p:cNvSpPr/>
            <p:nvPr userDrawn="1"/>
          </p:nvSpPr>
          <p:spPr>
            <a:xfrm rot="15014318" flipV="1">
              <a:off x="5924731" y="180970"/>
              <a:ext cx="7194510" cy="7264145"/>
            </a:xfrm>
            <a:custGeom>
              <a:avLst/>
              <a:gdLst>
                <a:gd name="connsiteX0" fmla="*/ 3006252 w 5586068"/>
                <a:gd name="connsiteY0" fmla="*/ 9676 h 5024960"/>
                <a:gd name="connsiteX1" fmla="*/ 307567 w 5586068"/>
                <a:gd name="connsiteY1" fmla="*/ 1425942 h 5024960"/>
                <a:gd name="connsiteX2" fmla="*/ 425211 w 5586068"/>
                <a:gd name="connsiteY2" fmla="*/ 3954481 h 5024960"/>
                <a:gd name="connsiteX3" fmla="*/ 1808745 w 5586068"/>
                <a:gd name="connsiteY3" fmla="*/ 4859985 h 5024960"/>
                <a:gd name="connsiteX4" fmla="*/ 3475857 w 5586068"/>
                <a:gd name="connsiteY4" fmla="*/ 5016195 h 5024960"/>
                <a:gd name="connsiteX5" fmla="*/ 5026621 w 5586068"/>
                <a:gd name="connsiteY5" fmla="*/ 4521636 h 5024960"/>
                <a:gd name="connsiteX6" fmla="*/ 5580812 w 5586068"/>
                <a:gd name="connsiteY6" fmla="*/ 3073608 h 5024960"/>
                <a:gd name="connsiteX7" fmla="*/ 5006527 w 5586068"/>
                <a:gd name="connsiteY7" fmla="*/ 1075603 h 5024960"/>
                <a:gd name="connsiteX8" fmla="*/ 2990048 w 5586068"/>
                <a:gd name="connsiteY8" fmla="*/ 51807 h 5024960"/>
                <a:gd name="connsiteX0" fmla="*/ 3006252 w 5586068"/>
                <a:gd name="connsiteY0" fmla="*/ 9676 h 5024960"/>
                <a:gd name="connsiteX1" fmla="*/ 307567 w 5586068"/>
                <a:gd name="connsiteY1" fmla="*/ 1425942 h 5024960"/>
                <a:gd name="connsiteX2" fmla="*/ 425211 w 5586068"/>
                <a:gd name="connsiteY2" fmla="*/ 3954481 h 5024960"/>
                <a:gd name="connsiteX3" fmla="*/ 1808745 w 5586068"/>
                <a:gd name="connsiteY3" fmla="*/ 4859985 h 5024960"/>
                <a:gd name="connsiteX4" fmla="*/ 3475857 w 5586068"/>
                <a:gd name="connsiteY4" fmla="*/ 5016195 h 5024960"/>
                <a:gd name="connsiteX5" fmla="*/ 5026621 w 5586068"/>
                <a:gd name="connsiteY5" fmla="*/ 4521636 h 5024960"/>
                <a:gd name="connsiteX6" fmla="*/ 5580812 w 5586068"/>
                <a:gd name="connsiteY6" fmla="*/ 3073608 h 5024960"/>
                <a:gd name="connsiteX7" fmla="*/ 5006527 w 5586068"/>
                <a:gd name="connsiteY7" fmla="*/ 1075603 h 5024960"/>
                <a:gd name="connsiteX8" fmla="*/ 3019034 w 5586068"/>
                <a:gd name="connsiteY8" fmla="*/ 54474 h 5024960"/>
                <a:gd name="connsiteX0" fmla="*/ 3006252 w 5586068"/>
                <a:gd name="connsiteY0" fmla="*/ 9676 h 5024960"/>
                <a:gd name="connsiteX1" fmla="*/ 307567 w 5586068"/>
                <a:gd name="connsiteY1" fmla="*/ 1425942 h 5024960"/>
                <a:gd name="connsiteX2" fmla="*/ 425211 w 5586068"/>
                <a:gd name="connsiteY2" fmla="*/ 3954481 h 5024960"/>
                <a:gd name="connsiteX3" fmla="*/ 1808745 w 5586068"/>
                <a:gd name="connsiteY3" fmla="*/ 4859985 h 5024960"/>
                <a:gd name="connsiteX4" fmla="*/ 3475857 w 5586068"/>
                <a:gd name="connsiteY4" fmla="*/ 5016195 h 5024960"/>
                <a:gd name="connsiteX5" fmla="*/ 5026621 w 5586068"/>
                <a:gd name="connsiteY5" fmla="*/ 4521636 h 5024960"/>
                <a:gd name="connsiteX6" fmla="*/ 5580812 w 5586068"/>
                <a:gd name="connsiteY6" fmla="*/ 3073608 h 5024960"/>
                <a:gd name="connsiteX7" fmla="*/ 5006527 w 5586068"/>
                <a:gd name="connsiteY7" fmla="*/ 1075603 h 5024960"/>
                <a:gd name="connsiteX8" fmla="*/ 3022491 w 5586068"/>
                <a:gd name="connsiteY8" fmla="*/ 32125 h 5024960"/>
                <a:gd name="connsiteX0" fmla="*/ 3006252 w 5586068"/>
                <a:gd name="connsiteY0" fmla="*/ 9676 h 5024960"/>
                <a:gd name="connsiteX1" fmla="*/ 307567 w 5586068"/>
                <a:gd name="connsiteY1" fmla="*/ 1425942 h 5024960"/>
                <a:gd name="connsiteX2" fmla="*/ 425211 w 5586068"/>
                <a:gd name="connsiteY2" fmla="*/ 3954481 h 5024960"/>
                <a:gd name="connsiteX3" fmla="*/ 1808745 w 5586068"/>
                <a:gd name="connsiteY3" fmla="*/ 4859985 h 5024960"/>
                <a:gd name="connsiteX4" fmla="*/ 3475857 w 5586068"/>
                <a:gd name="connsiteY4" fmla="*/ 5016195 h 5024960"/>
                <a:gd name="connsiteX5" fmla="*/ 5026621 w 5586068"/>
                <a:gd name="connsiteY5" fmla="*/ 4521636 h 5024960"/>
                <a:gd name="connsiteX6" fmla="*/ 5580812 w 5586068"/>
                <a:gd name="connsiteY6" fmla="*/ 3073608 h 5024960"/>
                <a:gd name="connsiteX7" fmla="*/ 5006527 w 5586068"/>
                <a:gd name="connsiteY7" fmla="*/ 1075603 h 5024960"/>
                <a:gd name="connsiteX8" fmla="*/ 3083922 w 5586068"/>
                <a:gd name="connsiteY8" fmla="*/ 15110 h 5024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6068" h="5024960">
                  <a:moveTo>
                    <a:pt x="3006252" y="9676"/>
                  </a:moveTo>
                  <a:cubicBezTo>
                    <a:pt x="1945186" y="-82690"/>
                    <a:pt x="830322" y="493540"/>
                    <a:pt x="307567" y="1425942"/>
                  </a:cubicBezTo>
                  <a:cubicBezTo>
                    <a:pt x="-128981" y="2204403"/>
                    <a:pt x="-110507" y="3240514"/>
                    <a:pt x="425211" y="3954481"/>
                  </a:cubicBezTo>
                  <a:cubicBezTo>
                    <a:pt x="761615" y="4403020"/>
                    <a:pt x="1270434" y="4702478"/>
                    <a:pt x="1808745" y="4859985"/>
                  </a:cubicBezTo>
                  <a:cubicBezTo>
                    <a:pt x="2347056" y="5017492"/>
                    <a:pt x="2915832" y="5041798"/>
                    <a:pt x="3475857" y="5016195"/>
                  </a:cubicBezTo>
                  <a:cubicBezTo>
                    <a:pt x="4029724" y="4990916"/>
                    <a:pt x="4621510" y="4900171"/>
                    <a:pt x="5026621" y="4521636"/>
                  </a:cubicBezTo>
                  <a:cubicBezTo>
                    <a:pt x="5413906" y="4159953"/>
                    <a:pt x="5552940" y="3602845"/>
                    <a:pt x="5580812" y="3073608"/>
                  </a:cubicBezTo>
                  <a:cubicBezTo>
                    <a:pt x="5617110" y="2377791"/>
                    <a:pt x="5469650" y="1618127"/>
                    <a:pt x="5006527" y="1075603"/>
                  </a:cubicBezTo>
                  <a:cubicBezTo>
                    <a:pt x="4504189" y="487058"/>
                    <a:pt x="3815390" y="182016"/>
                    <a:pt x="3083922" y="15110"/>
                  </a:cubicBezTo>
                </a:path>
              </a:pathLst>
            </a:custGeom>
            <a:solidFill>
              <a:srgbClr val="FFFFFF">
                <a:alpha val="5882"/>
              </a:srgbClr>
            </a:solidFill>
            <a:ln w="323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500"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1F7B5001-CBA7-4BFC-B3F4-B836E90AB4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5078" y="825490"/>
            <a:ext cx="11122605" cy="1869054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ts val="7200"/>
              </a:lnSpc>
              <a:defRPr sz="6600"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/>
              <a:t>Click to add divider text</a:t>
            </a:r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D97FE3F1-8D80-491D-8988-1E4DB09BC0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589"/>
          <a:stretch/>
        </p:blipFill>
        <p:spPr>
          <a:xfrm>
            <a:off x="11587683" y="6248400"/>
            <a:ext cx="426424" cy="42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4786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4A526B-A985-4CCD-92D4-1B3147A5E61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30091" y="1825626"/>
            <a:ext cx="5394960" cy="4351338"/>
          </a:xfrm>
        </p:spPr>
        <p:txBody>
          <a:bodyPr/>
          <a:lstStyle>
            <a:lvl1pPr marL="0" indent="0">
              <a:buFontTx/>
              <a:buNone/>
              <a:defRPr sz="2200"/>
            </a:lvl1pPr>
            <a:lvl2pPr marL="742938" indent="-285745">
              <a:buFont typeface="Arial" panose="020B0604020202020204" pitchFamily="34" charset="0"/>
              <a:buChar char="•"/>
              <a:defRPr sz="2000"/>
            </a:lvl2pPr>
            <a:lvl3pPr>
              <a:defRPr sz="2000"/>
            </a:lvl3pPr>
            <a:lvl4pPr>
              <a:defRPr sz="2000"/>
            </a:lvl4pPr>
          </a:lstStyle>
          <a:p>
            <a:pPr lvl="0"/>
            <a:r>
              <a:rPr lang="en-US"/>
              <a:t>Click to add body text</a:t>
            </a:r>
          </a:p>
          <a:p>
            <a:pPr lvl="1"/>
            <a:r>
              <a:rPr lang="en-US"/>
              <a:t>Bullet one</a:t>
            </a:r>
          </a:p>
          <a:p>
            <a:pPr lvl="2"/>
            <a:r>
              <a:rPr lang="en-US"/>
              <a:t>Bullet two</a:t>
            </a:r>
          </a:p>
          <a:p>
            <a:pPr lvl="3"/>
            <a:r>
              <a:rPr lang="en-US"/>
              <a:t>Bullet three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EF040-8ADA-41C0-A841-CC9BBF56B25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6"/>
            <a:ext cx="5394960" cy="4351338"/>
          </a:xfrm>
        </p:spPr>
        <p:txBody>
          <a:bodyPr/>
          <a:lstStyle>
            <a:lvl1pPr marL="0" indent="0">
              <a:buFontTx/>
              <a:buNone/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</a:lstStyle>
          <a:p>
            <a:pPr lvl="0"/>
            <a:r>
              <a:rPr lang="en-US"/>
              <a:t>Click to add body text</a:t>
            </a:r>
          </a:p>
          <a:p>
            <a:pPr lvl="1"/>
            <a:r>
              <a:rPr lang="en-US"/>
              <a:t>Bullet one</a:t>
            </a:r>
          </a:p>
          <a:p>
            <a:pPr lvl="2"/>
            <a:r>
              <a:rPr lang="en-US"/>
              <a:t>Bullet two</a:t>
            </a:r>
          </a:p>
          <a:p>
            <a:pPr lvl="3"/>
            <a:r>
              <a:rPr lang="en-US"/>
              <a:t>Bullet three</a:t>
            </a:r>
          </a:p>
        </p:txBody>
      </p:sp>
      <p:pic>
        <p:nvPicPr>
          <p:cNvPr id="9" name="Picture 8" descr="IHI_Symbol.png">
            <a:extLst>
              <a:ext uri="{FF2B5EF4-FFF2-40B4-BE49-F238E27FC236}">
                <a16:creationId xmlns:a16="http://schemas.microsoft.com/office/drawing/2014/main" id="{18408532-34C0-43F8-B52E-0148FA30C3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584510" y="6263406"/>
            <a:ext cx="387846" cy="38280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0D4EA97D-1A84-4550-B0E3-D59573BA41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212" y="576198"/>
            <a:ext cx="11042834" cy="1114491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4000"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/>
              <a:t>Click to add title text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B1FCE93-83D7-40C5-AB30-2677007C29EE}"/>
              </a:ext>
            </a:extLst>
          </p:cNvPr>
          <p:cNvCxnSpPr>
            <a:cxnSpLocks/>
          </p:cNvCxnSpPr>
          <p:nvPr userDrawn="1"/>
        </p:nvCxnSpPr>
        <p:spPr>
          <a:xfrm>
            <a:off x="638955" y="1411105"/>
            <a:ext cx="979200" cy="0"/>
          </a:xfrm>
          <a:prstGeom prst="line">
            <a:avLst/>
          </a:prstGeom>
          <a:ln>
            <a:solidFill>
              <a:srgbClr val="6BC5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58764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tent Slide 2 Column with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0BD3D-79C7-4142-95B6-49B33BD430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800" y="566531"/>
            <a:ext cx="11045421" cy="103470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4000"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/>
              <a:t>Click to add title text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10619A-389A-46DD-BACC-0B2D9DFCA4A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21738" y="1611590"/>
            <a:ext cx="5394960" cy="823912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  <a:lvl2pPr marL="457192" indent="0">
              <a:buNone/>
              <a:defRPr sz="2000" b="1"/>
            </a:lvl2pPr>
            <a:lvl3pPr marL="914385" indent="0">
              <a:buNone/>
              <a:defRPr sz="1800" b="1"/>
            </a:lvl3pPr>
            <a:lvl4pPr marL="1371577" indent="0">
              <a:buNone/>
              <a:defRPr sz="1600" b="1"/>
            </a:lvl4pPr>
            <a:lvl5pPr marL="1828769" indent="0">
              <a:buNone/>
              <a:defRPr sz="1600" b="1"/>
            </a:lvl5pPr>
            <a:lvl6pPr marL="2285962" indent="0">
              <a:buNone/>
              <a:defRPr sz="1600" b="1"/>
            </a:lvl6pPr>
            <a:lvl7pPr marL="2743154" indent="0">
              <a:buNone/>
              <a:defRPr sz="1600" b="1"/>
            </a:lvl7pPr>
            <a:lvl8pPr marL="3200347" indent="0">
              <a:buNone/>
              <a:defRPr sz="1600" b="1"/>
            </a:lvl8pPr>
            <a:lvl9pPr marL="3657539" indent="0">
              <a:buNone/>
              <a:defRPr sz="1600" b="1"/>
            </a:lvl9pPr>
          </a:lstStyle>
          <a:p>
            <a:pPr lvl="0"/>
            <a:r>
              <a:rPr lang="en-US"/>
              <a:t>Click to add subhead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A70215-FF52-4AB8-8870-52B6D7D781C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21738" y="2465320"/>
            <a:ext cx="5394960" cy="3704466"/>
          </a:xfrm>
        </p:spPr>
        <p:txBody>
          <a:bodyPr/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US"/>
              <a:t>Click to add body text</a:t>
            </a:r>
          </a:p>
          <a:p>
            <a:pPr lvl="1"/>
            <a:r>
              <a:rPr lang="en-US"/>
              <a:t>Bullet one</a:t>
            </a:r>
          </a:p>
          <a:p>
            <a:pPr lvl="2"/>
            <a:r>
              <a:rPr lang="en-US"/>
              <a:t>Bullet two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5BAC4D-F06E-4E72-A399-4C275DC4775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11590"/>
            <a:ext cx="5394960" cy="823912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  <a:lvl2pPr marL="457192" indent="0">
              <a:buNone/>
              <a:defRPr sz="2000" b="1"/>
            </a:lvl2pPr>
            <a:lvl3pPr marL="914385" indent="0">
              <a:buNone/>
              <a:defRPr sz="1800" b="1"/>
            </a:lvl3pPr>
            <a:lvl4pPr marL="1371577" indent="0">
              <a:buNone/>
              <a:defRPr sz="1600" b="1"/>
            </a:lvl4pPr>
            <a:lvl5pPr marL="1828769" indent="0">
              <a:buNone/>
              <a:defRPr sz="1600" b="1"/>
            </a:lvl5pPr>
            <a:lvl6pPr marL="2285962" indent="0">
              <a:buNone/>
              <a:defRPr sz="1600" b="1"/>
            </a:lvl6pPr>
            <a:lvl7pPr marL="2743154" indent="0">
              <a:buNone/>
              <a:defRPr sz="1600" b="1"/>
            </a:lvl7pPr>
            <a:lvl8pPr marL="3200347" indent="0">
              <a:buNone/>
              <a:defRPr sz="1600" b="1"/>
            </a:lvl8pPr>
            <a:lvl9pPr marL="3657539" indent="0">
              <a:buNone/>
              <a:defRPr sz="1600" b="1"/>
            </a:lvl9pPr>
          </a:lstStyle>
          <a:p>
            <a:pPr lvl="0"/>
            <a:r>
              <a:rPr lang="en-US"/>
              <a:t>Click to add subhead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7336A3-48E9-43E3-8C43-3B0661407677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485197"/>
            <a:ext cx="5394960" cy="3684588"/>
          </a:xfrm>
        </p:spPr>
        <p:txBody>
          <a:bodyPr/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US"/>
              <a:t>Click to add body text</a:t>
            </a:r>
          </a:p>
          <a:p>
            <a:pPr lvl="1"/>
            <a:r>
              <a:rPr lang="en-US"/>
              <a:t>Bullet one</a:t>
            </a:r>
          </a:p>
          <a:p>
            <a:pPr lvl="2"/>
            <a:r>
              <a:rPr lang="en-US"/>
              <a:t>Bullet two</a:t>
            </a:r>
          </a:p>
          <a:p>
            <a:pPr lvl="0"/>
            <a:endParaRPr lang="en-US"/>
          </a:p>
        </p:txBody>
      </p:sp>
      <p:pic>
        <p:nvPicPr>
          <p:cNvPr id="11" name="Picture 10" descr="IHI_Symbol.png">
            <a:extLst>
              <a:ext uri="{FF2B5EF4-FFF2-40B4-BE49-F238E27FC236}">
                <a16:creationId xmlns:a16="http://schemas.microsoft.com/office/drawing/2014/main" id="{96036BD6-01CC-4A0A-A11D-B3958DD0A4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564632" y="6253881"/>
            <a:ext cx="387846" cy="38280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7B46992-E9BA-4B3D-9567-BFBDFAD5846F}"/>
              </a:ext>
            </a:extLst>
          </p:cNvPr>
          <p:cNvCxnSpPr>
            <a:cxnSpLocks/>
          </p:cNvCxnSpPr>
          <p:nvPr userDrawn="1"/>
        </p:nvCxnSpPr>
        <p:spPr>
          <a:xfrm>
            <a:off x="638955" y="1411105"/>
            <a:ext cx="979200" cy="0"/>
          </a:xfrm>
          <a:prstGeom prst="line">
            <a:avLst/>
          </a:prstGeom>
          <a:ln>
            <a:solidFill>
              <a:srgbClr val="6BC5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6872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0A7E9-763E-4AE4-9640-FEF6AFFB3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CCA7E5-1F7D-4623-AE01-191681BA26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E3F2E-40D4-4A8D-8D11-1EEFB6155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29DBF-0B3D-4F9D-8DE6-B80382D544F7}" type="datetimeFigureOut">
              <a:rPr lang="pt-PT" smtClean="0"/>
              <a:t>14/03/2024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9C6247-536F-4340-ADAD-207DED1D9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F80D0A-F115-4B13-B827-2B04A37B9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5AF74-5AFD-441F-B695-83CA3338F51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340856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Title and Small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0BD3D-79C7-4142-95B6-49B33BD430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957" y="596348"/>
            <a:ext cx="11086006" cy="1007448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4000"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/>
              <a:t>Click to add title text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10619A-389A-46DD-BACC-0B2D9DFCA4A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92669" y="1621529"/>
            <a:ext cx="5394960" cy="732094"/>
          </a:xfrm>
        </p:spPr>
        <p:txBody>
          <a:bodyPr anchor="t">
            <a:normAutofit/>
          </a:bodyPr>
          <a:lstStyle>
            <a:lvl1pPr marL="0" indent="0">
              <a:buNone/>
              <a:defRPr sz="2400" b="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  <a:lvl2pPr marL="457192" indent="0">
              <a:buNone/>
              <a:defRPr sz="2000" b="1"/>
            </a:lvl2pPr>
            <a:lvl3pPr marL="914385" indent="0">
              <a:buNone/>
              <a:defRPr sz="1800" b="1"/>
            </a:lvl3pPr>
            <a:lvl4pPr marL="1371577" indent="0">
              <a:buNone/>
              <a:defRPr sz="1600" b="1"/>
            </a:lvl4pPr>
            <a:lvl5pPr marL="1828769" indent="0">
              <a:buNone/>
              <a:defRPr sz="1600" b="1"/>
            </a:lvl5pPr>
            <a:lvl6pPr marL="2285962" indent="0">
              <a:buNone/>
              <a:defRPr sz="1600" b="1"/>
            </a:lvl6pPr>
            <a:lvl7pPr marL="2743154" indent="0">
              <a:buNone/>
              <a:defRPr sz="1600" b="1"/>
            </a:lvl7pPr>
            <a:lvl8pPr marL="3200347" indent="0">
              <a:buNone/>
              <a:defRPr sz="1600" b="1"/>
            </a:lvl8pPr>
            <a:lvl9pPr marL="3657539" indent="0">
              <a:buNone/>
              <a:defRPr sz="1600" b="1"/>
            </a:lvl9pPr>
          </a:lstStyle>
          <a:p>
            <a:pPr lvl="0"/>
            <a:r>
              <a:rPr lang="en-US"/>
              <a:t>Click to add subhead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A70215-FF52-4AB8-8870-52B6D7D781C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82730" y="2413263"/>
            <a:ext cx="5394960" cy="3776401"/>
          </a:xfrm>
        </p:spPr>
        <p:txBody>
          <a:bodyPr/>
          <a:lstStyle>
            <a:lvl1pPr marL="0" indent="0">
              <a:buFontTx/>
              <a:buNone/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400"/>
            </a:lvl4pPr>
          </a:lstStyle>
          <a:p>
            <a:pPr lvl="0"/>
            <a:r>
              <a:rPr lang="en-US"/>
              <a:t>Click to add body text</a:t>
            </a:r>
          </a:p>
          <a:p>
            <a:pPr lvl="1"/>
            <a:r>
              <a:rPr lang="en-US"/>
              <a:t>Bullet one</a:t>
            </a:r>
          </a:p>
          <a:p>
            <a:pPr lvl="2"/>
            <a:r>
              <a:rPr lang="en-US"/>
              <a:t>Bullet two</a:t>
            </a:r>
          </a:p>
        </p:txBody>
      </p:sp>
      <p:pic>
        <p:nvPicPr>
          <p:cNvPr id="11" name="Picture 10" descr="IHI_Symbol.png">
            <a:extLst>
              <a:ext uri="{FF2B5EF4-FFF2-40B4-BE49-F238E27FC236}">
                <a16:creationId xmlns:a16="http://schemas.microsoft.com/office/drawing/2014/main" id="{96036BD6-01CC-4A0A-A11D-B3958DD0A4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564632" y="6253881"/>
            <a:ext cx="387846" cy="38280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7C36FCF6-B43B-4E4B-89F2-EAE73135598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88003" y="1621530"/>
            <a:ext cx="5394960" cy="4554984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B1DD61B-C158-4EED-A964-89AB6D63C76E}"/>
              </a:ext>
            </a:extLst>
          </p:cNvPr>
          <p:cNvCxnSpPr>
            <a:cxnSpLocks/>
          </p:cNvCxnSpPr>
          <p:nvPr userDrawn="1"/>
        </p:nvCxnSpPr>
        <p:spPr>
          <a:xfrm>
            <a:off x="638955" y="1411105"/>
            <a:ext cx="979200" cy="0"/>
          </a:xfrm>
          <a:prstGeom prst="line">
            <a:avLst/>
          </a:prstGeom>
          <a:ln>
            <a:solidFill>
              <a:srgbClr val="6BC5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22164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lue with Title and Small Graphi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0BD3D-79C7-4142-95B6-49B33BD430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6834" y="606287"/>
            <a:ext cx="11036211" cy="101482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/>
              <a:t>Click to add title text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10619A-389A-46DD-BACC-0B2D9DFCA4A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16836" y="1681164"/>
            <a:ext cx="5394960" cy="732099"/>
          </a:xfrm>
        </p:spPr>
        <p:txBody>
          <a:bodyPr anchor="t">
            <a:normAutofit/>
          </a:bodyPr>
          <a:lstStyle>
            <a:lvl1pPr marL="0" indent="0">
              <a:buNone/>
              <a:defRPr sz="2800" b="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  <a:lvl2pPr marL="457192" indent="0">
              <a:buNone/>
              <a:defRPr sz="2000" b="1"/>
            </a:lvl2pPr>
            <a:lvl3pPr marL="914385" indent="0">
              <a:buNone/>
              <a:defRPr sz="1800" b="1"/>
            </a:lvl3pPr>
            <a:lvl4pPr marL="1371577" indent="0">
              <a:buNone/>
              <a:defRPr sz="1600" b="1"/>
            </a:lvl4pPr>
            <a:lvl5pPr marL="1828769" indent="0">
              <a:buNone/>
              <a:defRPr sz="1600" b="1"/>
            </a:lvl5pPr>
            <a:lvl6pPr marL="2285962" indent="0">
              <a:buNone/>
              <a:defRPr sz="1600" b="1"/>
            </a:lvl6pPr>
            <a:lvl7pPr marL="2743154" indent="0">
              <a:buNone/>
              <a:defRPr sz="1600" b="1"/>
            </a:lvl7pPr>
            <a:lvl8pPr marL="3200347" indent="0">
              <a:buNone/>
              <a:defRPr sz="1600" b="1"/>
            </a:lvl8pPr>
            <a:lvl9pPr marL="3657539" indent="0">
              <a:buNone/>
              <a:defRPr sz="1600" b="1"/>
            </a:lvl9pPr>
          </a:lstStyle>
          <a:p>
            <a:pPr lvl="0"/>
            <a:r>
              <a:rPr lang="en-US"/>
              <a:t>Click to add subhead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A70215-FF52-4AB8-8870-52B6D7D781C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16836" y="2413263"/>
            <a:ext cx="5394960" cy="3776401"/>
          </a:xfrm>
        </p:spPr>
        <p:txBody>
          <a:bodyPr/>
          <a:lstStyle>
            <a:lvl1pPr marL="0" indent="0">
              <a:buFontTx/>
              <a:buNone/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400"/>
            </a:lvl4pPr>
          </a:lstStyle>
          <a:p>
            <a:pPr lvl="0"/>
            <a:r>
              <a:rPr lang="en-US"/>
              <a:t>Click to add body text</a:t>
            </a:r>
          </a:p>
          <a:p>
            <a:pPr lvl="1"/>
            <a:r>
              <a:rPr lang="en-US"/>
              <a:t>Bullet one</a:t>
            </a:r>
          </a:p>
          <a:p>
            <a:pPr lvl="2"/>
            <a:r>
              <a:rPr lang="en-US"/>
              <a:t>Bullet two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7C36FCF6-B43B-4E4B-89F2-EAE73135598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48247" y="1684229"/>
            <a:ext cx="5394960" cy="4492285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34207177-78BF-4F4A-BFCD-7D0A2CDA6F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589"/>
          <a:stretch/>
        </p:blipFill>
        <p:spPr>
          <a:xfrm>
            <a:off x="11587683" y="6248400"/>
            <a:ext cx="426424" cy="422952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2F90B46-CE52-416E-8E27-50DAF17C80F3}"/>
              </a:ext>
            </a:extLst>
          </p:cNvPr>
          <p:cNvCxnSpPr>
            <a:cxnSpLocks/>
          </p:cNvCxnSpPr>
          <p:nvPr userDrawn="1"/>
        </p:nvCxnSpPr>
        <p:spPr>
          <a:xfrm>
            <a:off x="638955" y="1411105"/>
            <a:ext cx="979200" cy="0"/>
          </a:xfrm>
          <a:prstGeom prst="line">
            <a:avLst/>
          </a:prstGeom>
          <a:ln>
            <a:solidFill>
              <a:srgbClr val="6BC5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8014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Blue with Title and Small Graphi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0BD3D-79C7-4142-95B6-49B33BD430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6834" y="606287"/>
            <a:ext cx="11036211" cy="101482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/>
              <a:t>Click to add title text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10619A-389A-46DD-BACC-0B2D9DFCA4A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16836" y="1681164"/>
            <a:ext cx="5394960" cy="732099"/>
          </a:xfrm>
        </p:spPr>
        <p:txBody>
          <a:bodyPr anchor="t">
            <a:normAutofit/>
          </a:bodyPr>
          <a:lstStyle>
            <a:lvl1pPr marL="0" indent="0">
              <a:buNone/>
              <a:defRPr sz="2800" b="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  <a:lvl2pPr marL="457192" indent="0">
              <a:buNone/>
              <a:defRPr sz="2000" b="1"/>
            </a:lvl2pPr>
            <a:lvl3pPr marL="914385" indent="0">
              <a:buNone/>
              <a:defRPr sz="1800" b="1"/>
            </a:lvl3pPr>
            <a:lvl4pPr marL="1371577" indent="0">
              <a:buNone/>
              <a:defRPr sz="1600" b="1"/>
            </a:lvl4pPr>
            <a:lvl5pPr marL="1828769" indent="0">
              <a:buNone/>
              <a:defRPr sz="1600" b="1"/>
            </a:lvl5pPr>
            <a:lvl6pPr marL="2285962" indent="0">
              <a:buNone/>
              <a:defRPr sz="1600" b="1"/>
            </a:lvl6pPr>
            <a:lvl7pPr marL="2743154" indent="0">
              <a:buNone/>
              <a:defRPr sz="1600" b="1"/>
            </a:lvl7pPr>
            <a:lvl8pPr marL="3200347" indent="0">
              <a:buNone/>
              <a:defRPr sz="1600" b="1"/>
            </a:lvl8pPr>
            <a:lvl9pPr marL="3657539" indent="0">
              <a:buNone/>
              <a:defRPr sz="1600" b="1"/>
            </a:lvl9pPr>
          </a:lstStyle>
          <a:p>
            <a:pPr lvl="0"/>
            <a:r>
              <a:rPr lang="en-US"/>
              <a:t>Click to add subhead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A70215-FF52-4AB8-8870-52B6D7D781C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16836" y="2413263"/>
            <a:ext cx="5394960" cy="3776401"/>
          </a:xfrm>
        </p:spPr>
        <p:txBody>
          <a:bodyPr/>
          <a:lstStyle>
            <a:lvl1pPr marL="0" indent="0">
              <a:buFontTx/>
              <a:buNone/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400"/>
            </a:lvl4pPr>
          </a:lstStyle>
          <a:p>
            <a:pPr lvl="0"/>
            <a:r>
              <a:rPr lang="en-US"/>
              <a:t>Click to add body text</a:t>
            </a:r>
          </a:p>
          <a:p>
            <a:pPr lvl="1"/>
            <a:r>
              <a:rPr lang="en-US"/>
              <a:t>Bullet one</a:t>
            </a:r>
          </a:p>
          <a:p>
            <a:pPr lvl="2"/>
            <a:r>
              <a:rPr lang="en-US"/>
              <a:t>Bullet two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7C36FCF6-B43B-4E4B-89F2-EAE73135598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48247" y="1684229"/>
            <a:ext cx="5394960" cy="4492285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34207177-78BF-4F4A-BFCD-7D0A2CDA6F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589"/>
          <a:stretch/>
        </p:blipFill>
        <p:spPr>
          <a:xfrm>
            <a:off x="11587683" y="6248400"/>
            <a:ext cx="426424" cy="422952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2F90B46-CE52-416E-8E27-50DAF17C80F3}"/>
              </a:ext>
            </a:extLst>
          </p:cNvPr>
          <p:cNvCxnSpPr>
            <a:cxnSpLocks/>
          </p:cNvCxnSpPr>
          <p:nvPr userDrawn="1"/>
        </p:nvCxnSpPr>
        <p:spPr>
          <a:xfrm>
            <a:off x="638955" y="1411105"/>
            <a:ext cx="979200" cy="0"/>
          </a:xfrm>
          <a:prstGeom prst="line">
            <a:avLst/>
          </a:prstGeom>
          <a:ln>
            <a:solidFill>
              <a:srgbClr val="6BC5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04752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Small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B6014-A4A7-436D-838F-809C0B3E4B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6897" y="606288"/>
            <a:ext cx="4265129" cy="1152939"/>
          </a:xfrm>
          <a:prstGeom prst="rect">
            <a:avLst/>
          </a:prstGeo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add title 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8F2EE5-971F-493C-AF2A-58A8D5B49C6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417444"/>
            <a:ext cx="6361566" cy="5754756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28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Bullet one</a:t>
            </a:r>
          </a:p>
          <a:p>
            <a:pPr lvl="2"/>
            <a:r>
              <a:rPr lang="en-US"/>
              <a:t>Bullet two</a:t>
            </a:r>
          </a:p>
          <a:p>
            <a:pPr lvl="3"/>
            <a:r>
              <a:rPr lang="en-US"/>
              <a:t>Bullet three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24036F-9B4D-4ED3-ABE0-5C594C3C96E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06897" y="1828802"/>
            <a:ext cx="4265129" cy="434339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192" indent="0">
              <a:buNone/>
              <a:defRPr sz="1400"/>
            </a:lvl2pPr>
            <a:lvl3pPr marL="914385" indent="0">
              <a:buNone/>
              <a:defRPr sz="1200"/>
            </a:lvl3pPr>
            <a:lvl4pPr marL="1371577" indent="0">
              <a:buNone/>
              <a:defRPr sz="1000"/>
            </a:lvl4pPr>
            <a:lvl5pPr marL="1828769" indent="0">
              <a:buNone/>
              <a:defRPr sz="1000"/>
            </a:lvl5pPr>
            <a:lvl6pPr marL="2285962" indent="0">
              <a:buNone/>
              <a:defRPr sz="1000"/>
            </a:lvl6pPr>
            <a:lvl7pPr marL="2743154" indent="0">
              <a:buNone/>
              <a:defRPr sz="1000"/>
            </a:lvl7pPr>
            <a:lvl8pPr marL="3200347" indent="0">
              <a:buNone/>
              <a:defRPr sz="1000"/>
            </a:lvl8pPr>
            <a:lvl9pPr marL="3657539" indent="0">
              <a:buNone/>
              <a:defRPr sz="1000"/>
            </a:lvl9pPr>
          </a:lstStyle>
          <a:p>
            <a:pPr lvl="0"/>
            <a:r>
              <a:rPr lang="en-US"/>
              <a:t>Click to add body text</a:t>
            </a:r>
          </a:p>
        </p:txBody>
      </p:sp>
      <p:pic>
        <p:nvPicPr>
          <p:cNvPr id="8" name="Picture 7" descr="IHI_Symbol.png">
            <a:extLst>
              <a:ext uri="{FF2B5EF4-FFF2-40B4-BE49-F238E27FC236}">
                <a16:creationId xmlns:a16="http://schemas.microsoft.com/office/drawing/2014/main" id="{F1CB33CF-7E69-4F33-9354-C57FBE156B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584510" y="6253881"/>
            <a:ext cx="387846" cy="3828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01513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Content with Larg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9798B-7DEF-441D-9B30-E9DBE5A00C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6836" y="626166"/>
            <a:ext cx="4255190" cy="1152938"/>
          </a:xfrm>
          <a:prstGeom prst="rect">
            <a:avLst/>
          </a:prstGeo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add title text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60288F-7E9F-4C31-B8CB-5DE40743DF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"/>
            <a:ext cx="7008812" cy="6857999"/>
          </a:xfrm>
        </p:spPr>
        <p:txBody>
          <a:bodyPr/>
          <a:lstStyle>
            <a:lvl1pPr marL="0" indent="0" algn="ctr">
              <a:buNone/>
              <a:defRPr sz="2000"/>
            </a:lvl1pPr>
            <a:lvl2pPr marL="457192" indent="0">
              <a:buNone/>
              <a:defRPr sz="2800"/>
            </a:lvl2pPr>
            <a:lvl3pPr marL="914385" indent="0">
              <a:buNone/>
              <a:defRPr sz="2400"/>
            </a:lvl3pPr>
            <a:lvl4pPr marL="1371577" indent="0">
              <a:buNone/>
              <a:defRPr sz="2000"/>
            </a:lvl4pPr>
            <a:lvl5pPr marL="1828769" indent="0">
              <a:buNone/>
              <a:defRPr sz="2000"/>
            </a:lvl5pPr>
            <a:lvl6pPr marL="2285962" indent="0">
              <a:buNone/>
              <a:defRPr sz="2000"/>
            </a:lvl6pPr>
            <a:lvl7pPr marL="2743154" indent="0">
              <a:buNone/>
              <a:defRPr sz="2000"/>
            </a:lvl7pPr>
            <a:lvl8pPr marL="3200347" indent="0">
              <a:buNone/>
              <a:defRPr sz="2000"/>
            </a:lvl8pPr>
            <a:lvl9pPr marL="365753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8F0C99-A466-4997-9A4B-93FEE604C66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16836" y="1848678"/>
            <a:ext cx="4255189" cy="392092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192" indent="0">
              <a:buNone/>
              <a:defRPr sz="1400"/>
            </a:lvl2pPr>
            <a:lvl3pPr marL="914385" indent="0">
              <a:buNone/>
              <a:defRPr sz="1200"/>
            </a:lvl3pPr>
            <a:lvl4pPr marL="1371577" indent="0">
              <a:buNone/>
              <a:defRPr sz="1000"/>
            </a:lvl4pPr>
            <a:lvl5pPr marL="1828769" indent="0">
              <a:buNone/>
              <a:defRPr sz="1000"/>
            </a:lvl5pPr>
            <a:lvl6pPr marL="2285962" indent="0">
              <a:buNone/>
              <a:defRPr sz="1000"/>
            </a:lvl6pPr>
            <a:lvl7pPr marL="2743154" indent="0">
              <a:buNone/>
              <a:defRPr sz="1000"/>
            </a:lvl7pPr>
            <a:lvl8pPr marL="3200347" indent="0">
              <a:buNone/>
              <a:defRPr sz="1000"/>
            </a:lvl8pPr>
            <a:lvl9pPr marL="3657539" indent="0">
              <a:buNone/>
              <a:defRPr sz="1000"/>
            </a:lvl9pPr>
          </a:lstStyle>
          <a:p>
            <a:pPr lvl="0"/>
            <a:r>
              <a:rPr lang="en-US"/>
              <a:t>Click to add body text</a:t>
            </a:r>
          </a:p>
        </p:txBody>
      </p:sp>
    </p:spTree>
    <p:extLst>
      <p:ext uri="{BB962C8B-B14F-4D97-AF65-F5344CB8AC3E}">
        <p14:creationId xmlns:p14="http://schemas.microsoft.com/office/powerpoint/2010/main" val="27849403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Content Blue With Large Graphi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9798B-7DEF-441D-9B30-E9DBE5A00C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6897" y="596348"/>
            <a:ext cx="4265129" cy="1461052"/>
          </a:xfrm>
          <a:prstGeom prst="rect">
            <a:avLst/>
          </a:prstGeo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add title text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60288F-7E9F-4C31-B8CB-5DE40743DF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"/>
            <a:ext cx="7008812" cy="6857999"/>
          </a:xfrm>
        </p:spPr>
        <p:txBody>
          <a:bodyPr/>
          <a:lstStyle>
            <a:lvl1pPr marL="0" indent="0" algn="ctr">
              <a:buNone/>
              <a:defRPr sz="2000"/>
            </a:lvl1pPr>
            <a:lvl2pPr marL="457192" indent="0">
              <a:buNone/>
              <a:defRPr sz="2800"/>
            </a:lvl2pPr>
            <a:lvl3pPr marL="914385" indent="0">
              <a:buNone/>
              <a:defRPr sz="2400"/>
            </a:lvl3pPr>
            <a:lvl4pPr marL="1371577" indent="0">
              <a:buNone/>
              <a:defRPr sz="2000"/>
            </a:lvl4pPr>
            <a:lvl5pPr marL="1828769" indent="0">
              <a:buNone/>
              <a:defRPr sz="2000"/>
            </a:lvl5pPr>
            <a:lvl6pPr marL="2285962" indent="0">
              <a:buNone/>
              <a:defRPr sz="2000"/>
            </a:lvl6pPr>
            <a:lvl7pPr marL="2743154" indent="0">
              <a:buNone/>
              <a:defRPr sz="2000"/>
            </a:lvl7pPr>
            <a:lvl8pPr marL="3200347" indent="0">
              <a:buNone/>
              <a:defRPr sz="2000"/>
            </a:lvl8pPr>
            <a:lvl9pPr marL="365753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8F0C99-A466-4997-9A4B-93FEE604C66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06897" y="2057400"/>
            <a:ext cx="4265129" cy="4114800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192" indent="0">
              <a:buNone/>
              <a:defRPr sz="1400"/>
            </a:lvl2pPr>
            <a:lvl3pPr marL="914385" indent="0">
              <a:buNone/>
              <a:defRPr sz="1200"/>
            </a:lvl3pPr>
            <a:lvl4pPr marL="1371577" indent="0">
              <a:buNone/>
              <a:defRPr sz="1000"/>
            </a:lvl4pPr>
            <a:lvl5pPr marL="1828769" indent="0">
              <a:buNone/>
              <a:defRPr sz="1000"/>
            </a:lvl5pPr>
            <a:lvl6pPr marL="2285962" indent="0">
              <a:buNone/>
              <a:defRPr sz="1000"/>
            </a:lvl6pPr>
            <a:lvl7pPr marL="2743154" indent="0">
              <a:buNone/>
              <a:defRPr sz="1000"/>
            </a:lvl7pPr>
            <a:lvl8pPr marL="3200347" indent="0">
              <a:buNone/>
              <a:defRPr sz="1000"/>
            </a:lvl8pPr>
            <a:lvl9pPr marL="3657539" indent="0">
              <a:buNone/>
              <a:defRPr sz="1000"/>
            </a:lvl9pPr>
          </a:lstStyle>
          <a:p>
            <a:pPr lvl="0"/>
            <a:r>
              <a:rPr lang="en-US"/>
              <a:t>Click to add body text</a:t>
            </a:r>
          </a:p>
        </p:txBody>
      </p:sp>
    </p:spTree>
    <p:extLst>
      <p:ext uri="{BB962C8B-B14F-4D97-AF65-F5344CB8AC3E}">
        <p14:creationId xmlns:p14="http://schemas.microsoft.com/office/powerpoint/2010/main" val="2440234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HI_Symbol.png">
            <a:extLst>
              <a:ext uri="{FF2B5EF4-FFF2-40B4-BE49-F238E27FC236}">
                <a16:creationId xmlns:a16="http://schemas.microsoft.com/office/drawing/2014/main" id="{279EB0E5-E2C4-4711-9023-A925A64D87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584510" y="6253881"/>
            <a:ext cx="387846" cy="38280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C492B17-3198-487E-93BE-A3156EA801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7018" y="586137"/>
            <a:ext cx="11066029" cy="1114491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4000"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/>
              <a:t>Click to add title text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929F877-F91B-49F5-9736-D6663912CAF5}"/>
              </a:ext>
            </a:extLst>
          </p:cNvPr>
          <p:cNvCxnSpPr>
            <a:cxnSpLocks/>
          </p:cNvCxnSpPr>
          <p:nvPr userDrawn="1"/>
        </p:nvCxnSpPr>
        <p:spPr>
          <a:xfrm>
            <a:off x="638955" y="1411105"/>
            <a:ext cx="979200" cy="0"/>
          </a:xfrm>
          <a:prstGeom prst="line">
            <a:avLst/>
          </a:prstGeom>
          <a:ln>
            <a:solidFill>
              <a:srgbClr val="6BC5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27286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HI_Symbol.png">
            <a:extLst>
              <a:ext uri="{FF2B5EF4-FFF2-40B4-BE49-F238E27FC236}">
                <a16:creationId xmlns:a16="http://schemas.microsoft.com/office/drawing/2014/main" id="{42969113-291E-4387-8CAA-17FCDB7C0F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584510" y="6253881"/>
            <a:ext cx="387846" cy="3828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25377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Subtitle -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1" y="2433732"/>
            <a:ext cx="8026400" cy="1421928"/>
          </a:xfrm>
          <a:noFill/>
          <a:ln>
            <a:noFill/>
          </a:ln>
        </p:spPr>
        <p:txBody>
          <a:bodyPr wrap="square" anchor="b" anchorCtr="0">
            <a:spAutoFit/>
          </a:bodyPr>
          <a:lstStyle>
            <a:lvl1pPr algn="l">
              <a:lnSpc>
                <a:spcPct val="80000"/>
              </a:lnSpc>
              <a:defRPr sz="540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1" y="3836610"/>
            <a:ext cx="8026400" cy="369332"/>
          </a:xfrm>
          <a:noFill/>
          <a:ln>
            <a:noFill/>
          </a:ln>
        </p:spPr>
        <p:txBody>
          <a:bodyPr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i="1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Picture 7" descr="IHI_Symbo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88299" y="6224157"/>
            <a:ext cx="584869" cy="432955"/>
          </a:xfrm>
          <a:prstGeom prst="rect">
            <a:avLst/>
          </a:prstGeom>
        </p:spPr>
      </p:pic>
      <p:pic>
        <p:nvPicPr>
          <p:cNvPr id="5" name="Picture 4" descr="IHI_Symbol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988299" y="6224157"/>
            <a:ext cx="584869" cy="43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5094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5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385">
              <a:defRPr/>
            </a:pPr>
            <a:fld id="{C81ED3C2-5978-4761-9F52-1B24D16832AF}" type="datetimeFigureOut">
              <a:rPr lang="en-US" sz="1800" smtClean="0">
                <a:solidFill>
                  <a:srgbClr val="455660"/>
                </a:solidFill>
              </a:rPr>
              <a:pPr defTabSz="914385">
                <a:defRPr/>
              </a:pPr>
              <a:t>3/14/2024</a:t>
            </a:fld>
            <a:endParaRPr lang="en-US" sz="1800">
              <a:solidFill>
                <a:srgbClr val="45566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5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385">
              <a:defRPr/>
            </a:pPr>
            <a:endParaRPr lang="en-US" sz="1800">
              <a:solidFill>
                <a:srgbClr val="45566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85">
              <a:defRPr/>
            </a:pPr>
            <a:fld id="{61800F14-98DB-43D8-BDBD-030B67B6021A}" type="slidenum">
              <a:rPr lang="en-US" smtClean="0">
                <a:cs typeface="Arial" pitchFamily="34" charset="0"/>
              </a:rPr>
              <a:pPr defTabSz="914385">
                <a:defRPr/>
              </a:pPr>
              <a:t>‹nº›</a:t>
            </a:fld>
            <a:endParaRPr lang="en-US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638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05B5B-FCFE-4CA0-95A5-9939AEB28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CC3571-C5D4-48F2-93BB-9A0312EEC5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37752F-263A-48E2-BA54-646B6986E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29DBF-0B3D-4F9D-8DE6-B80382D544F7}" type="datetimeFigureOut">
              <a:rPr lang="pt-PT" smtClean="0"/>
              <a:t>14/03/2024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172901-B766-4928-BE8D-62A165530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E65489-9A63-4BCD-A984-6D5E58371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5AF74-5AFD-441F-B695-83CA3338F51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071389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5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385">
              <a:defRPr/>
            </a:pPr>
            <a:fld id="{C81ED3C2-5978-4761-9F52-1B24D16832AF}" type="datetimeFigureOut">
              <a:rPr lang="en-US" smtClean="0">
                <a:solidFill>
                  <a:srgbClr val="455660"/>
                </a:solidFill>
              </a:rPr>
              <a:pPr defTabSz="914385">
                <a:defRPr/>
              </a:pPr>
              <a:t>3/14/2024</a:t>
            </a:fld>
            <a:endParaRPr lang="en-US">
              <a:solidFill>
                <a:srgbClr val="45566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5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385">
              <a:defRPr/>
            </a:pPr>
            <a:endParaRPr lang="en-US">
              <a:solidFill>
                <a:srgbClr val="45566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85">
              <a:defRPr/>
            </a:pPr>
            <a:fld id="{61800F14-98DB-43D8-BDBD-030B67B6021A}" type="slidenum">
              <a:rPr lang="en-US" smtClean="0">
                <a:cs typeface="Arial" pitchFamily="34" charset="0"/>
              </a:rPr>
              <a:pPr defTabSz="914385">
                <a:defRPr/>
              </a:pPr>
              <a:t>‹nº›</a:t>
            </a:fld>
            <a:endParaRPr lang="en-US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3959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1" cy="84659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7" name="Group 13"/>
          <p:cNvGrpSpPr/>
          <p:nvPr/>
        </p:nvGrpSpPr>
        <p:grpSpPr>
          <a:xfrm>
            <a:off x="243199" y="6010630"/>
            <a:ext cx="11705601" cy="847372"/>
            <a:chOff x="-1" y="0"/>
            <a:chExt cx="11705599" cy="847371"/>
          </a:xfrm>
        </p:grpSpPr>
        <p:pic>
          <p:nvPicPr>
            <p:cNvPr id="181" name="Picture 6" descr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32973" y="102592"/>
              <a:ext cx="941847" cy="70632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2" name="Graphic 5" descr="Graphic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53168" y="114546"/>
              <a:ext cx="772202" cy="59177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3" name="Picture 8" descr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2" y="220712"/>
              <a:ext cx="1200983" cy="6266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4" name="Picture 9" descr="Picture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319681" y="263963"/>
              <a:ext cx="2147358" cy="43046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5" name="Picture 10" descr="Picture 1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881232" y="0"/>
              <a:ext cx="824367" cy="70632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6" name="Graphic 12" descr="Graphic 1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852567" y="232015"/>
              <a:ext cx="1347632" cy="4943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88" name="Retângulo 1"/>
          <p:cNvSpPr/>
          <p:nvPr/>
        </p:nvSpPr>
        <p:spPr>
          <a:xfrm>
            <a:off x="0" y="-1"/>
            <a:ext cx="12192000" cy="98072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9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8473620" y="6221731"/>
            <a:ext cx="263980" cy="2692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7500535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Graphic -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HI_Symbo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06832" y="6224157"/>
            <a:ext cx="475569" cy="4693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1534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Slide 1 - Shor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HI_Reverse_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1201" y="347135"/>
            <a:ext cx="2743200" cy="10003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2237947"/>
            <a:ext cx="7620000" cy="1895904"/>
          </a:xfrm>
          <a:noFill/>
          <a:ln>
            <a:noFill/>
          </a:ln>
        </p:spPr>
        <p:txBody>
          <a:bodyPr wrap="square" anchor="b" anchorCtr="0">
            <a:spAutoFit/>
          </a:bodyPr>
          <a:lstStyle>
            <a:lvl1pPr algn="l">
              <a:lnSpc>
                <a:spcPct val="80000"/>
              </a:lnSpc>
              <a:defRPr sz="720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114800"/>
            <a:ext cx="7620000" cy="533400"/>
          </a:xfrm>
          <a:noFill/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2400" i="1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8398933" y="409903"/>
            <a:ext cx="3048000" cy="304800"/>
          </a:xfr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None/>
              <a:defRPr sz="2133" b="1">
                <a:solidFill>
                  <a:schemeClr val="accent4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8398933" y="774696"/>
            <a:ext cx="3048000" cy="457200"/>
          </a:xfr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2"/>
          </p:nvPr>
        </p:nvSpPr>
        <p:spPr>
          <a:xfrm>
            <a:off x="9214585" y="4901133"/>
            <a:ext cx="2063015" cy="4572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133" b="1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2347254"/>
      </p:ext>
    </p:extLst>
  </p:cSld>
  <p:clrMapOvr>
    <a:masterClrMapping/>
  </p:clrMapOvr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6807200" y="1447800"/>
            <a:ext cx="4775200" cy="441960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itchFamily="34" charset="0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0972800" y="320676"/>
            <a:ext cx="736600" cy="365125"/>
          </a:xfrm>
          <a:prstGeom prst="rect">
            <a:avLst/>
          </a:prstGeom>
        </p:spPr>
        <p:txBody>
          <a:bodyPr/>
          <a:lstStyle>
            <a:lvl1pPr algn="r">
              <a:defRPr sz="1200" b="1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44970FF-6123-42CA-A003-B0DD987502E2}" type="slidenum">
              <a:rPr lang="en-US" smtClean="0">
                <a:solidFill>
                  <a:srgbClr val="8C9BA3"/>
                </a:solidFill>
              </a:rPr>
              <a:pPr/>
              <a:t>‹nº›</a:t>
            </a:fld>
            <a:endParaRPr lang="en-US">
              <a:solidFill>
                <a:srgbClr val="8C9BA3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447801"/>
            <a:ext cx="5791200" cy="44196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519493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0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0972801" y="320677"/>
            <a:ext cx="736601" cy="365125"/>
          </a:xfrm>
          <a:prstGeom prst="rect">
            <a:avLst/>
          </a:prstGeom>
        </p:spPr>
        <p:txBody>
          <a:bodyPr/>
          <a:lstStyle>
            <a:lvl1pPr algn="r">
              <a:defRPr sz="1200" b="1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44970FF-6123-42CA-A003-B0DD987502E2}" type="slidenum">
              <a:rPr lang="en-US" smtClean="0">
                <a:solidFill>
                  <a:srgbClr val="8C9BA3"/>
                </a:solidFill>
              </a:rPr>
              <a:pPr/>
              <a:t>‹nº›</a:t>
            </a:fld>
            <a:endParaRPr lang="en-US">
              <a:solidFill>
                <a:srgbClr val="8C9BA3"/>
              </a:solidFill>
            </a:endParaRPr>
          </a:p>
        </p:txBody>
      </p:sp>
      <p:pic>
        <p:nvPicPr>
          <p:cNvPr id="6" name="Picture 5" descr="IHI_Symbo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88298" y="6224157"/>
            <a:ext cx="584869" cy="432955"/>
          </a:xfrm>
          <a:prstGeom prst="rect">
            <a:avLst/>
          </a:prstGeom>
        </p:spPr>
      </p:pic>
      <p:pic>
        <p:nvPicPr>
          <p:cNvPr id="11" name="Picture 10" descr="IHI_Symbol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988298" y="6224157"/>
            <a:ext cx="584869" cy="43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8882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2A95B-F61D-490B-9D7E-F2322D4C4825}" type="datetime1">
              <a:rPr lang="pt-BR" smtClean="0"/>
              <a:t>14/03/2024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82400" y="6111876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90DB2C-A35A-4B0E-917D-64306D4E573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05322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7FD29-F17A-4CF5-A808-6FDBFDD7C5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6705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4AFFD-70BB-4073-88E9-762B9D9D2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51906D-BBBE-4698-8D8E-FF6CC0222B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5A3BDC-D33F-4A81-B6CB-C5620B91FC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D491F7-B1CD-4E9E-83F1-4B8543E16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29DBF-0B3D-4F9D-8DE6-B80382D544F7}" type="datetimeFigureOut">
              <a:rPr lang="pt-PT" smtClean="0"/>
              <a:t>14/03/2024</a:t>
            </a:fld>
            <a:endParaRPr lang="pt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895137-4304-4FEA-BA0C-79C1BFA50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3C94A-E536-4EBC-989A-A79AE99C2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5AF74-5AFD-441F-B695-83CA3338F51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19640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B424A-AF03-4C28-AB35-555E9FC36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3B1C9D-5056-4586-BC8E-CF73DA9378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D6D011-B5A1-469F-BC6A-60F6CE1D70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2B8BC0-B750-415A-A587-45E2401850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B2CEE0-E2F9-4EED-BDB9-76B07AB207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A8C954-A903-40E1-A1B7-8847E26D9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29DBF-0B3D-4F9D-8DE6-B80382D544F7}" type="datetimeFigureOut">
              <a:rPr lang="pt-PT" smtClean="0"/>
              <a:t>14/03/2024</a:t>
            </a:fld>
            <a:endParaRPr lang="pt-P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F368F8-EEC6-4405-9955-4D1ED3257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1B8B25-783E-4117-9190-D75F3A0F7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5AF74-5AFD-441F-B695-83CA3338F51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04649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327DA-E783-47DF-9531-97ED02206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D7D1AC-E3FB-43DF-BC67-3A770F1E4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29DBF-0B3D-4F9D-8DE6-B80382D544F7}" type="datetimeFigureOut">
              <a:rPr lang="pt-PT" smtClean="0"/>
              <a:t>14/03/2024</a:t>
            </a:fld>
            <a:endParaRPr lang="pt-P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5FEED7-0AC9-437C-A285-326B88A9C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899B60-F1CA-40EE-89F8-0C0EB9472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5AF74-5AFD-441F-B695-83CA3338F51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56639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589A9A-3F4B-4F1D-B5A3-4306E904E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29DBF-0B3D-4F9D-8DE6-B80382D544F7}" type="datetimeFigureOut">
              <a:rPr lang="pt-PT" smtClean="0"/>
              <a:t>14/03/2024</a:t>
            </a:fld>
            <a:endParaRPr lang="pt-P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6A95A5-6176-4DD3-BF20-D6F783808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331A42-199C-4FA7-880C-B9A5E1BA6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5AF74-5AFD-441F-B695-83CA3338F51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86324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6E999-A06E-4667-84B5-A15B2B10D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34475-3D48-456B-8463-F976BED24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766462-2EC9-46F6-B324-750C6668C6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4464B7-53C7-400D-ACAC-E63C143A7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29DBF-0B3D-4F9D-8DE6-B80382D544F7}" type="datetimeFigureOut">
              <a:rPr lang="pt-PT" smtClean="0"/>
              <a:t>14/03/2024</a:t>
            </a:fld>
            <a:endParaRPr lang="pt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C14054-64CF-4DBB-B0A7-691102B5C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0C527D-9D6D-4EF2-9267-264D50762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5AF74-5AFD-441F-B695-83CA3338F51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3049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7661C-FD78-4535-A823-BCA8EE0EF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8A0DD18-A9C1-4555-B166-C7F834172A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C9FF72-132C-48A6-BFC4-0D9B8DD381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E8D334-8865-4B77-B878-5CDF42175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29DBF-0B3D-4F9D-8DE6-B80382D544F7}" type="datetimeFigureOut">
              <a:rPr lang="pt-PT" smtClean="0"/>
              <a:t>14/03/2024</a:t>
            </a:fld>
            <a:endParaRPr lang="pt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83447E-5C84-4982-9CA5-C4B255EF7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5A98A7-4691-4B62-9B06-9FC342AA4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5AF74-5AFD-441F-B695-83CA3338F51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6872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FF2ACD-DD10-4576-9D62-23BE129B2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5F319A-9122-425B-8493-3A7E59CF0C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63E429-FA9E-4703-92A8-C69F4A61F3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429DBF-0B3D-4F9D-8DE6-B80382D544F7}" type="datetimeFigureOut">
              <a:rPr lang="pt-PT" smtClean="0"/>
              <a:t>14/03/2024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C85A66-6DDB-4A0E-A9F6-C9449B4DA7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FBBBF8-3660-4C4D-A11B-0F14FD0D53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35AF74-5AFD-441F-B695-83CA3338F51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40671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CB7804-1305-4FF7-8ADD-FF18DA3EA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896" y="586410"/>
            <a:ext cx="11082129" cy="78519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Welcome to the IHI 16:9 PPT deck!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E7BC5F-49DA-4DB4-ADAC-32952163C3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6896" y="1606964"/>
            <a:ext cx="11082130" cy="4575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This template is set up for Widescreen or “16:9 aspect ratio”. </a:t>
            </a:r>
            <a:br>
              <a:rPr lang="en-US"/>
            </a:br>
            <a:r>
              <a:rPr lang="en-US"/>
              <a:t>Please use the templates in layout view to build your PPT presentations.</a:t>
            </a:r>
          </a:p>
          <a:p>
            <a:pPr lvl="0"/>
            <a:r>
              <a:rPr lang="en-US"/>
              <a:t>Questions? Please reach out to Jennifer Culbert, jculbert@ihi.org</a:t>
            </a:r>
          </a:p>
        </p:txBody>
      </p:sp>
    </p:spTree>
    <p:extLst>
      <p:ext uri="{BB962C8B-B14F-4D97-AF65-F5344CB8AC3E}">
        <p14:creationId xmlns:p14="http://schemas.microsoft.com/office/powerpoint/2010/main" val="2546289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  <p:sldLayoutId id="2147483698" r:id="rId19"/>
    <p:sldLayoutId id="2147483699" r:id="rId20"/>
    <p:sldLayoutId id="2147483700" r:id="rId21"/>
    <p:sldLayoutId id="2147483701" r:id="rId22"/>
    <p:sldLayoutId id="2147483702" r:id="rId23"/>
    <p:sldLayoutId id="2147483704" r:id="rId24"/>
    <p:sldLayoutId id="2147483705" r:id="rId25"/>
    <p:sldLayoutId id="2147483772" r:id="rId26"/>
  </p:sldLayoutIdLst>
  <p:txStyles>
    <p:titleStyle>
      <a:lvl1pPr algn="l" defTabSz="91438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Roboto Medium" panose="02000000000000000000" pitchFamily="2" charset="0"/>
          <a:ea typeface="Roboto Medium" panose="02000000000000000000" pitchFamily="2" charset="0"/>
          <a:cs typeface="+mj-cs"/>
        </a:defRPr>
      </a:lvl1pPr>
    </p:titleStyle>
    <p:bodyStyle>
      <a:lvl1pPr marL="228596" indent="-228596" algn="l" defTabSz="914385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tabLst>
          <a:tab pos="571491" algn="l"/>
        </a:tabLst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8" indent="-228596" algn="l" defTabSz="91438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81" indent="-228596" algn="l" defTabSz="91438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73" indent="-228596" algn="l" defTabSz="91438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66" indent="-228596" algn="l" defTabSz="91438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58" indent="-228596" algn="l" defTabSz="91438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51" indent="-228596" algn="l" defTabSz="91438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43" indent="-228596" algn="l" defTabSz="91438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35" indent="-228596" algn="l" defTabSz="91438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2" algn="l" defTabSz="9143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85" algn="l" defTabSz="9143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77" algn="l" defTabSz="9143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69" algn="l" defTabSz="9143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62" algn="l" defTabSz="9143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54" algn="l" defTabSz="9143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47" algn="l" defTabSz="9143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39" algn="l" defTabSz="9143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AF1365-B00E-4649-A3DD-D323C2912BC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62517" cy="6912943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417E630-E742-4B7F-B4C5-416BB1AF4BCF}"/>
              </a:ext>
            </a:extLst>
          </p:cNvPr>
          <p:cNvSpPr txBox="1">
            <a:spLocks/>
          </p:cNvSpPr>
          <p:nvPr/>
        </p:nvSpPr>
        <p:spPr>
          <a:xfrm>
            <a:off x="1698437" y="3429000"/>
            <a:ext cx="9105899" cy="154318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378" rtl="0" eaLnBrk="1" latinLnBrk="0" hangingPunct="1">
              <a:spcBef>
                <a:spcPct val="0"/>
              </a:spcBef>
              <a:buNone/>
              <a:defRPr sz="3300" b="0" kern="120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pt-BR" altLang="en-US" sz="4800" b="1">
                <a:solidFill>
                  <a:schemeClr val="bg1"/>
                </a:solidFill>
              </a:rPr>
              <a:t>Colaborativa</a:t>
            </a:r>
          </a:p>
          <a:p>
            <a:pPr algn="ctr" fontAlgn="auto">
              <a:spcAft>
                <a:spcPts val="0"/>
              </a:spcAft>
            </a:pPr>
            <a:r>
              <a:rPr lang="pt-BR" altLang="en-US" sz="4800" b="1" i="1">
                <a:solidFill>
                  <a:schemeClr val="bg1"/>
                </a:solidFill>
              </a:rPr>
              <a:t>Saúde em Nossas Mãos</a:t>
            </a:r>
            <a:endParaRPr lang="pt-BR" altLang="en-US" sz="13800" b="1" i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56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2155252"/>
              </p:ext>
            </p:extLst>
          </p:nvPr>
        </p:nvGraphicFramePr>
        <p:xfrm>
          <a:off x="228600" y="685800"/>
          <a:ext cx="11714480" cy="51149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501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64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0079">
                <a:tc gridSpan="2">
                  <a:txBody>
                    <a:bodyPr/>
                    <a:lstStyle/>
                    <a:p>
                      <a:pPr marL="5328285" marR="220979" indent="-5165725" algn="ctr">
                        <a:lnSpc>
                          <a:spcPts val="2210"/>
                        </a:lnSpc>
                        <a:spcBef>
                          <a:spcPts val="325"/>
                        </a:spcBef>
                      </a:pPr>
                      <a:r>
                        <a:rPr sz="2000" b="1" spc="-90" err="1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Promover</a:t>
                      </a:r>
                      <a:r>
                        <a:rPr lang="en-US" sz="2000" b="1" spc="-9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2000" b="1" spc="-45" err="1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cultura</a:t>
                      </a:r>
                      <a:r>
                        <a:rPr sz="2000" b="1" spc="-29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2000" b="1" spc="-5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de</a:t>
                      </a:r>
                      <a:r>
                        <a:rPr sz="2000" b="1" spc="-25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2000" b="1" spc="-7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qualidade</a:t>
                      </a:r>
                      <a:r>
                        <a:rPr sz="2000" b="1" spc="-21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2000" b="1" spc="-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e</a:t>
                      </a:r>
                      <a:r>
                        <a:rPr sz="2000" b="1" spc="-24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2000" b="1" spc="-90" err="1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segurança</a:t>
                      </a:r>
                      <a:r>
                        <a:rPr lang="en-US" sz="2000" b="1" spc="-9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2000" b="1" spc="-9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com</a:t>
                      </a:r>
                      <a:r>
                        <a:rPr sz="2000" b="1" spc="-31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en-US" sz="2000" b="1" spc="-6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2000" b="1" spc="-45" err="1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relação</a:t>
                      </a:r>
                      <a:r>
                        <a:rPr lang="en-US" sz="2000" b="1" spc="-4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2000" b="1" spc="-4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a</a:t>
                      </a:r>
                      <a:r>
                        <a:rPr sz="2000" b="1" spc="-26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2000" b="1" spc="-90" err="1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prevenção</a:t>
                      </a:r>
                      <a:r>
                        <a:rPr lang="en-US" sz="2000" b="1" spc="-9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2000" b="1" spc="-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e</a:t>
                      </a:r>
                      <a:r>
                        <a:rPr sz="2000" b="1" spc="-25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2000" b="1" spc="-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o</a:t>
                      </a:r>
                      <a:r>
                        <a:rPr sz="2000" b="1" spc="-17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2000" b="1" spc="-45" err="1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controle</a:t>
                      </a:r>
                      <a:r>
                        <a:rPr sz="2000" b="1" spc="-4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2000" b="1" spc="-5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de</a:t>
                      </a:r>
                      <a:r>
                        <a:rPr sz="2000" b="1" spc="-27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2000" b="1" spc="-9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infecção</a:t>
                      </a:r>
                      <a:endParaRPr sz="2000" b="1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6666"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b="1" spc="-5">
                          <a:solidFill>
                            <a:srgbClr val="000000"/>
                          </a:solidFill>
                          <a:latin typeface="+mn-lt"/>
                          <a:cs typeface="Carlito"/>
                        </a:rPr>
                        <a:t>Conceito</a:t>
                      </a:r>
                      <a:r>
                        <a:rPr sz="1600" b="1" spc="-50">
                          <a:solidFill>
                            <a:srgbClr val="000000"/>
                          </a:solidFill>
                          <a:latin typeface="+mn-lt"/>
                          <a:cs typeface="Carlito"/>
                        </a:rPr>
                        <a:t> </a:t>
                      </a:r>
                      <a:r>
                        <a:rPr sz="1600" b="1" spc="-5">
                          <a:solidFill>
                            <a:srgbClr val="000000"/>
                          </a:solidFill>
                          <a:latin typeface="+mn-lt"/>
                          <a:cs typeface="Carlito"/>
                        </a:rPr>
                        <a:t>deMudança</a:t>
                      </a:r>
                      <a:endParaRPr sz="1600">
                        <a:solidFill>
                          <a:srgbClr val="000000"/>
                        </a:solidFill>
                        <a:latin typeface="+mn-lt"/>
                        <a:cs typeface="Carlito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76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b="1" spc="-25">
                          <a:solidFill>
                            <a:srgbClr val="000000"/>
                          </a:solidFill>
                          <a:latin typeface="+mn-lt"/>
                          <a:cs typeface="Carlito"/>
                        </a:rPr>
                        <a:t>Mudanças</a:t>
                      </a:r>
                      <a:endParaRPr sz="1600">
                        <a:solidFill>
                          <a:srgbClr val="000000"/>
                        </a:solidFill>
                        <a:latin typeface="+mn-lt"/>
                        <a:cs typeface="Carlito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0827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600" b="1">
                        <a:solidFill>
                          <a:srgbClr val="000000"/>
                        </a:solidFill>
                        <a:latin typeface="+mn-lt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sz="1600" b="1">
                        <a:solidFill>
                          <a:srgbClr val="000000"/>
                        </a:solidFill>
                        <a:latin typeface="+mn-lt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sz="1600" b="1">
                        <a:solidFill>
                          <a:srgbClr val="000000"/>
                        </a:solidFill>
                        <a:latin typeface="+mn-lt"/>
                        <a:cs typeface="Times New Roman"/>
                      </a:endParaRPr>
                    </a:p>
                    <a:p>
                      <a:pPr marL="68580" marR="525145" algn="ctr">
                        <a:lnSpc>
                          <a:spcPct val="111000"/>
                        </a:lnSpc>
                        <a:spcBef>
                          <a:spcPts val="1145"/>
                        </a:spcBef>
                      </a:pPr>
                      <a:r>
                        <a:rPr lang="en-US" sz="1600" b="1" spc="-2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  </a:t>
                      </a:r>
                      <a:r>
                        <a:rPr sz="1600" b="1" spc="-25" err="1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Tornar</a:t>
                      </a:r>
                      <a:r>
                        <a:rPr sz="1600" b="1" spc="-15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600" b="1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a</a:t>
                      </a:r>
                      <a:r>
                        <a:rPr sz="1600" b="1" spc="-8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600" b="1" spc="-1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segurança</a:t>
                      </a:r>
                      <a:r>
                        <a:rPr sz="1600" b="1" spc="-12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600" b="1" spc="-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do</a:t>
                      </a:r>
                      <a:r>
                        <a:rPr sz="1600" b="1" spc="-18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600" b="1" spc="-15" err="1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paciente</a:t>
                      </a:r>
                      <a:r>
                        <a:rPr sz="1600" b="1" spc="-13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en-US" sz="1600" b="1" spc="-130" err="1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uma</a:t>
                      </a:r>
                      <a:r>
                        <a:rPr lang="en-US" sz="1600" b="1" spc="-13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600" b="1" spc="-11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600" b="1" spc="-5" err="1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prioridade</a:t>
                      </a:r>
                      <a:r>
                        <a:rPr sz="1600" b="1" spc="-16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en-US" sz="1600" b="1" spc="-16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en-US" sz="1600" b="1" spc="-160" err="1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n</a:t>
                      </a:r>
                      <a:r>
                        <a:rPr sz="1600" b="1" err="1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a</a:t>
                      </a:r>
                      <a:r>
                        <a:rPr sz="1600" b="1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600" b="1" spc="-20" err="1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organização</a:t>
                      </a:r>
                      <a:endParaRPr sz="1600" b="1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419734" marR="82550" indent="-347980">
                        <a:lnSpc>
                          <a:spcPct val="109900"/>
                        </a:lnSpc>
                        <a:spcBef>
                          <a:spcPts val="30"/>
                        </a:spcBef>
                        <a:buFont typeface="Symbol"/>
                        <a:buChar char=""/>
                        <a:tabLst>
                          <a:tab pos="419734" algn="l"/>
                          <a:tab pos="420370" algn="l"/>
                        </a:tabLst>
                      </a:pPr>
                      <a:r>
                        <a:rPr lang="pt-BR" sz="1600" strike="noStrike" spc="-5" noProof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Buscar oportunidades dentro da organização para apresentar a Colaborativa ou divulgar seus resultados  </a:t>
                      </a:r>
                    </a:p>
                    <a:p>
                      <a:pPr marL="419734" marR="82550" indent="-347980">
                        <a:lnSpc>
                          <a:spcPct val="109900"/>
                        </a:lnSpc>
                        <a:spcBef>
                          <a:spcPts val="30"/>
                        </a:spcBef>
                        <a:buFont typeface="Symbol"/>
                        <a:buChar char=""/>
                        <a:tabLst>
                          <a:tab pos="419734" algn="l"/>
                          <a:tab pos="420370" algn="l"/>
                        </a:tabLst>
                      </a:pPr>
                      <a:endParaRPr lang="pt-BR" sz="1600" strike="noStrike" spc="-5" noProof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  <a:p>
                      <a:pPr marL="419734" marR="82550" indent="-347980">
                        <a:lnSpc>
                          <a:spcPct val="109900"/>
                        </a:lnSpc>
                        <a:spcBef>
                          <a:spcPts val="30"/>
                        </a:spcBef>
                        <a:buFont typeface="Symbol"/>
                        <a:buChar char=""/>
                        <a:tabLst>
                          <a:tab pos="419734" algn="l"/>
                          <a:tab pos="420370" algn="l"/>
                        </a:tabLst>
                      </a:pPr>
                      <a:r>
                        <a:rPr lang="pt-BR" sz="1600" spc="-15" noProof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Apresentar</a:t>
                      </a:r>
                      <a:r>
                        <a:rPr lang="pt-BR" sz="1600" spc="-105" noProof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pt-BR" sz="1600" spc="-5" noProof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relatório</a:t>
                      </a:r>
                      <a:r>
                        <a:rPr lang="pt-BR" sz="1600" spc="-170" noProof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pt-BR" sz="1600" spc="-25" noProof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mensal</a:t>
                      </a:r>
                      <a:r>
                        <a:rPr lang="pt-BR" sz="1600" spc="-150" noProof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pt-BR" sz="1600" noProof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da</a:t>
                      </a:r>
                      <a:r>
                        <a:rPr lang="pt-BR" sz="1600" spc="-10" noProof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pt-BR" sz="1600" spc="-5" noProof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Colaborativa</a:t>
                      </a:r>
                      <a:r>
                        <a:rPr lang="pt-BR" sz="1600" spc="-150" noProof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pt-BR" sz="1600" spc="-25" noProof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PROADI para Diretoria</a:t>
                      </a:r>
                    </a:p>
                    <a:p>
                      <a:pPr marL="419734" marR="82550" indent="-347980">
                        <a:lnSpc>
                          <a:spcPct val="109900"/>
                        </a:lnSpc>
                        <a:spcBef>
                          <a:spcPts val="30"/>
                        </a:spcBef>
                        <a:buFont typeface="Symbol"/>
                        <a:buChar char=""/>
                        <a:tabLst>
                          <a:tab pos="419734" algn="l"/>
                          <a:tab pos="420370" algn="l"/>
                        </a:tabLst>
                      </a:pPr>
                      <a:endParaRPr lang="pt-BR" sz="1600" spc="-25" noProof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  <a:p>
                      <a:pPr marL="419734" marR="82550" lvl="0" indent="-347980" algn="l" defTabSz="914400" eaLnBrk="1" fontAlgn="auto" latinLnBrk="0" hangingPunct="1">
                        <a:lnSpc>
                          <a:spcPct val="10990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Char char=""/>
                        <a:tabLst>
                          <a:tab pos="419734" algn="l"/>
                          <a:tab pos="420370" algn="l"/>
                        </a:tabLst>
                        <a:defRPr/>
                      </a:pPr>
                      <a:r>
                        <a:rPr lang="pt-BR" sz="1600" spc="-25" noProof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Solicitar e envolver a Diretoria </a:t>
                      </a:r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na remoção de remover barreiras operacionais na área piloto</a:t>
                      </a:r>
                    </a:p>
                    <a:p>
                      <a:pPr marL="419734" marR="82550" lvl="0" indent="-347980" algn="l" defTabSz="914400" eaLnBrk="1" fontAlgn="auto" latinLnBrk="0" hangingPunct="1">
                        <a:lnSpc>
                          <a:spcPct val="10990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Char char=""/>
                        <a:tabLst>
                          <a:tab pos="419734" algn="l"/>
                          <a:tab pos="420370" algn="l"/>
                        </a:tabLst>
                        <a:defRPr/>
                      </a:pP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419734" marR="82550" lvl="0" indent="-347980" algn="l" defTabSz="914400" eaLnBrk="1" fontAlgn="auto" latinLnBrk="0" hangingPunct="1">
                        <a:lnSpc>
                          <a:spcPct val="10990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Char char=""/>
                        <a:tabLst>
                          <a:tab pos="419734" algn="l"/>
                          <a:tab pos="420370" algn="l"/>
                        </a:tabLst>
                        <a:defRPr/>
                      </a:pPr>
                      <a:r>
                        <a:rPr lang="pt-BR" sz="1600" b="0" i="0" u="none" strike="noStrike" spc="-25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Capacitar colaboradores para a coleta de dados</a:t>
                      </a:r>
                    </a:p>
                    <a:p>
                      <a:pPr marL="419734" marR="82550" lvl="0" indent="-347980" algn="l" defTabSz="914400" eaLnBrk="1" fontAlgn="auto" latinLnBrk="0" hangingPunct="1">
                        <a:lnSpc>
                          <a:spcPct val="10990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Char char=""/>
                        <a:tabLst>
                          <a:tab pos="419734" algn="l"/>
                          <a:tab pos="420370" algn="l"/>
                        </a:tabLst>
                        <a:defRPr/>
                      </a:pPr>
                      <a:endParaRPr lang="pt-BR" sz="1600" spc="-25" noProof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7218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600" b="1">
                        <a:solidFill>
                          <a:srgbClr val="000000"/>
                        </a:solidFill>
                        <a:latin typeface="+mn-lt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sz="1600" b="1">
                        <a:solidFill>
                          <a:srgbClr val="000000"/>
                        </a:solidFill>
                        <a:latin typeface="+mn-lt"/>
                        <a:cs typeface="Times New Roman"/>
                      </a:endParaRPr>
                    </a:p>
                    <a:p>
                      <a:pPr marL="68580" algn="ctr">
                        <a:lnSpc>
                          <a:spcPct val="100000"/>
                        </a:lnSpc>
                        <a:spcBef>
                          <a:spcPts val="1325"/>
                        </a:spcBef>
                      </a:pPr>
                      <a:r>
                        <a:rPr sz="1600" b="1" spc="-15" err="1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Demonstrar</a:t>
                      </a:r>
                      <a:r>
                        <a:rPr sz="1600" b="1" spc="-2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600" b="1" err="1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liderança</a:t>
                      </a:r>
                      <a:r>
                        <a:rPr lang="en-US" sz="1600" b="1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600" b="1" err="1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visível</a:t>
                      </a:r>
                      <a:endParaRPr sz="1600" b="1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419734" marR="106680" indent="-346075">
                        <a:lnSpc>
                          <a:spcPct val="111100"/>
                        </a:lnSpc>
                        <a:spcBef>
                          <a:spcPts val="95"/>
                        </a:spcBef>
                        <a:buFont typeface="Symbol"/>
                        <a:buChar char=""/>
                        <a:tabLst>
                          <a:tab pos="419734" algn="l"/>
                          <a:tab pos="420370" algn="l"/>
                        </a:tabLst>
                      </a:pPr>
                      <a:r>
                        <a:rPr lang="pt-BR" sz="1600" strike="noStrike" spc="-20" noProof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Assegurar a participação da liderança nas Rondas</a:t>
                      </a:r>
                    </a:p>
                    <a:p>
                      <a:pPr marL="419734" marR="106680" indent="-346075">
                        <a:lnSpc>
                          <a:spcPct val="111100"/>
                        </a:lnSpc>
                        <a:spcBef>
                          <a:spcPts val="95"/>
                        </a:spcBef>
                        <a:buFont typeface="Symbol"/>
                        <a:buChar char=""/>
                        <a:tabLst>
                          <a:tab pos="419734" algn="l"/>
                          <a:tab pos="420370" algn="l"/>
                        </a:tabLst>
                      </a:pPr>
                      <a:endParaRPr lang="pt-BR" sz="1600" strike="noStrike" spc="-20" noProof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  <a:p>
                      <a:pPr marL="419734" marR="106680" indent="-346075">
                        <a:lnSpc>
                          <a:spcPct val="111100"/>
                        </a:lnSpc>
                        <a:spcBef>
                          <a:spcPts val="95"/>
                        </a:spcBef>
                        <a:buFont typeface="Symbol"/>
                        <a:buChar char=""/>
                        <a:tabLst>
                          <a:tab pos="419734" algn="l"/>
                          <a:tab pos="420370" algn="l"/>
                        </a:tabLst>
                      </a:pPr>
                      <a:r>
                        <a:rPr lang="pt-BR" sz="1600" strike="noStrike" spc="-20" noProof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Envolver a media liderança nas atividades da Colaborativa</a:t>
                      </a:r>
                    </a:p>
                    <a:p>
                      <a:pPr marL="419734" marR="106680" indent="-346075">
                        <a:lnSpc>
                          <a:spcPct val="111100"/>
                        </a:lnSpc>
                        <a:spcBef>
                          <a:spcPts val="95"/>
                        </a:spcBef>
                        <a:buFont typeface="Symbol"/>
                        <a:buChar char=""/>
                        <a:tabLst>
                          <a:tab pos="419734" algn="l"/>
                          <a:tab pos="420370" algn="l"/>
                        </a:tabLst>
                      </a:pPr>
                      <a:endParaRPr lang="pt-BR" sz="1600" strike="noStrike" spc="-20" noProof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  <a:p>
                      <a:pPr marL="419734" marR="106680" indent="-346075">
                        <a:lnSpc>
                          <a:spcPct val="111100"/>
                        </a:lnSpc>
                        <a:spcBef>
                          <a:spcPts val="95"/>
                        </a:spcBef>
                        <a:buFont typeface="Symbol"/>
                        <a:buChar char=""/>
                        <a:tabLst>
                          <a:tab pos="419734" algn="l"/>
                          <a:tab pos="420370" algn="l"/>
                        </a:tabLst>
                      </a:pPr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Compartilhar os resultados com as lideranças da área</a:t>
                      </a:r>
                      <a:endParaRPr lang="pt-BR" sz="1600" strike="noStrike" noProof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19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89206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5233416"/>
              </p:ext>
            </p:extLst>
          </p:nvPr>
        </p:nvGraphicFramePr>
        <p:xfrm>
          <a:off x="278721" y="753112"/>
          <a:ext cx="11505792" cy="47224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587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470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0779">
                <a:tc gridSpan="2"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000" b="1" spc="-2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Integrar</a:t>
                      </a:r>
                      <a:r>
                        <a:rPr sz="2000" b="1" spc="-10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2000" b="1" spc="-1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pacientes</a:t>
                      </a:r>
                      <a:r>
                        <a:rPr sz="2000" b="1" spc="-6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2000" b="1" spc="-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e</a:t>
                      </a:r>
                      <a:r>
                        <a:rPr sz="2000" b="1" spc="-2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2000" b="1" spc="-1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familiares</a:t>
                      </a:r>
                      <a:r>
                        <a:rPr sz="2000" b="1" spc="-7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2000" b="1" spc="-2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na</a:t>
                      </a:r>
                      <a:r>
                        <a:rPr sz="2000" b="1" spc="-9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2000" b="1" spc="-3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equipe</a:t>
                      </a:r>
                      <a:r>
                        <a:rPr sz="2000" b="1" spc="-11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2000" b="1" spc="-2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de</a:t>
                      </a:r>
                      <a:r>
                        <a:rPr sz="2000" b="1" spc="-10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2000" b="1" spc="-2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cuidados</a:t>
                      </a:r>
                      <a:r>
                        <a:rPr sz="2000" b="1" spc="-8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2000" b="1" spc="-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e</a:t>
                      </a:r>
                      <a:r>
                        <a:rPr sz="2000" b="1" spc="-2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na</a:t>
                      </a:r>
                      <a:r>
                        <a:rPr sz="2000" b="1" spc="-9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2000" b="1" spc="-3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tomada</a:t>
                      </a:r>
                      <a:r>
                        <a:rPr sz="2000" b="1" spc="-10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2000" b="1" spc="-2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de</a:t>
                      </a:r>
                      <a:r>
                        <a:rPr sz="2000" b="1" spc="-14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2000" b="1" spc="-5" err="1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decisão</a:t>
                      </a:r>
                      <a:endParaRPr lang="en-US" sz="2000" b="1" spc="-5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  <a:p>
                      <a:pPr marL="11430"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endParaRPr sz="1600" b="1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228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090">
                <a:tc>
                  <a:txBody>
                    <a:bodyPr/>
                    <a:lstStyle/>
                    <a:p>
                      <a:pPr marL="549910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1600" spc="-1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Conceito </a:t>
                      </a:r>
                      <a:r>
                        <a:rPr sz="1600" spc="-2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de</a:t>
                      </a:r>
                      <a:r>
                        <a:rPr sz="1600" spc="-28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600" spc="-3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Mudança</a:t>
                      </a:r>
                      <a:endParaRPr sz="160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8191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1600" spc="-2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Mudanças</a:t>
                      </a:r>
                      <a:endParaRPr sz="160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99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solidFill>
                          <a:srgbClr val="000000"/>
                        </a:solidFill>
                        <a:latin typeface="+mn-lt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solidFill>
                          <a:srgbClr val="000000"/>
                        </a:solidFill>
                        <a:latin typeface="+mn-lt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solidFill>
                          <a:srgbClr val="000000"/>
                        </a:solidFill>
                        <a:latin typeface="+mn-lt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solidFill>
                          <a:srgbClr val="000000"/>
                        </a:solidFill>
                        <a:latin typeface="+mn-lt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solidFill>
                          <a:srgbClr val="000000"/>
                        </a:solidFill>
                        <a:latin typeface="+mn-lt"/>
                        <a:cs typeface="Times New Roman"/>
                      </a:endParaRPr>
                    </a:p>
                    <a:p>
                      <a:pPr marL="86360" marR="271145" algn="ctr">
                        <a:lnSpc>
                          <a:spcPct val="100000"/>
                        </a:lnSpc>
                      </a:pPr>
                      <a:r>
                        <a:rPr sz="1600" b="1" spc="-50" err="1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Tornar</a:t>
                      </a:r>
                      <a:r>
                        <a:rPr sz="1600" b="1" spc="-5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600" b="1" spc="-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os </a:t>
                      </a:r>
                      <a:r>
                        <a:rPr sz="1600" b="1" spc="-25" err="1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cuidados</a:t>
                      </a:r>
                      <a:r>
                        <a:rPr sz="1600" b="1" spc="-2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en-US" sz="1600" b="1" spc="-25" err="1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assistenciais</a:t>
                      </a:r>
                      <a:r>
                        <a:rPr lang="en-US" sz="1600" b="1" spc="-2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en-US" sz="1600" b="1" spc="-25" err="1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em</a:t>
                      </a:r>
                      <a:r>
                        <a:rPr lang="en-US" sz="1600" b="1" spc="-2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en-US" sz="1600" b="1" spc="-25" err="1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cuidados</a:t>
                      </a:r>
                      <a:r>
                        <a:rPr lang="en-US" sz="1600" b="1" spc="-2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600" b="1" spc="-20" err="1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centrados</a:t>
                      </a:r>
                      <a:r>
                        <a:rPr sz="1600" b="1" spc="-2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600" b="1" spc="-3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nos  </a:t>
                      </a:r>
                      <a:r>
                        <a:rPr sz="1600" b="1" spc="-2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pacientes </a:t>
                      </a:r>
                      <a:r>
                        <a:rPr sz="1600" b="1" spc="-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e </a:t>
                      </a:r>
                      <a:r>
                        <a:rPr sz="1600" b="1" spc="-15" err="1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famílias</a:t>
                      </a:r>
                      <a:endParaRPr sz="1600" b="1" strike="sngStrike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380365" indent="-285750">
                        <a:lnSpc>
                          <a:spcPct val="100000"/>
                        </a:lnSpc>
                        <a:spcBef>
                          <a:spcPts val="200"/>
                        </a:spcBef>
                        <a:buFont typeface="Arial" panose="020B0604020202020204" pitchFamily="34" charset="0"/>
                        <a:buChar char="•"/>
                      </a:pPr>
                      <a:endParaRPr lang="pt-BR" sz="16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380365" indent="-285750">
                        <a:lnSpc>
                          <a:spcPct val="100000"/>
                        </a:lnSpc>
                        <a:spcBef>
                          <a:spcPts val="2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pt-BR" sz="16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Estabelecer canais para que o paciente acesse os profissionais quando tiver dúvidas sobre os cuidados oferecidos</a:t>
                      </a:r>
                    </a:p>
                    <a:p>
                      <a:pPr marL="378460" marR="0" lvl="0" indent="-285115" algn="l" defTabSz="914400" eaLnBrk="1" fontAlgn="auto" latinLnBrk="0" hangingPunct="1">
                        <a:lnSpc>
                          <a:spcPts val="17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>
                          <a:tab pos="377825" algn="l"/>
                          <a:tab pos="378460" algn="l"/>
                        </a:tabLst>
                        <a:defRPr/>
                      </a:pPr>
                      <a:endParaRPr lang="pt-BR" sz="16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378460" marR="0" lvl="0" indent="-285115" algn="l" defTabSz="914400" eaLnBrk="1" fontAlgn="auto" latinLnBrk="0" hangingPunct="1">
                        <a:lnSpc>
                          <a:spcPts val="17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>
                          <a:tab pos="377825" algn="l"/>
                          <a:tab pos="378460" algn="l"/>
                        </a:tabLst>
                        <a:defRPr/>
                      </a:pPr>
                      <a:endParaRPr lang="pt-BR" sz="16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378460" marR="0" lvl="0" indent="-285115" algn="l" defTabSz="914400" eaLnBrk="1" fontAlgn="auto" latinLnBrk="0" hangingPunct="1">
                        <a:lnSpc>
                          <a:spcPts val="17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>
                          <a:tab pos="377825" algn="l"/>
                          <a:tab pos="378460" algn="l"/>
                        </a:tabLst>
                        <a:defRPr/>
                      </a:pPr>
                      <a:r>
                        <a:rPr lang="pt-BR" sz="16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Utilizar perguntas de ativação, acolher e anotar as necessidades dos pacientes </a:t>
                      </a:r>
                    </a:p>
                    <a:p>
                      <a:pPr marL="378460" marR="0" lvl="0" indent="-285115" algn="l" defTabSz="914400" eaLnBrk="1" fontAlgn="auto" latinLnBrk="0" hangingPunct="1">
                        <a:lnSpc>
                          <a:spcPts val="17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>
                          <a:tab pos="377825" algn="l"/>
                          <a:tab pos="378460" algn="l"/>
                        </a:tabLst>
                        <a:defRPr/>
                      </a:pPr>
                      <a:endParaRPr lang="pt-BR" sz="16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380365" marR="63500" indent="-285750">
                        <a:lnSpc>
                          <a:spcPts val="1700"/>
                        </a:lnSpc>
                        <a:spcBef>
                          <a:spcPts val="5"/>
                        </a:spcBef>
                        <a:buFont typeface="Arial" panose="020B0604020202020204" pitchFamily="34" charset="0"/>
                        <a:buChar char="•"/>
                      </a:pPr>
                      <a:endParaRPr lang="pt-BR" sz="1600" spc="-90" noProof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  <a:p>
                      <a:pPr marL="380365" marR="63500" indent="-285750">
                        <a:lnSpc>
                          <a:spcPts val="1700"/>
                        </a:lnSpc>
                        <a:spcBef>
                          <a:spcPts val="5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pt-BR" sz="1600" spc="-25" noProof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Informar/</a:t>
                      </a:r>
                      <a:r>
                        <a:rPr lang="pt-BR" sz="1600" spc="-10" noProof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pt-BR" sz="1600" spc="-15" noProof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Educar</a:t>
                      </a:r>
                      <a:r>
                        <a:rPr lang="pt-BR" sz="1600" spc="-150" noProof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pt-BR" sz="1600" noProof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o</a:t>
                      </a:r>
                      <a:r>
                        <a:rPr lang="pt-BR" sz="1600" spc="5" noProof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pt-BR" sz="1600" spc="-15" noProof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paciente</a:t>
                      </a:r>
                      <a:r>
                        <a:rPr lang="pt-BR" sz="1600" spc="-130" noProof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pt-BR" sz="1600" noProof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e</a:t>
                      </a:r>
                      <a:r>
                        <a:rPr lang="pt-BR" sz="1600" spc="-80" noProof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pt-BR" sz="1600" spc="-15" noProof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familiares</a:t>
                      </a:r>
                      <a:r>
                        <a:rPr lang="pt-BR" sz="1600" spc="-175" noProof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pt-BR" sz="1600" spc="-15" noProof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sobre</a:t>
                      </a:r>
                      <a:r>
                        <a:rPr lang="pt-BR" sz="1600" spc="-60" noProof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pt-BR" sz="1600" noProof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a</a:t>
                      </a:r>
                      <a:r>
                        <a:rPr lang="pt-BR" sz="1600" spc="-80" noProof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pt-BR" sz="1600" spc="-25" noProof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forma</a:t>
                      </a:r>
                      <a:r>
                        <a:rPr lang="pt-BR" sz="1600" spc="-20" noProof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pt-BR" sz="1600" spc="-30" noProof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como</a:t>
                      </a:r>
                      <a:r>
                        <a:rPr lang="pt-BR" sz="1600" spc="-80" noProof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pt-BR" sz="1600" spc="-15" noProof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podem</a:t>
                      </a:r>
                      <a:r>
                        <a:rPr lang="pt-BR" sz="1600" spc="-125" noProof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pt-BR" sz="1600" spc="-20" noProof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ajudar</a:t>
                      </a:r>
                      <a:r>
                        <a:rPr lang="pt-BR" sz="1600" spc="-55" noProof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pt-BR" sz="1600" noProof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a</a:t>
                      </a:r>
                      <a:r>
                        <a:rPr lang="pt-BR" sz="1600" spc="-75" noProof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pt-BR" sz="1600" spc="-15" noProof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prevenir</a:t>
                      </a:r>
                      <a:r>
                        <a:rPr lang="pt-BR" sz="1600" spc="-55" noProof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pt-BR" sz="1600" noProof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a</a:t>
                      </a:r>
                      <a:r>
                        <a:rPr lang="pt-BR" sz="1600" spc="5" noProof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pt-BR" sz="1600" spc="-15" noProof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infecção</a:t>
                      </a:r>
                      <a:r>
                        <a:rPr lang="pt-BR" sz="1600" spc="-155" noProof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pt-BR" sz="1600" spc="-15" noProof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relacionada aos cuidados a saúde</a:t>
                      </a:r>
                    </a:p>
                    <a:p>
                      <a:pPr marL="380365" marR="63500" indent="-285750">
                        <a:lnSpc>
                          <a:spcPts val="1700"/>
                        </a:lnSpc>
                        <a:spcBef>
                          <a:spcPts val="5"/>
                        </a:spcBef>
                        <a:buFont typeface="Arial" panose="020B0604020202020204" pitchFamily="34" charset="0"/>
                        <a:buChar char="•"/>
                      </a:pPr>
                      <a:endParaRPr lang="pt-BR" sz="1600" spc="-15" noProof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  <a:p>
                      <a:pPr marL="380365" marR="63500" indent="-285750">
                        <a:lnSpc>
                          <a:spcPts val="1700"/>
                        </a:lnSpc>
                        <a:spcBef>
                          <a:spcPts val="5"/>
                        </a:spcBef>
                        <a:buFont typeface="Arial" panose="020B0604020202020204" pitchFamily="34" charset="0"/>
                        <a:buChar char="•"/>
                      </a:pPr>
                      <a:endParaRPr lang="pt-BR" sz="1600" spc="-15" noProof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  <a:p>
                      <a:pPr marL="380365" marR="63500" indent="-285750">
                        <a:lnSpc>
                          <a:spcPts val="1700"/>
                        </a:lnSpc>
                        <a:spcBef>
                          <a:spcPts val="5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pt-BR" sz="1600" spc="-15" noProof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Cri</a:t>
                      </a:r>
                      <a:r>
                        <a:rPr lang="pt-BR" sz="1600" spc="-5" noProof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ar </a:t>
                      </a:r>
                      <a:r>
                        <a:rPr lang="pt-BR" sz="1600" spc="-10" noProof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as </a:t>
                      </a:r>
                      <a:r>
                        <a:rPr lang="pt-BR" sz="1600" spc="-15" noProof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condições </a:t>
                      </a:r>
                      <a:r>
                        <a:rPr lang="pt-BR" sz="1600" spc="-10" noProof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para </a:t>
                      </a:r>
                      <a:r>
                        <a:rPr lang="pt-BR" sz="1600" noProof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que </a:t>
                      </a:r>
                      <a:r>
                        <a:rPr lang="pt-BR" sz="1600" spc="-20" noProof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família/paciente </a:t>
                      </a:r>
                      <a:r>
                        <a:rPr lang="pt-BR" sz="1600" noProof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se </a:t>
                      </a:r>
                      <a:r>
                        <a:rPr lang="pt-BR" sz="1600" spc="-5" noProof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sintam </a:t>
                      </a:r>
                      <a:r>
                        <a:rPr lang="pt-BR" sz="1600" spc="-10" noProof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confortáveis em colaborar </a:t>
                      </a:r>
                      <a:r>
                        <a:rPr lang="pt-BR" sz="1600" spc="-5" noProof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para </a:t>
                      </a:r>
                      <a:r>
                        <a:rPr lang="pt-BR" sz="1600" noProof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a </a:t>
                      </a:r>
                      <a:r>
                        <a:rPr lang="pt-BR" sz="1600" spc="-5" noProof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adesão  aos bundles de prevenção de infecção</a:t>
                      </a:r>
                      <a:endParaRPr lang="pt-BR" sz="1600" strike="sngStrike" noProof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2214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4353253"/>
              </p:ext>
            </p:extLst>
          </p:nvPr>
        </p:nvGraphicFramePr>
        <p:xfrm>
          <a:off x="131446" y="429371"/>
          <a:ext cx="11882976" cy="62183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640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18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278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000" b="1" spc="-25">
                          <a:latin typeface="+mn-lt"/>
                          <a:cs typeface="Arial"/>
                        </a:rPr>
                        <a:t>Integrar</a:t>
                      </a:r>
                      <a:r>
                        <a:rPr sz="2000" b="1" spc="-105">
                          <a:latin typeface="+mn-lt"/>
                          <a:cs typeface="Arial"/>
                        </a:rPr>
                        <a:t> </a:t>
                      </a:r>
                      <a:r>
                        <a:rPr sz="2000" b="1" spc="-15">
                          <a:latin typeface="+mn-lt"/>
                          <a:cs typeface="Arial"/>
                        </a:rPr>
                        <a:t>pacientes</a:t>
                      </a:r>
                      <a:r>
                        <a:rPr sz="2000" b="1" spc="-60">
                          <a:latin typeface="+mn-lt"/>
                          <a:cs typeface="Arial"/>
                        </a:rPr>
                        <a:t> </a:t>
                      </a:r>
                      <a:r>
                        <a:rPr sz="2000" b="1" spc="-5">
                          <a:latin typeface="+mn-lt"/>
                          <a:cs typeface="Arial"/>
                        </a:rPr>
                        <a:t>e</a:t>
                      </a:r>
                      <a:r>
                        <a:rPr sz="2000" b="1" spc="-20">
                          <a:latin typeface="+mn-lt"/>
                          <a:cs typeface="Arial"/>
                        </a:rPr>
                        <a:t> </a:t>
                      </a:r>
                      <a:r>
                        <a:rPr sz="2000" b="1" spc="-15">
                          <a:latin typeface="+mn-lt"/>
                          <a:cs typeface="Arial"/>
                        </a:rPr>
                        <a:t>familiares</a:t>
                      </a:r>
                      <a:r>
                        <a:rPr sz="2000" b="1" spc="-70">
                          <a:latin typeface="+mn-lt"/>
                          <a:cs typeface="Arial"/>
                        </a:rPr>
                        <a:t> </a:t>
                      </a:r>
                      <a:r>
                        <a:rPr sz="2000" b="1" spc="-20">
                          <a:latin typeface="+mn-lt"/>
                          <a:cs typeface="Arial"/>
                        </a:rPr>
                        <a:t>na</a:t>
                      </a:r>
                      <a:r>
                        <a:rPr sz="2000" b="1" spc="-95">
                          <a:latin typeface="+mn-lt"/>
                          <a:cs typeface="Arial"/>
                        </a:rPr>
                        <a:t> </a:t>
                      </a:r>
                      <a:r>
                        <a:rPr sz="2000" b="1" spc="-35">
                          <a:latin typeface="+mn-lt"/>
                          <a:cs typeface="Arial"/>
                        </a:rPr>
                        <a:t>equipe</a:t>
                      </a:r>
                      <a:r>
                        <a:rPr sz="2000" b="1" spc="-110">
                          <a:latin typeface="+mn-lt"/>
                          <a:cs typeface="Arial"/>
                        </a:rPr>
                        <a:t> </a:t>
                      </a:r>
                      <a:r>
                        <a:rPr sz="2000" b="1" spc="-20">
                          <a:latin typeface="+mn-lt"/>
                          <a:cs typeface="Arial"/>
                        </a:rPr>
                        <a:t>de</a:t>
                      </a:r>
                      <a:r>
                        <a:rPr sz="2000" b="1" spc="-100">
                          <a:latin typeface="+mn-lt"/>
                          <a:cs typeface="Arial"/>
                        </a:rPr>
                        <a:t> </a:t>
                      </a:r>
                      <a:r>
                        <a:rPr sz="2000" b="1" spc="-25">
                          <a:latin typeface="+mn-lt"/>
                          <a:cs typeface="Arial"/>
                        </a:rPr>
                        <a:t>cuidados</a:t>
                      </a:r>
                      <a:r>
                        <a:rPr sz="2000" b="1" spc="-85">
                          <a:latin typeface="+mn-lt"/>
                          <a:cs typeface="Arial"/>
                        </a:rPr>
                        <a:t> </a:t>
                      </a:r>
                      <a:r>
                        <a:rPr sz="2000" b="1" spc="-5">
                          <a:latin typeface="+mn-lt"/>
                          <a:cs typeface="Arial"/>
                        </a:rPr>
                        <a:t>e</a:t>
                      </a:r>
                      <a:r>
                        <a:rPr sz="2000" b="1" spc="-20">
                          <a:latin typeface="+mn-lt"/>
                          <a:cs typeface="Arial"/>
                        </a:rPr>
                        <a:t> na</a:t>
                      </a:r>
                      <a:r>
                        <a:rPr sz="2000" b="1" spc="-95">
                          <a:latin typeface="+mn-lt"/>
                          <a:cs typeface="Arial"/>
                        </a:rPr>
                        <a:t> </a:t>
                      </a:r>
                      <a:r>
                        <a:rPr sz="2000" b="1" spc="-35">
                          <a:latin typeface="+mn-lt"/>
                          <a:cs typeface="Arial"/>
                        </a:rPr>
                        <a:t>tomada</a:t>
                      </a:r>
                      <a:r>
                        <a:rPr sz="2000" b="1" spc="-95">
                          <a:latin typeface="+mn-lt"/>
                          <a:cs typeface="Arial"/>
                        </a:rPr>
                        <a:t> </a:t>
                      </a:r>
                      <a:r>
                        <a:rPr sz="2000" b="1" spc="-20">
                          <a:latin typeface="+mn-lt"/>
                          <a:cs typeface="Arial"/>
                        </a:rPr>
                        <a:t>de</a:t>
                      </a:r>
                      <a:r>
                        <a:rPr sz="2000" b="1" spc="-114">
                          <a:latin typeface="+mn-lt"/>
                          <a:cs typeface="Arial"/>
                        </a:rPr>
                        <a:t> </a:t>
                      </a:r>
                      <a:r>
                        <a:rPr sz="2000" b="1" spc="-5">
                          <a:latin typeface="+mn-lt"/>
                          <a:cs typeface="Arial"/>
                        </a:rPr>
                        <a:t>decisão</a:t>
                      </a:r>
                      <a:endParaRPr sz="2000" b="1">
                        <a:latin typeface="+mn-lt"/>
                        <a:cs typeface="Arial"/>
                      </a:endParaRPr>
                    </a:p>
                  </a:txBody>
                  <a:tcPr marL="0" marR="0" marT="228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6344">
                <a:tc>
                  <a:txBody>
                    <a:bodyPr/>
                    <a:lstStyle/>
                    <a:p>
                      <a:pPr marL="845185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1600" spc="-1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Conceito </a:t>
                      </a:r>
                      <a:r>
                        <a:rPr sz="1600" spc="-2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de</a:t>
                      </a:r>
                      <a:r>
                        <a:rPr sz="1600" spc="-28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600" spc="-3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Mudança</a:t>
                      </a:r>
                      <a:endParaRPr sz="160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8191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1600" spc="-3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Mudança</a:t>
                      </a:r>
                      <a:endParaRPr sz="160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3815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solidFill>
                          <a:srgbClr val="000000"/>
                        </a:solidFill>
                        <a:latin typeface="+mn-lt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solidFill>
                          <a:srgbClr val="000000"/>
                        </a:solidFill>
                        <a:latin typeface="+mn-lt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solidFill>
                          <a:srgbClr val="000000"/>
                        </a:solidFill>
                        <a:latin typeface="+mn-lt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solidFill>
                          <a:srgbClr val="000000"/>
                        </a:solidFill>
                        <a:latin typeface="+mn-lt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solidFill>
                          <a:srgbClr val="000000"/>
                        </a:solidFill>
                        <a:latin typeface="+mn-lt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600">
                        <a:solidFill>
                          <a:srgbClr val="000000"/>
                        </a:solidFill>
                        <a:latin typeface="+mn-lt"/>
                        <a:cs typeface="Times New Roman"/>
                      </a:endParaRPr>
                    </a:p>
                    <a:p>
                      <a:pPr marL="86360" marR="415290" algn="ctr">
                        <a:lnSpc>
                          <a:spcPct val="100000"/>
                        </a:lnSpc>
                      </a:pPr>
                      <a:endParaRPr lang="en-US" sz="1600" b="1" spc="-25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  <a:p>
                      <a:pPr marL="86360" marR="415290" algn="ctr">
                        <a:lnSpc>
                          <a:spcPct val="100000"/>
                        </a:lnSpc>
                      </a:pPr>
                      <a:r>
                        <a:rPr lang="en-US" sz="1600" b="1" spc="-2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  </a:t>
                      </a:r>
                      <a:r>
                        <a:rPr sz="1600" b="1" spc="-25" err="1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Promover</a:t>
                      </a:r>
                      <a:r>
                        <a:rPr sz="1600" b="1" spc="-2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600" b="1" spc="-3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comunicação </a:t>
                      </a:r>
                      <a:r>
                        <a:rPr sz="1600" b="1" spc="-2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transparente </a:t>
                      </a:r>
                      <a:r>
                        <a:rPr sz="1600" b="1" spc="-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e  aberta </a:t>
                      </a:r>
                      <a:r>
                        <a:rPr sz="1600" b="1" spc="-1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entre pacientes, familiares </a:t>
                      </a:r>
                      <a:r>
                        <a:rPr sz="1600" b="1" spc="-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e  </a:t>
                      </a:r>
                      <a:r>
                        <a:rPr sz="1600" b="1" spc="-2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membros </a:t>
                      </a:r>
                      <a:r>
                        <a:rPr sz="1600" b="1" spc="-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da </a:t>
                      </a:r>
                      <a:r>
                        <a:rPr sz="1600" b="1" spc="-2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equipe</a:t>
                      </a:r>
                      <a:r>
                        <a:rPr sz="1600" b="1" spc="21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600" b="1" spc="-3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multidisciplinar</a:t>
                      </a:r>
                      <a:endParaRPr sz="1600" b="1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267335" indent="-172720">
                        <a:lnSpc>
                          <a:spcPct val="100000"/>
                        </a:lnSpc>
                        <a:spcBef>
                          <a:spcPts val="200"/>
                        </a:spcBef>
                        <a:buChar char="•"/>
                        <a:tabLst>
                          <a:tab pos="267335" algn="l"/>
                        </a:tabLst>
                      </a:pPr>
                      <a:r>
                        <a:rPr sz="1600" spc="-2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Compartilhar</a:t>
                      </a:r>
                      <a:r>
                        <a:rPr sz="1600" spc="-16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600" spc="-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as</a:t>
                      </a:r>
                      <a:r>
                        <a:rPr sz="1600" spc="-10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600" spc="-2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metas</a:t>
                      </a:r>
                      <a:r>
                        <a:rPr sz="1600" spc="-10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600" spc="-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diárias</a:t>
                      </a:r>
                      <a:r>
                        <a:rPr sz="1600" spc="-10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60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com</a:t>
                      </a:r>
                      <a:r>
                        <a:rPr sz="1600" spc="-17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60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os</a:t>
                      </a:r>
                      <a:r>
                        <a:rPr sz="1600" spc="-2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600" spc="-1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pacientes</a:t>
                      </a:r>
                      <a:r>
                        <a:rPr sz="1600" spc="-13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60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e</a:t>
                      </a:r>
                      <a:r>
                        <a:rPr sz="1600" spc="-9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600" spc="-1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famílias</a:t>
                      </a:r>
                      <a:endParaRPr sz="160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  <a:p>
                      <a:pPr marL="267335" indent="-172720">
                        <a:lnSpc>
                          <a:spcPts val="1725"/>
                        </a:lnSpc>
                        <a:spcBef>
                          <a:spcPts val="60"/>
                        </a:spcBef>
                        <a:buChar char="•"/>
                        <a:tabLst>
                          <a:tab pos="267335" algn="l"/>
                        </a:tabLst>
                      </a:pPr>
                      <a:r>
                        <a:rPr sz="1600" spc="-2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Envolver</a:t>
                      </a:r>
                      <a:r>
                        <a:rPr sz="1600" spc="-12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600" spc="-1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paciente</a:t>
                      </a:r>
                      <a:r>
                        <a:rPr sz="1600" spc="-13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60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e</a:t>
                      </a:r>
                      <a:r>
                        <a:rPr sz="1600" spc="-8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600" spc="-2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família</a:t>
                      </a:r>
                      <a:r>
                        <a:rPr sz="1600" spc="34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600" spc="-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na</a:t>
                      </a:r>
                      <a:r>
                        <a:rPr sz="1600" spc="-8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600" spc="-1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elaboração</a:t>
                      </a:r>
                      <a:r>
                        <a:rPr sz="1600" spc="-12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600" spc="-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dos</a:t>
                      </a:r>
                      <a:r>
                        <a:rPr sz="1600" spc="-16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600" spc="-2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PDSAs</a:t>
                      </a:r>
                      <a:r>
                        <a:rPr sz="1600" spc="-5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en-US" sz="1600" spc="-5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que </a:t>
                      </a:r>
                      <a:r>
                        <a:rPr lang="en-US" sz="1600" spc="-50" err="1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eles</a:t>
                      </a:r>
                      <a:r>
                        <a:rPr lang="en-US" sz="1600" spc="-5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en-US" sz="1600" spc="-50" err="1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possam</a:t>
                      </a:r>
                      <a:r>
                        <a:rPr lang="en-US" sz="1600" spc="-5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en-US" sz="1600" spc="-50" err="1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colaborar</a:t>
                      </a:r>
                      <a:endParaRPr lang="en-US" sz="1600" spc="-5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  <a:p>
                      <a:pPr marL="94615" indent="0">
                        <a:lnSpc>
                          <a:spcPts val="1725"/>
                        </a:lnSpc>
                        <a:spcBef>
                          <a:spcPts val="60"/>
                        </a:spcBef>
                        <a:buNone/>
                        <a:tabLst>
                          <a:tab pos="267335" algn="l"/>
                        </a:tabLst>
                      </a:pPr>
                      <a:endParaRPr sz="1600" strike="sngStrike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  <a:p>
                      <a:pPr marL="267335" indent="-172720">
                        <a:lnSpc>
                          <a:spcPts val="1670"/>
                        </a:lnSpc>
                        <a:buChar char="•"/>
                        <a:tabLst>
                          <a:tab pos="267335" algn="l"/>
                        </a:tabLst>
                      </a:pPr>
                      <a:r>
                        <a:rPr sz="1600" spc="-1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Convidá-los</a:t>
                      </a:r>
                      <a:r>
                        <a:rPr sz="1600" spc="-12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600" spc="-1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para</a:t>
                      </a:r>
                      <a:r>
                        <a:rPr sz="1600" spc="25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600" spc="-1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participar</a:t>
                      </a:r>
                      <a:r>
                        <a:rPr sz="1600" spc="-12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600" spc="-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das</a:t>
                      </a:r>
                      <a:r>
                        <a:rPr sz="1600" spc="-17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600" spc="-1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reuniões</a:t>
                      </a:r>
                      <a:r>
                        <a:rPr sz="1600" spc="-12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600" spc="-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do</a:t>
                      </a:r>
                      <a:r>
                        <a:rPr sz="1600" spc="-9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600" spc="-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projeto</a:t>
                      </a:r>
                      <a:r>
                        <a:rPr sz="1600" spc="-16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600" spc="-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de</a:t>
                      </a:r>
                      <a:r>
                        <a:rPr sz="1600" spc="-9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600" spc="-1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prevenção</a:t>
                      </a:r>
                      <a:r>
                        <a:rPr sz="1600" spc="-13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600" spc="-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de</a:t>
                      </a:r>
                      <a:r>
                        <a:rPr sz="1600" spc="-8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600" spc="-4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IRAS</a:t>
                      </a:r>
                      <a:endParaRPr lang="en-US" sz="1600" spc="-4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  <a:p>
                      <a:pPr marL="267335" indent="-172720">
                        <a:lnSpc>
                          <a:spcPts val="1670"/>
                        </a:lnSpc>
                        <a:buChar char="•"/>
                        <a:tabLst>
                          <a:tab pos="267335" algn="l"/>
                        </a:tabLst>
                      </a:pPr>
                      <a:endParaRPr sz="160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  <a:p>
                      <a:pPr marL="267335" marR="247650" indent="-172720">
                        <a:lnSpc>
                          <a:spcPts val="1700"/>
                        </a:lnSpc>
                        <a:spcBef>
                          <a:spcPts val="150"/>
                        </a:spcBef>
                        <a:buChar char="•"/>
                        <a:tabLst>
                          <a:tab pos="267335" algn="l"/>
                        </a:tabLst>
                      </a:pPr>
                      <a:r>
                        <a:rPr sz="1600" spc="-2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Envolver</a:t>
                      </a:r>
                      <a:r>
                        <a:rPr sz="1600" spc="-10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600" spc="-1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paciente</a:t>
                      </a:r>
                      <a:r>
                        <a:rPr sz="1600" spc="-12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60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e</a:t>
                      </a:r>
                      <a:r>
                        <a:rPr sz="1600" spc="-7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600" spc="-2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família</a:t>
                      </a:r>
                      <a:r>
                        <a:rPr sz="1600" spc="-6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600" spc="-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na</a:t>
                      </a:r>
                      <a:r>
                        <a:rPr sz="1600" spc="2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600" spc="-1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elaboração</a:t>
                      </a:r>
                      <a:r>
                        <a:rPr sz="1600" spc="-114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60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e</a:t>
                      </a:r>
                      <a:r>
                        <a:rPr sz="1600" spc="-15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600" spc="-1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validação</a:t>
                      </a:r>
                      <a:r>
                        <a:rPr sz="1600" spc="-10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600" spc="-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de</a:t>
                      </a:r>
                      <a:r>
                        <a:rPr sz="1600" spc="-7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600" spc="-1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todo</a:t>
                      </a:r>
                      <a:r>
                        <a:rPr sz="1600" spc="-5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600" spc="-2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material</a:t>
                      </a:r>
                      <a:r>
                        <a:rPr sz="1600" spc="-3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600" spc="-2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educativo</a:t>
                      </a:r>
                      <a:r>
                        <a:rPr sz="1600" spc="-9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600" spc="-1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para</a:t>
                      </a:r>
                      <a:r>
                        <a:rPr sz="1600" spc="-13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600" spc="-1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pacientes  </a:t>
                      </a:r>
                      <a:r>
                        <a:rPr sz="160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e</a:t>
                      </a:r>
                      <a:r>
                        <a:rPr sz="1600" spc="39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600" spc="-15" err="1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famílias</a:t>
                      </a:r>
                      <a:endParaRPr lang="en-US" sz="1600" spc="-15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  <a:p>
                      <a:pPr marL="267335" marR="247650" indent="-172720">
                        <a:lnSpc>
                          <a:spcPts val="1700"/>
                        </a:lnSpc>
                        <a:spcBef>
                          <a:spcPts val="150"/>
                        </a:spcBef>
                        <a:buChar char="•"/>
                        <a:tabLst>
                          <a:tab pos="267335" algn="l"/>
                        </a:tabLst>
                      </a:pPr>
                      <a:endParaRPr sz="160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  <a:p>
                      <a:pPr marL="267335" indent="-172720">
                        <a:lnSpc>
                          <a:spcPts val="1550"/>
                        </a:lnSpc>
                        <a:buChar char="•"/>
                        <a:tabLst>
                          <a:tab pos="267335" algn="l"/>
                        </a:tabLst>
                      </a:pPr>
                      <a:r>
                        <a:rPr sz="1600" spc="-2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Implantar</a:t>
                      </a:r>
                      <a:r>
                        <a:rPr sz="1600" spc="-10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60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a </a:t>
                      </a:r>
                      <a:r>
                        <a:rPr sz="1600" spc="-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visita</a:t>
                      </a:r>
                      <a:r>
                        <a:rPr sz="1600" spc="-114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600" spc="-1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estendida</a:t>
                      </a:r>
                      <a:r>
                        <a:rPr sz="1600" spc="-12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600" spc="-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na</a:t>
                      </a:r>
                      <a:r>
                        <a:rPr sz="1600" spc="-17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600" spc="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UTI</a:t>
                      </a:r>
                      <a:r>
                        <a:rPr sz="1600" spc="-13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600" spc="-1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em</a:t>
                      </a:r>
                      <a:r>
                        <a:rPr sz="1600" spc="-9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600" spc="-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parceria</a:t>
                      </a:r>
                      <a:r>
                        <a:rPr sz="1600" spc="-17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60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com</a:t>
                      </a:r>
                      <a:r>
                        <a:rPr sz="1600" spc="-10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600" spc="-1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paciente</a:t>
                      </a:r>
                      <a:r>
                        <a:rPr sz="1600" spc="-15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60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e</a:t>
                      </a:r>
                      <a:r>
                        <a:rPr sz="1600" spc="-8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600" spc="-2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família</a:t>
                      </a:r>
                      <a:endParaRPr sz="160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  <a:p>
                      <a:pPr marL="267335" indent="-172720">
                        <a:lnSpc>
                          <a:spcPts val="1720"/>
                        </a:lnSpc>
                        <a:buChar char="•"/>
                        <a:tabLst>
                          <a:tab pos="267335" algn="l"/>
                        </a:tabLst>
                      </a:pPr>
                      <a:r>
                        <a:rPr sz="1600" spc="-20" err="1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Envolver</a:t>
                      </a:r>
                      <a:r>
                        <a:rPr sz="1600" spc="-12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60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o</a:t>
                      </a:r>
                      <a:r>
                        <a:rPr sz="1600" spc="-9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600" spc="-1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paciente</a:t>
                      </a:r>
                      <a:r>
                        <a:rPr sz="1600" spc="-14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60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e</a:t>
                      </a:r>
                      <a:r>
                        <a:rPr sz="1600" spc="-1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600" spc="-2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família</a:t>
                      </a:r>
                      <a:r>
                        <a:rPr sz="1600" spc="-8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600" spc="-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nos</a:t>
                      </a:r>
                      <a:r>
                        <a:rPr sz="1600" spc="-8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600" spc="-1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cuidados</a:t>
                      </a:r>
                      <a:r>
                        <a:rPr sz="1600" spc="-13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600" spc="-1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para</a:t>
                      </a:r>
                      <a:r>
                        <a:rPr sz="1600" spc="25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600" spc="-1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preparo</a:t>
                      </a:r>
                      <a:r>
                        <a:rPr sz="1600" spc="-114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600" spc="-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da</a:t>
                      </a:r>
                      <a:r>
                        <a:rPr sz="1600" spc="-9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600" err="1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alta</a:t>
                      </a:r>
                      <a:endParaRPr lang="en-US" sz="160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  <a:p>
                      <a:pPr marL="267335" indent="-172720">
                        <a:lnSpc>
                          <a:spcPts val="1720"/>
                        </a:lnSpc>
                        <a:buChar char="•"/>
                        <a:tabLst>
                          <a:tab pos="267335" algn="l"/>
                        </a:tabLst>
                      </a:pPr>
                      <a:endParaRPr sz="160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  <a:p>
                      <a:pPr marL="267335" marR="1219200" indent="-172720">
                        <a:lnSpc>
                          <a:spcPts val="1689"/>
                        </a:lnSpc>
                        <a:spcBef>
                          <a:spcPts val="155"/>
                        </a:spcBef>
                        <a:buChar char="•"/>
                        <a:tabLst>
                          <a:tab pos="267335" algn="l"/>
                        </a:tabLst>
                      </a:pPr>
                      <a:r>
                        <a:rPr sz="1600" spc="-1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Utilizar</a:t>
                      </a:r>
                      <a:r>
                        <a:rPr sz="1600" spc="30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600" spc="-2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quadro</a:t>
                      </a:r>
                      <a:r>
                        <a:rPr sz="1600" spc="-114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600" spc="-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branco</a:t>
                      </a:r>
                      <a:r>
                        <a:rPr sz="1600" spc="-15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600" spc="-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ou </a:t>
                      </a:r>
                      <a:r>
                        <a:rPr sz="1600" spc="-1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qualquer</a:t>
                      </a:r>
                      <a:r>
                        <a:rPr sz="1600" spc="-114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600" spc="-1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outro</a:t>
                      </a:r>
                      <a:r>
                        <a:rPr sz="1600" spc="-14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600" spc="-2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quadro/painel</a:t>
                      </a:r>
                      <a:r>
                        <a:rPr sz="1600" spc="-12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600" spc="-1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para</a:t>
                      </a:r>
                      <a:r>
                        <a:rPr sz="1600" spc="-13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60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facilitar</a:t>
                      </a:r>
                      <a:r>
                        <a:rPr sz="1600" spc="-204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60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a</a:t>
                      </a:r>
                      <a:r>
                        <a:rPr sz="1600" spc="1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600" spc="-1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comunicação  entre</a:t>
                      </a:r>
                      <a:r>
                        <a:rPr sz="1600" spc="-16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600" spc="-1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paciente/família </a:t>
                      </a:r>
                      <a:r>
                        <a:rPr sz="160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e </a:t>
                      </a:r>
                      <a:r>
                        <a:rPr sz="1600" spc="-2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time </a:t>
                      </a:r>
                      <a:r>
                        <a:rPr sz="1600" spc="-1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assistencial, </a:t>
                      </a:r>
                      <a:r>
                        <a:rPr sz="1600" spc="-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na </a:t>
                      </a:r>
                      <a:r>
                        <a:rPr sz="1600" spc="-1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área </a:t>
                      </a:r>
                      <a:r>
                        <a:rPr sz="1600" spc="-5" err="1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física</a:t>
                      </a:r>
                      <a:r>
                        <a:rPr sz="1600" spc="-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do</a:t>
                      </a:r>
                      <a:r>
                        <a:rPr lang="en-US" sz="1600" spc="-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600" err="1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leito</a:t>
                      </a:r>
                      <a:endParaRPr lang="en-US" sz="160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  <a:p>
                      <a:pPr marL="267335" marR="1219200" indent="-172720">
                        <a:lnSpc>
                          <a:spcPts val="1689"/>
                        </a:lnSpc>
                        <a:spcBef>
                          <a:spcPts val="155"/>
                        </a:spcBef>
                        <a:buChar char="•"/>
                        <a:tabLst>
                          <a:tab pos="267335" algn="l"/>
                        </a:tabLst>
                      </a:pPr>
                      <a:endParaRPr sz="160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  <a:p>
                      <a:pPr marL="267335" marR="596900" indent="-172720">
                        <a:lnSpc>
                          <a:spcPts val="1700"/>
                        </a:lnSpc>
                        <a:spcBef>
                          <a:spcPts val="10"/>
                        </a:spcBef>
                        <a:buChar char="•"/>
                        <a:tabLst>
                          <a:tab pos="267335" algn="l"/>
                        </a:tabLst>
                      </a:pPr>
                      <a:r>
                        <a:rPr sz="1600" spc="-1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Instituir</a:t>
                      </a:r>
                      <a:r>
                        <a:rPr sz="1600" spc="-13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60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a</a:t>
                      </a:r>
                      <a:r>
                        <a:rPr sz="1600" spc="-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pré-visita</a:t>
                      </a:r>
                      <a:r>
                        <a:rPr sz="1600" spc="-17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600" spc="-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ao</a:t>
                      </a:r>
                      <a:r>
                        <a:rPr sz="1600" spc="-14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600" spc="-1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paciente</a:t>
                      </a:r>
                      <a:r>
                        <a:rPr sz="1600" spc="-14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600" spc="-1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/família</a:t>
                      </a:r>
                      <a:r>
                        <a:rPr sz="1600" spc="-13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600" spc="-3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como</a:t>
                      </a:r>
                      <a:r>
                        <a:rPr sz="1600" spc="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600" spc="-2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forma</a:t>
                      </a:r>
                      <a:r>
                        <a:rPr sz="1600" spc="-9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600" spc="-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de</a:t>
                      </a:r>
                      <a:r>
                        <a:rPr sz="1600" spc="34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60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identificar</a:t>
                      </a:r>
                      <a:r>
                        <a:rPr sz="1600" spc="-20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600" spc="-2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dúvidas</a:t>
                      </a:r>
                      <a:r>
                        <a:rPr sz="1600" spc="-114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600" spc="-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ou</a:t>
                      </a:r>
                      <a:r>
                        <a:rPr sz="1600" spc="-7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600" spc="-1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preocupações  </a:t>
                      </a:r>
                      <a:r>
                        <a:rPr sz="1600" spc="-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que</a:t>
                      </a:r>
                      <a:r>
                        <a:rPr sz="160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600" spc="-2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deverão</a:t>
                      </a:r>
                      <a:r>
                        <a:rPr sz="1600" spc="-12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60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ser</a:t>
                      </a:r>
                      <a:r>
                        <a:rPr sz="1600" spc="-11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600" spc="-1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respondidas</a:t>
                      </a:r>
                      <a:r>
                        <a:rPr sz="1600" spc="-114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600" spc="-1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durante</a:t>
                      </a:r>
                      <a:r>
                        <a:rPr sz="1600" spc="-13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60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a</a:t>
                      </a:r>
                      <a:r>
                        <a:rPr sz="1600" spc="-17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600" spc="-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visita</a:t>
                      </a:r>
                      <a:r>
                        <a:rPr sz="1600" spc="-12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600" spc="-2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médica</a:t>
                      </a:r>
                      <a:r>
                        <a:rPr sz="1600" spc="-6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600" spc="-5" err="1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ou</a:t>
                      </a:r>
                      <a:r>
                        <a:rPr sz="1600" spc="-9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600" spc="-15" err="1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multidisciplinar</a:t>
                      </a:r>
                      <a:endParaRPr lang="en-US" sz="1600" spc="-15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  <a:p>
                      <a:pPr marL="267335" marR="596900" indent="-172720">
                        <a:lnSpc>
                          <a:spcPts val="1700"/>
                        </a:lnSpc>
                        <a:spcBef>
                          <a:spcPts val="10"/>
                        </a:spcBef>
                        <a:buChar char="•"/>
                        <a:tabLst>
                          <a:tab pos="267335" algn="l"/>
                        </a:tabLst>
                      </a:pPr>
                      <a:endParaRPr sz="160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  <a:p>
                      <a:pPr marL="267335" indent="-172720">
                        <a:lnSpc>
                          <a:spcPts val="1630"/>
                        </a:lnSpc>
                        <a:buChar char="•"/>
                        <a:tabLst>
                          <a:tab pos="267335" algn="l"/>
                        </a:tabLst>
                      </a:pPr>
                      <a:r>
                        <a:rPr sz="1600" spc="-1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Estimular</a:t>
                      </a:r>
                      <a:r>
                        <a:rPr sz="1600" spc="-13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600" spc="-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os</a:t>
                      </a:r>
                      <a:r>
                        <a:rPr sz="1600" spc="-8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600" spc="-1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pacientes</a:t>
                      </a:r>
                      <a:r>
                        <a:rPr sz="1600" spc="-13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60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e</a:t>
                      </a:r>
                      <a:r>
                        <a:rPr sz="1600" spc="-8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600" spc="-1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familiares</a:t>
                      </a:r>
                      <a:r>
                        <a:rPr sz="1600" spc="-9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60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à</a:t>
                      </a:r>
                      <a:r>
                        <a:rPr sz="1600" spc="-8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600" spc="-2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fazer</a:t>
                      </a:r>
                      <a:r>
                        <a:rPr sz="1600" spc="-3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600" spc="-1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perguntas</a:t>
                      </a:r>
                      <a:r>
                        <a:rPr sz="1600" spc="30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600" spc="-1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durante</a:t>
                      </a:r>
                      <a:r>
                        <a:rPr sz="1600" spc="-12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60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a</a:t>
                      </a:r>
                      <a:r>
                        <a:rPr sz="1600" spc="-17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600" spc="-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visita</a:t>
                      </a:r>
                      <a:r>
                        <a:rPr sz="1600" spc="-10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600" spc="-1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multidisciplinar</a:t>
                      </a:r>
                      <a:endParaRPr sz="160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  <a:p>
                      <a:pPr marL="267335">
                        <a:lnSpc>
                          <a:spcPts val="1705"/>
                        </a:lnSpc>
                      </a:pPr>
                      <a:r>
                        <a:rPr sz="1600" spc="-1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(ferramenta</a:t>
                      </a:r>
                      <a:r>
                        <a:rPr sz="1600" spc="4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600" spc="-2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AskMe3® </a:t>
                      </a:r>
                      <a:r>
                        <a:rPr sz="1600" spc="-2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poderá </a:t>
                      </a:r>
                      <a:r>
                        <a:rPr sz="160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ser </a:t>
                      </a:r>
                      <a:r>
                        <a:rPr sz="1600" spc="-15" err="1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utilizada</a:t>
                      </a:r>
                      <a:r>
                        <a:rPr sz="1600" spc="-1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)</a:t>
                      </a:r>
                      <a:endParaRPr lang="en-US" sz="1600" spc="-15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  <a:p>
                      <a:pPr marL="267335">
                        <a:lnSpc>
                          <a:spcPts val="1705"/>
                        </a:lnSpc>
                      </a:pPr>
                      <a:endParaRPr sz="160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  <a:p>
                      <a:pPr marL="267335" marR="671830" indent="-172720">
                        <a:lnSpc>
                          <a:spcPts val="1689"/>
                        </a:lnSpc>
                        <a:spcBef>
                          <a:spcPts val="80"/>
                        </a:spcBef>
                        <a:buFont typeface="Arial"/>
                        <a:buChar char="•"/>
                        <a:tabLst>
                          <a:tab pos="267335" algn="l"/>
                        </a:tabLst>
                      </a:pPr>
                      <a:r>
                        <a:rPr sz="1600" b="0" err="1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Fornecer</a:t>
                      </a:r>
                      <a:r>
                        <a:rPr sz="1600" b="0" spc="-16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en-US" sz="1600" b="0" spc="-16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600" b="0" spc="-5" err="1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treinamento</a:t>
                      </a:r>
                      <a:r>
                        <a:rPr lang="en-US" sz="1600" b="0" spc="-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600" b="0" spc="-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para</a:t>
                      </a:r>
                      <a:r>
                        <a:rPr sz="1600" b="0" spc="-15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600" b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equipe</a:t>
                      </a:r>
                      <a:r>
                        <a:rPr sz="1600" b="0" spc="-13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600" b="0" spc="-2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assistencial</a:t>
                      </a:r>
                      <a:r>
                        <a:rPr sz="1600" b="0" spc="-16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600" b="0" spc="-1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sobre</a:t>
                      </a:r>
                      <a:r>
                        <a:rPr sz="1600" b="0" spc="-15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600" b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o</a:t>
                      </a:r>
                      <a:r>
                        <a:rPr sz="1600" b="0" spc="-16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600" b="0" spc="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papel</a:t>
                      </a:r>
                      <a:r>
                        <a:rPr sz="1600" b="0" spc="-14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600" b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do</a:t>
                      </a:r>
                      <a:r>
                        <a:rPr sz="1600" b="0" spc="-9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600" b="0" spc="-1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paciente</a:t>
                      </a:r>
                      <a:r>
                        <a:rPr sz="1600" b="0" spc="-13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600" b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e</a:t>
                      </a:r>
                      <a:r>
                        <a:rPr sz="1600" b="0" spc="-9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600" b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família</a:t>
                      </a:r>
                      <a:r>
                        <a:rPr sz="1600" b="0" spc="-14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600" b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no  </a:t>
                      </a:r>
                      <a:r>
                        <a:rPr sz="1600" b="0" spc="-1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cuidado</a:t>
                      </a:r>
                      <a:endParaRPr sz="1600" b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61934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FE51B42A-38AC-4683-B1C0-1206ECB15259}"/>
              </a:ext>
            </a:extLst>
          </p:cNvPr>
          <p:cNvSpPr/>
          <p:nvPr/>
        </p:nvSpPr>
        <p:spPr>
          <a:xfrm>
            <a:off x="39119" y="3711388"/>
            <a:ext cx="12152881" cy="16625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98841519-5994-4110-A5B1-90CA509E202C}"/>
              </a:ext>
            </a:extLst>
          </p:cNvPr>
          <p:cNvSpPr txBox="1">
            <a:spLocks/>
          </p:cNvSpPr>
          <p:nvPr/>
        </p:nvSpPr>
        <p:spPr>
          <a:xfrm>
            <a:off x="1128598" y="1053287"/>
            <a:ext cx="9637471" cy="3653205"/>
          </a:xfrm>
          <a:prstGeom prst="rect">
            <a:avLst/>
          </a:prstGeom>
        </p:spPr>
        <p:txBody>
          <a:bodyPr/>
          <a:lstStyle>
            <a:lvl1pPr algn="ctr" defTabSz="1219140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pt-BR" sz="5899"/>
            </a:br>
            <a:endParaRPr lang="pt-BR" sz="5398" b="1">
              <a:solidFill>
                <a:srgbClr val="365E8E"/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90E502C-C67A-41E5-B328-3055B7B6652B}"/>
              </a:ext>
            </a:extLst>
          </p:cNvPr>
          <p:cNvSpPr txBox="1"/>
          <p:nvPr/>
        </p:nvSpPr>
        <p:spPr>
          <a:xfrm>
            <a:off x="1870479" y="112194"/>
            <a:ext cx="11662596" cy="646292"/>
          </a:xfrm>
          <a:prstGeom prst="rect">
            <a:avLst/>
          </a:prstGeom>
          <a:noFill/>
        </p:spPr>
        <p:txBody>
          <a:bodyPr wrap="square" lIns="91405" tIns="45701" rIns="91405" bIns="45701" rtlCol="0">
            <a:spAutoFit/>
          </a:bodyPr>
          <a:lstStyle/>
          <a:p>
            <a:r>
              <a:rPr lang="pt-BR" sz="3599" b="1">
                <a:solidFill>
                  <a:srgbClr val="001C74"/>
                </a:solidFill>
                <a:latin typeface="Agency FB" pitchFamily="34" charset="0"/>
                <a:cs typeface="Arial" pitchFamily="34" charset="0"/>
              </a:rPr>
              <a:t>PROADI-G6 |     </a:t>
            </a:r>
            <a:r>
              <a:rPr lang="pt-BR" sz="3600" b="1">
                <a:solidFill>
                  <a:srgbClr val="001C74"/>
                </a:solidFill>
                <a:latin typeface="Agency FB" pitchFamily="34" charset="0"/>
                <a:cs typeface="Arial" pitchFamily="34" charset="0"/>
              </a:rPr>
              <a:t>Pacote de Mudança    </a:t>
            </a:r>
            <a:endParaRPr lang="pt-BR" sz="3600" b="1">
              <a:solidFill>
                <a:schemeClr val="tx2">
                  <a:lumMod val="60000"/>
                  <a:lumOff val="40000"/>
                </a:schemeClr>
              </a:solidFill>
              <a:latin typeface="Agency FB" pitchFamily="34" charset="0"/>
              <a:cs typeface="Arial" pitchFamily="34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AF9A2265-1EDF-43BA-BBAD-BCF746D350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70" y="112194"/>
            <a:ext cx="1714409" cy="785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385B4DAC-E5C1-4280-A627-BA6E6EFB1036}"/>
              </a:ext>
            </a:extLst>
          </p:cNvPr>
          <p:cNvSpPr txBox="1">
            <a:spLocks/>
          </p:cNvSpPr>
          <p:nvPr/>
        </p:nvSpPr>
        <p:spPr>
          <a:xfrm>
            <a:off x="1277264" y="2172428"/>
            <a:ext cx="9637471" cy="3018941"/>
          </a:xfrm>
          <a:prstGeom prst="rect">
            <a:avLst/>
          </a:prstGeom>
        </p:spPr>
        <p:txBody>
          <a:bodyPr/>
          <a:lstStyle>
            <a:lvl1pPr algn="ctr" defTabSz="1219140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>
                <a:solidFill>
                  <a:srgbClr val="002060"/>
                </a:solidFill>
              </a:rPr>
              <a:t>Pneumonia Associada a Ventilação Mecânica</a:t>
            </a:r>
            <a:br>
              <a:rPr lang="pt-BR" sz="4000">
                <a:solidFill>
                  <a:srgbClr val="002060"/>
                </a:solidFill>
              </a:rPr>
            </a:br>
            <a:endParaRPr lang="pt-BR" sz="4000" b="1">
              <a:solidFill>
                <a:srgbClr val="002060"/>
              </a:solidFill>
            </a:endParaRPr>
          </a:p>
          <a:p>
            <a:r>
              <a:rPr lang="pt-BR" sz="4000" b="1">
                <a:solidFill>
                  <a:srgbClr val="002060"/>
                </a:solidFill>
              </a:rPr>
              <a:t>Definição dos Critérios Diagnósticos de PAV – Adulto </a:t>
            </a:r>
            <a:r>
              <a:rPr lang="pt-BR" sz="4000" i="1">
                <a:solidFill>
                  <a:srgbClr val="002060"/>
                </a:solidFill>
              </a:rPr>
              <a:t>(ANVISA)</a:t>
            </a:r>
            <a:endParaRPr lang="pt-BR" sz="4000" b="1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7769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D98C974B-12D7-4DD1-9DD0-2FEB3E44A8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580" y="981295"/>
            <a:ext cx="9751343" cy="5485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DCE0EB6-4C06-4675-80E5-8FE598AB1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70" y="112194"/>
            <a:ext cx="1714409" cy="785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C0BD36C4-933C-4D1A-9C19-7E69C2C3D80B}"/>
              </a:ext>
            </a:extLst>
          </p:cNvPr>
          <p:cNvSpPr txBox="1"/>
          <p:nvPr/>
        </p:nvSpPr>
        <p:spPr>
          <a:xfrm>
            <a:off x="2010473" y="123083"/>
            <a:ext cx="11662596" cy="707706"/>
          </a:xfrm>
          <a:prstGeom prst="rect">
            <a:avLst/>
          </a:prstGeom>
          <a:noFill/>
        </p:spPr>
        <p:txBody>
          <a:bodyPr wrap="square" lIns="91405" tIns="45701" rIns="91405" bIns="45701" rtlCol="0">
            <a:spAutoFit/>
          </a:bodyPr>
          <a:lstStyle/>
          <a:p>
            <a:r>
              <a:rPr lang="pt-BR" sz="3599" b="1">
                <a:solidFill>
                  <a:srgbClr val="001C74"/>
                </a:solidFill>
                <a:latin typeface="Agency FB" pitchFamily="34" charset="0"/>
                <a:cs typeface="Arial" pitchFamily="34" charset="0"/>
              </a:rPr>
              <a:t>PROADI-G6 |          </a:t>
            </a:r>
            <a:r>
              <a:rPr lang="pt-BR" sz="3999" b="1">
                <a:solidFill>
                  <a:srgbClr val="001C74"/>
                </a:solidFill>
                <a:latin typeface="Agency FB" pitchFamily="34" charset="0"/>
                <a:cs typeface="Arial" pitchFamily="34" charset="0"/>
              </a:rPr>
              <a:t>VAP </a:t>
            </a:r>
            <a:r>
              <a:rPr lang="pt-BR" sz="3999" b="1" err="1">
                <a:solidFill>
                  <a:srgbClr val="001C74"/>
                </a:solidFill>
                <a:latin typeface="Agency FB" pitchFamily="34" charset="0"/>
                <a:cs typeface="Arial" pitchFamily="34" charset="0"/>
              </a:rPr>
              <a:t>vs</a:t>
            </a:r>
            <a:r>
              <a:rPr lang="pt-BR" sz="3999" b="1">
                <a:solidFill>
                  <a:srgbClr val="001C74"/>
                </a:solidFill>
                <a:latin typeface="Agency FB" pitchFamily="34" charset="0"/>
                <a:cs typeface="Arial" pitchFamily="34" charset="0"/>
              </a:rPr>
              <a:t> VAE</a:t>
            </a:r>
            <a:endParaRPr lang="pt-BR" sz="3999" b="1">
              <a:solidFill>
                <a:schemeClr val="tx2">
                  <a:lumMod val="60000"/>
                  <a:lumOff val="40000"/>
                </a:schemeClr>
              </a:solidFill>
              <a:latin typeface="Agency FB" pitchFamily="34" charset="0"/>
              <a:cs typeface="Arial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EAB2502-232C-4109-9D22-67C8910A94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46" y="898017"/>
            <a:ext cx="10728449" cy="5709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49742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8488" y="66525"/>
            <a:ext cx="11760842" cy="694095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799" b="1">
                <a:solidFill>
                  <a:srgbClr val="526572"/>
                </a:solidFill>
              </a:rPr>
              <a:t>Definição de Pneumonia Associada a Ventilação Mecânica (PAV)</a:t>
            </a:r>
            <a:br>
              <a:rPr lang="pt-BR" sz="2799" b="1">
                <a:solidFill>
                  <a:srgbClr val="526572"/>
                </a:solidFill>
              </a:rPr>
            </a:br>
            <a:r>
              <a:rPr lang="pt-BR" sz="1800" b="1">
                <a:solidFill>
                  <a:srgbClr val="526572"/>
                </a:solidFill>
                <a:latin typeface="Arial,Bold"/>
              </a:rPr>
              <a:t>NOTA TÉCNICA ANVISA n</a:t>
            </a:r>
            <a:r>
              <a:rPr lang="pt-BR" sz="1800" b="1" u="sng">
                <a:solidFill>
                  <a:srgbClr val="526572"/>
                </a:solidFill>
                <a:latin typeface="Arial,Bold"/>
              </a:rPr>
              <a:t>o</a:t>
            </a:r>
            <a:r>
              <a:rPr lang="pt-BR" sz="1800" b="1">
                <a:solidFill>
                  <a:srgbClr val="526572"/>
                </a:solidFill>
                <a:latin typeface="Arial,Bold"/>
              </a:rPr>
              <a:t> 02/2021 - Critérios Diagnósticos das Infecções Relacionadas a Assistência a Saúde – 2021</a:t>
            </a:r>
            <a:endParaRPr lang="pt-BR" sz="1800" b="1">
              <a:solidFill>
                <a:srgbClr val="526572"/>
              </a:solidFill>
            </a:endParaRPr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958E5A7A-C73D-432E-8B0A-CEDDFF00EE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1328422"/>
              </p:ext>
            </p:extLst>
          </p:nvPr>
        </p:nvGraphicFramePr>
        <p:xfrm>
          <a:off x="739180" y="760620"/>
          <a:ext cx="10713640" cy="49986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13640">
                  <a:extLst>
                    <a:ext uri="{9D8B030D-6E8A-4147-A177-3AD203B41FA5}">
                      <a16:colId xmlns:a16="http://schemas.microsoft.com/office/drawing/2014/main" val="2549231020"/>
                    </a:ext>
                  </a:extLst>
                </a:gridCol>
              </a:tblGrid>
              <a:tr h="417655">
                <a:tc>
                  <a:txBody>
                    <a:bodyPr/>
                    <a:lstStyle/>
                    <a:p>
                      <a:pPr algn="ctr"/>
                      <a:r>
                        <a:rPr lang="pt-BR" sz="2800">
                          <a:solidFill>
                            <a:srgbClr val="000000"/>
                          </a:solidFill>
                        </a:rPr>
                        <a:t>PAV  Definida Clinicamente</a:t>
                      </a:r>
                    </a:p>
                  </a:txBody>
                  <a:tcPr marL="91407" marR="91407" marT="45703" marB="45703">
                    <a:solidFill>
                      <a:srgbClr val="BDF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3456025"/>
                  </a:ext>
                </a:extLst>
              </a:tr>
              <a:tr h="4275073">
                <a:tc>
                  <a:txBody>
                    <a:bodyPr/>
                    <a:lstStyle/>
                    <a:p>
                      <a:pPr algn="just"/>
                      <a:r>
                        <a:rPr lang="pt-BR" sz="16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Paciente em ventilação mecânica (VM) por um período maior que 02 dias de calendário (sendo que o D1 é o dia de início da VM) e que na data da infecção o paciente estava em VM ou havia sido removido no dia anterior.</a:t>
                      </a:r>
                    </a:p>
                    <a:p>
                      <a:pPr algn="just"/>
                      <a:r>
                        <a:rPr lang="pt-BR" sz="1600" b="1" i="0" u="none" strike="noStrike" kern="1200" baseline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</a:p>
                    <a:p>
                      <a:pPr algn="just"/>
                      <a:r>
                        <a:rPr lang="pt-BR" sz="16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 doença cardíaca ou pulmonar de base* com DOIS ou mais exames de imagens** seriados com um dos seguintes achados novo e persistente ou progressivo e persistente: Infiltrado;  Opacificação;  Cavitação</a:t>
                      </a:r>
                    </a:p>
                    <a:p>
                      <a:pPr algn="just"/>
                      <a:r>
                        <a:rPr lang="pt-BR" sz="1600" b="1" i="0" u="none" strike="noStrike" kern="1200" baseline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</a:p>
                    <a:p>
                      <a:pPr algn="just"/>
                      <a:r>
                        <a:rPr lang="pt-BR" sz="16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Pelo menos UM dos sinais e sintomas:</a:t>
                      </a:r>
                    </a:p>
                    <a:p>
                      <a:pPr algn="just"/>
                      <a:r>
                        <a:rPr lang="pt-BR" sz="16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Febre (temperatura: &gt;38C), sem outra causa associada;  Leucopenia (&lt; 4000 cel./mm3) ou leucocitose </a:t>
                      </a:r>
                    </a:p>
                    <a:p>
                      <a:pPr algn="just"/>
                      <a:r>
                        <a:rPr lang="pt-BR" sz="16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(&gt; 12000 cel./mm3). Alteração do nível de consciência, sem outra causa aparente, em pacientes ≥ 70 anos.</a:t>
                      </a:r>
                    </a:p>
                    <a:p>
                      <a:pPr algn="just"/>
                      <a:r>
                        <a:rPr lang="pt-BR" sz="1600" b="1" i="0" u="none" strike="noStrike" kern="1200" baseline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</a:p>
                    <a:p>
                      <a:pPr algn="just"/>
                      <a:r>
                        <a:rPr lang="pt-BR" sz="16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Pelo menos DOIS dos sinais e sintomas:</a:t>
                      </a:r>
                    </a:p>
                    <a:p>
                      <a:pPr algn="just"/>
                      <a:r>
                        <a:rPr lang="pt-BR" sz="16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Surgimento de secreção purulenta ou mudança das características da secreção ou aumento da secreção respiratória ou aumento da necessidade de aspiração.</a:t>
                      </a:r>
                    </a:p>
                    <a:p>
                      <a:pPr algn="just"/>
                      <a:r>
                        <a:rPr lang="pt-BR" sz="16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Piora da troca gasosa (redução da saturação, como por exemplo PaO2/ FiO2 &lt; 240 ou aumento da oferta de oxigênio ou aumento dos parâmetros ventilatórios).</a:t>
                      </a:r>
                    </a:p>
                    <a:p>
                      <a:pPr algn="just"/>
                      <a:r>
                        <a:rPr lang="pt-BR" sz="16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Ausculta com roncos ou estertores  ou  início ou piora da tosse ou dispneia ou taquipneia.</a:t>
                      </a:r>
                    </a:p>
                    <a:p>
                      <a:pPr algn="just"/>
                      <a:r>
                        <a:rPr lang="pt-BR" sz="1600" b="1" i="0" u="none" strike="noStrike" kern="1200" baseline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</a:p>
                    <a:p>
                      <a:pPr algn="just"/>
                      <a:r>
                        <a:rPr lang="pt-BR" sz="16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Os sinais/sintomas e exames de imagens ocorreram no período de janela de infecção.</a:t>
                      </a:r>
                      <a:endParaRPr lang="pt-BR" sz="1600"/>
                    </a:p>
                  </a:txBody>
                  <a:tcPr marL="91407" marR="91407" marT="45703" marB="45703">
                    <a:solidFill>
                      <a:srgbClr val="F3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4497528"/>
                  </a:ext>
                </a:extLst>
              </a:tr>
            </a:tbl>
          </a:graphicData>
        </a:graphic>
      </p:graphicFrame>
      <p:sp>
        <p:nvSpPr>
          <p:cNvPr id="3" name="CaixaDeTexto 2">
            <a:extLst>
              <a:ext uri="{FF2B5EF4-FFF2-40B4-BE49-F238E27FC236}">
                <a16:creationId xmlns:a16="http://schemas.microsoft.com/office/drawing/2014/main" id="{7611270E-21F2-4C7E-96E3-DCCC7018E8BD}"/>
              </a:ext>
            </a:extLst>
          </p:cNvPr>
          <p:cNvSpPr txBox="1"/>
          <p:nvPr/>
        </p:nvSpPr>
        <p:spPr>
          <a:xfrm>
            <a:off x="684095" y="5837368"/>
            <a:ext cx="108238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1400" b="0" i="0" u="none" strike="noStrike" baseline="0">
                <a:latin typeface="Arial" panose="020B0604020202020204" pitchFamily="34" charset="0"/>
              </a:rPr>
              <a:t>* Pacientes SEM doença pulmonar ou cardíaca de base (exemplos: síndrome de desconforto respiratório agudo, displasia broncopulmonar, edema pulmonar ou doença pulmonar obstrutiva crônica), 01 (UMA) radiografia de tórax com as alterações descritas já e aceitável.</a:t>
            </a:r>
          </a:p>
          <a:p>
            <a:pPr algn="l"/>
            <a:r>
              <a:rPr lang="pt-BR" sz="1400" b="0" i="0" u="none" strike="noStrike" baseline="0">
                <a:latin typeface="Arial" panose="020B0604020202020204" pitchFamily="34" charset="0"/>
              </a:rPr>
              <a:t>** Exemplos de exames de imagem: radiografia de tórax, tomografia computadorizada de tórax, ultrassom.</a:t>
            </a:r>
            <a:endParaRPr lang="pt-BR" sz="1400"/>
          </a:p>
        </p:txBody>
      </p:sp>
    </p:spTree>
    <p:extLst>
      <p:ext uri="{BB962C8B-B14F-4D97-AF65-F5344CB8AC3E}">
        <p14:creationId xmlns:p14="http://schemas.microsoft.com/office/powerpoint/2010/main" val="10062445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2210" y="107825"/>
            <a:ext cx="11692012" cy="652795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799" b="1">
                <a:solidFill>
                  <a:srgbClr val="526572"/>
                </a:solidFill>
              </a:rPr>
              <a:t>Definição de Pneumonia Associada a Ventilação Mecânica (PAV)</a:t>
            </a:r>
            <a:br>
              <a:rPr lang="pt-BR" sz="2799" b="1">
                <a:solidFill>
                  <a:srgbClr val="526572"/>
                </a:solidFill>
              </a:rPr>
            </a:br>
            <a:r>
              <a:rPr lang="pt-BR" sz="1800" b="1">
                <a:solidFill>
                  <a:srgbClr val="526572"/>
                </a:solidFill>
                <a:latin typeface="Arial,Bold"/>
              </a:rPr>
              <a:t>NOTA TÉCNICA ANVISA n</a:t>
            </a:r>
            <a:r>
              <a:rPr lang="pt-BR" sz="1800" b="1" u="sng">
                <a:solidFill>
                  <a:srgbClr val="526572"/>
                </a:solidFill>
                <a:latin typeface="Arial,Bold"/>
              </a:rPr>
              <a:t>o</a:t>
            </a:r>
            <a:r>
              <a:rPr lang="pt-BR" sz="1800" b="1">
                <a:solidFill>
                  <a:srgbClr val="526572"/>
                </a:solidFill>
                <a:latin typeface="Arial,Bold"/>
              </a:rPr>
              <a:t> 02/2021 - Critérios Diagnósticos das Infecções Relacionadas a Assistência a Saúde – 2021</a:t>
            </a:r>
            <a:endParaRPr lang="pt-BR" sz="1800" b="1">
              <a:solidFill>
                <a:srgbClr val="526572"/>
              </a:solidFill>
            </a:endParaRPr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958E5A7A-C73D-432E-8B0A-CEDDFF00EE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8666706"/>
              </p:ext>
            </p:extLst>
          </p:nvPr>
        </p:nvGraphicFramePr>
        <p:xfrm>
          <a:off x="292210" y="760622"/>
          <a:ext cx="11692012" cy="49144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92012">
                  <a:extLst>
                    <a:ext uri="{9D8B030D-6E8A-4147-A177-3AD203B41FA5}">
                      <a16:colId xmlns:a16="http://schemas.microsoft.com/office/drawing/2014/main" val="2549231020"/>
                    </a:ext>
                  </a:extLst>
                </a:gridCol>
              </a:tblGrid>
              <a:tr h="472669">
                <a:tc>
                  <a:txBody>
                    <a:bodyPr/>
                    <a:lstStyle/>
                    <a:p>
                      <a:pPr algn="ctr"/>
                      <a:r>
                        <a:rPr lang="pt-BR" sz="2800">
                          <a:solidFill>
                            <a:srgbClr val="000000"/>
                          </a:solidFill>
                        </a:rPr>
                        <a:t>PAV  Definida Microbiologicamente</a:t>
                      </a:r>
                    </a:p>
                  </a:txBody>
                  <a:tcPr marL="91407" marR="91407" marT="45703" marB="45703">
                    <a:solidFill>
                      <a:srgbClr val="BDF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3456025"/>
                  </a:ext>
                </a:extLst>
              </a:tr>
              <a:tr h="4396329">
                <a:tc>
                  <a:txBody>
                    <a:bodyPr/>
                    <a:lstStyle/>
                    <a:p>
                      <a:pPr algn="just"/>
                      <a:endParaRPr lang="pt-BR" sz="2400"/>
                    </a:p>
                  </a:txBody>
                  <a:tcPr marL="91407" marR="91407" marT="45703" marB="45703">
                    <a:solidFill>
                      <a:srgbClr val="F3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4497528"/>
                  </a:ext>
                </a:extLst>
              </a:tr>
            </a:tbl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3BB631AE-F437-42E7-AB6D-E8A5BC858D3E}"/>
              </a:ext>
            </a:extLst>
          </p:cNvPr>
          <p:cNvSpPr txBox="1"/>
          <p:nvPr/>
        </p:nvSpPr>
        <p:spPr>
          <a:xfrm>
            <a:off x="446393" y="1630286"/>
            <a:ext cx="11453398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1600">
                <a:latin typeface="Arial" panose="020B0604020202020204" pitchFamily="34" charset="0"/>
              </a:rPr>
              <a:t>Paciente em Ventilação Mecânica (VM) por um período maior que dois dias de calendário (sendo que o D1 e o dia de início da VM) e que na data da infecção o paciente estava em VM ou o ventilador mecânico havia sido removido no dia anterior.</a:t>
            </a:r>
          </a:p>
          <a:p>
            <a:pPr algn="l"/>
            <a:r>
              <a:rPr lang="pt-BR" sz="1600" b="1">
                <a:solidFill>
                  <a:srgbClr val="FF0000"/>
                </a:solidFill>
                <a:latin typeface="Arial,Bold"/>
              </a:rPr>
              <a:t>E</a:t>
            </a:r>
          </a:p>
          <a:p>
            <a:pPr algn="l"/>
            <a:r>
              <a:rPr lang="pt-BR" sz="1600">
                <a:latin typeface="Arial" panose="020B0604020202020204" pitchFamily="34" charset="0"/>
              </a:rPr>
              <a:t>COM doença cardíaca ou pulmonar de base* com DOIS ou mais exames de imagens** seriados com um dos seguintes achados novo e persistente ou progressivo e persistente: Infiltrado;  Opacificação;  Cavitação</a:t>
            </a:r>
          </a:p>
          <a:p>
            <a:pPr algn="l"/>
            <a:r>
              <a:rPr lang="pt-BR" sz="1600" b="1">
                <a:solidFill>
                  <a:srgbClr val="FF0000"/>
                </a:solidFill>
                <a:latin typeface="Arial,Bold"/>
              </a:rPr>
              <a:t>E</a:t>
            </a:r>
          </a:p>
          <a:p>
            <a:pPr algn="l"/>
            <a:r>
              <a:rPr lang="pt-BR" sz="1600">
                <a:latin typeface="Arial" panose="020B0604020202020204" pitchFamily="34" charset="0"/>
              </a:rPr>
              <a:t>Pelo menos UM dos seguintes sinais e sintomas:  Febre (temperatura &gt; 38°C), sem outra causa associada; Leucopenia (&lt; 4000 cel/mm3) ou leucocitose (&gt; 12000 cel/mm3);  Alteração do nível de consciência, sem outra causa aparente, em pacientes ≥70 anos.</a:t>
            </a:r>
          </a:p>
          <a:p>
            <a:pPr algn="l"/>
            <a:r>
              <a:rPr lang="pt-BR" sz="1600" b="1">
                <a:solidFill>
                  <a:srgbClr val="FF0000"/>
                </a:solidFill>
                <a:latin typeface="Arial,Bold"/>
              </a:rPr>
              <a:t>E</a:t>
            </a:r>
          </a:p>
          <a:p>
            <a:pPr algn="l"/>
            <a:r>
              <a:rPr lang="pt-BR" sz="1600">
                <a:latin typeface="Arial" panose="020B0604020202020204" pitchFamily="34" charset="0"/>
              </a:rPr>
              <a:t>Pelo menos UM dos seguintes sinais e sintomas: Surgimento de secreção purulenta ou mudança das características da secreção ou aumento da secreção respiratória ou aumento da necessidade de aspiração; Piora da troca gasosa (dessaturação, como por exemplo PaO2/ FiO2 &lt; 240) ou aumento da oferta de oxigênio ou aumento dos parâmetros ventilatórios; Ausculta com roncos ou estertores; Início ou piora da tosse ou dispneia ou taquipneia.</a:t>
            </a:r>
          </a:p>
          <a:p>
            <a:pPr algn="l"/>
            <a:r>
              <a:rPr lang="pt-BR" sz="1600" b="1">
                <a:solidFill>
                  <a:srgbClr val="FF0000"/>
                </a:solidFill>
                <a:latin typeface="Arial,Bold"/>
              </a:rPr>
              <a:t>E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85F58A3-0D21-4509-A20D-61F73D31A58D}"/>
              </a:ext>
            </a:extLst>
          </p:cNvPr>
          <p:cNvSpPr txBox="1"/>
          <p:nvPr/>
        </p:nvSpPr>
        <p:spPr>
          <a:xfrm>
            <a:off x="540876" y="5808548"/>
            <a:ext cx="108238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1400" b="0" i="0" u="none" strike="noStrike" baseline="0">
                <a:latin typeface="Arial" panose="020B0604020202020204" pitchFamily="34" charset="0"/>
              </a:rPr>
              <a:t>* Pacientes SEM doença pulmonar ou cardíaca de base (exemplos: síndrome de desconforto respiratório agudo, displasia broncopulmonar, edema pulmonar ou doença pulmonar obstrutiva crônica), 01 (UMA) radiografia de tórax com as alterações descritas já e aceitável.</a:t>
            </a:r>
          </a:p>
          <a:p>
            <a:pPr algn="l"/>
            <a:r>
              <a:rPr lang="pt-BR" sz="1400" b="0" i="0" u="none" strike="noStrike" baseline="0">
                <a:latin typeface="Arial" panose="020B0604020202020204" pitchFamily="34" charset="0"/>
              </a:rPr>
              <a:t>** Exemplos de exames de imagem: radiografia de tórax, tomografia computadorizada de tórax, ultrassom.</a:t>
            </a:r>
            <a:endParaRPr lang="pt-BR" sz="1400"/>
          </a:p>
        </p:txBody>
      </p:sp>
    </p:spTree>
    <p:extLst>
      <p:ext uri="{BB962C8B-B14F-4D97-AF65-F5344CB8AC3E}">
        <p14:creationId xmlns:p14="http://schemas.microsoft.com/office/powerpoint/2010/main" val="21491627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7759" y="474729"/>
            <a:ext cx="10511798" cy="456020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799" b="1">
                <a:solidFill>
                  <a:srgbClr val="526572"/>
                </a:solidFill>
              </a:rPr>
              <a:t>Definição de Pneumonia Associada a Ventilação Mecânica (PAV)</a:t>
            </a:r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958E5A7A-C73D-432E-8B0A-CEDDFF00EE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866686"/>
              </p:ext>
            </p:extLst>
          </p:nvPr>
        </p:nvGraphicFramePr>
        <p:xfrm>
          <a:off x="249994" y="1146212"/>
          <a:ext cx="11692012" cy="51134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92012">
                  <a:extLst>
                    <a:ext uri="{9D8B030D-6E8A-4147-A177-3AD203B41FA5}">
                      <a16:colId xmlns:a16="http://schemas.microsoft.com/office/drawing/2014/main" val="2549231020"/>
                    </a:ext>
                  </a:extLst>
                </a:gridCol>
              </a:tblGrid>
              <a:tr h="494059">
                <a:tc>
                  <a:txBody>
                    <a:bodyPr/>
                    <a:lstStyle/>
                    <a:p>
                      <a:pPr algn="ctr"/>
                      <a:r>
                        <a:rPr lang="pt-BR" sz="2800">
                          <a:solidFill>
                            <a:srgbClr val="000000"/>
                          </a:solidFill>
                        </a:rPr>
                        <a:t>PAV  Definida Microbiologicamente (continuação)</a:t>
                      </a:r>
                    </a:p>
                  </a:txBody>
                  <a:tcPr marL="91407" marR="91407" marT="45703" marB="45703">
                    <a:solidFill>
                      <a:srgbClr val="BDF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3456025"/>
                  </a:ext>
                </a:extLst>
              </a:tr>
              <a:tr h="4595277">
                <a:tc>
                  <a:txBody>
                    <a:bodyPr/>
                    <a:lstStyle/>
                    <a:p>
                      <a:pPr algn="just"/>
                      <a:endParaRPr lang="pt-BR" sz="2400"/>
                    </a:p>
                  </a:txBody>
                  <a:tcPr marL="91407" marR="91407" marT="45703" marB="45703">
                    <a:solidFill>
                      <a:srgbClr val="F3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4497528"/>
                  </a:ext>
                </a:extLst>
              </a:tr>
            </a:tbl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3BB631AE-F437-42E7-AB6D-E8A5BC858D3E}"/>
              </a:ext>
            </a:extLst>
          </p:cNvPr>
          <p:cNvSpPr txBox="1"/>
          <p:nvPr/>
        </p:nvSpPr>
        <p:spPr>
          <a:xfrm>
            <a:off x="249996" y="1806651"/>
            <a:ext cx="11453398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600" b="1">
                <a:solidFill>
                  <a:srgbClr val="FF0000"/>
                </a:solidFill>
                <a:latin typeface="Arial,Bold"/>
              </a:rPr>
              <a:t>E</a:t>
            </a:r>
          </a:p>
          <a:p>
            <a:pPr marL="285664" indent="-285664" algn="just">
              <a:buFont typeface="Arial" panose="020B0604020202020204" pitchFamily="34" charset="0"/>
              <a:buChar char="•"/>
            </a:pPr>
            <a:r>
              <a:rPr lang="pt-BR" sz="1600">
                <a:latin typeface="Arial" panose="020B0604020202020204" pitchFamily="34" charset="0"/>
              </a:rPr>
              <a:t>Pelo menos UM dos resultados abaixo:  Hemocultura positiva, sem outro foco de infecção; Cultura positiva do líquido pleural; Cultura quantitativa positiva de secreção pulmonar obtida por procedimento com mínimo potencial de contaminação (lavado broncoalveolar, escovado protegido e aspirado endotraqueal;  na bacterioscopia do lavado broncoalveolar, achado de ≥ 5% de leucócitos e macrófagos contendo microrganismos (presença de bactérias intracelulares); Cultura positiva de tecido pulmonar;  Exame histopatológico mostrando pelo menos uma das seguintes evidências de pneumonia: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>
                <a:latin typeface="Arial" panose="020B0604020202020204" pitchFamily="34" charset="0"/>
              </a:rPr>
              <a:t>Formação de abscesso ou foco de consolidação com infiltrado de polimorfonucleares nos bronquíolos e</a:t>
            </a:r>
          </a:p>
          <a:p>
            <a:pPr algn="just"/>
            <a:r>
              <a:rPr lang="pt-BR" sz="1600">
                <a:latin typeface="Arial" panose="020B0604020202020204" pitchFamily="34" charset="0"/>
              </a:rPr>
              <a:t>     alvéolos;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>
                <a:latin typeface="Arial" panose="020B0604020202020204" pitchFamily="34" charset="0"/>
              </a:rPr>
              <a:t>Evidência de invasão de parênquima pulmonar por hifas ou pseudo-hifas; 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>
                <a:latin typeface="Arial" panose="020B0604020202020204" pitchFamily="34" charset="0"/>
              </a:rPr>
              <a:t>Vírus, </a:t>
            </a:r>
            <a:r>
              <a:rPr lang="pt-BR" sz="1600" i="1" err="1">
                <a:latin typeface="Arial,Italic"/>
              </a:rPr>
              <a:t>Bordetella</a:t>
            </a:r>
            <a:r>
              <a:rPr lang="pt-BR" sz="1600" i="1">
                <a:latin typeface="Arial,Italic"/>
              </a:rPr>
              <a:t>, </a:t>
            </a:r>
            <a:r>
              <a:rPr lang="pt-BR" sz="1600" i="1" err="1">
                <a:latin typeface="Arial,Italic"/>
              </a:rPr>
              <a:t>Legionella</a:t>
            </a:r>
            <a:r>
              <a:rPr lang="pt-BR" sz="1600" i="1">
                <a:latin typeface="Arial,Italic"/>
              </a:rPr>
              <a:t>, </a:t>
            </a:r>
            <a:r>
              <a:rPr lang="pt-BR" sz="1600" i="1" err="1">
                <a:latin typeface="Arial,Italic"/>
              </a:rPr>
              <a:t>Chlamydophila</a:t>
            </a:r>
            <a:r>
              <a:rPr lang="pt-BR" sz="1600" i="1">
                <a:latin typeface="Arial,Italic"/>
              </a:rPr>
              <a:t> </a:t>
            </a:r>
            <a:r>
              <a:rPr lang="pt-BR" sz="1600">
                <a:latin typeface="Arial" panose="020B0604020202020204" pitchFamily="34" charset="0"/>
              </a:rPr>
              <a:t>ou </a:t>
            </a:r>
            <a:r>
              <a:rPr lang="pt-BR" sz="1600" i="1" err="1">
                <a:latin typeface="Arial,Italic"/>
              </a:rPr>
              <a:t>Mycoplasma</a:t>
            </a:r>
            <a:r>
              <a:rPr lang="pt-BR" sz="1600" i="1">
                <a:latin typeface="Arial,Italic"/>
              </a:rPr>
              <a:t> </a:t>
            </a:r>
            <a:r>
              <a:rPr lang="pt-BR" sz="1600">
                <a:latin typeface="Arial" panose="020B0604020202020204" pitchFamily="34" charset="0"/>
              </a:rPr>
              <a:t>identificados a partir de cultura de secreção ou tecido pulmonar ou identificados por teste microbiológico realizado para fins de diagnóstico clínico ou tratamento; Aumento de 4 vezes nos valores de IgG na sorologia para patógeno (ex: </a:t>
            </a:r>
            <a:r>
              <a:rPr lang="pt-BR" sz="1600" i="1">
                <a:latin typeface="Arial,Italic"/>
              </a:rPr>
              <a:t>influenza, </a:t>
            </a:r>
            <a:r>
              <a:rPr lang="pt-BR" sz="1600" i="1" err="1">
                <a:latin typeface="Arial,Italic"/>
              </a:rPr>
              <a:t>Chlamydophila</a:t>
            </a:r>
            <a:r>
              <a:rPr lang="pt-BR" sz="1600">
                <a:latin typeface="Arial" panose="020B0604020202020204" pitchFamily="34" charset="0"/>
              </a:rPr>
              <a:t>); Aumento de 4 vezes nos valores de IgG na sorologia para </a:t>
            </a:r>
            <a:r>
              <a:rPr lang="pt-BR" sz="1600" i="1" err="1">
                <a:latin typeface="Arial,Italic"/>
              </a:rPr>
              <a:t>Legionella</a:t>
            </a:r>
            <a:r>
              <a:rPr lang="pt-BR" sz="1600">
                <a:latin typeface="Arial" panose="020B0604020202020204" pitchFamily="34" charset="0"/>
              </a:rPr>
              <a:t> pneumophila sorogrupo I titulada ≥ 1:128 na fase aguda e convalescença por imunofluorescência indireta;  Detecção de antígeno de </a:t>
            </a:r>
            <a:r>
              <a:rPr lang="pt-BR" sz="1600" i="1" err="1">
                <a:latin typeface="Arial,Italic"/>
              </a:rPr>
              <a:t>Legionella</a:t>
            </a:r>
            <a:r>
              <a:rPr lang="pt-BR" sz="1600" i="1">
                <a:latin typeface="Arial,Italic"/>
              </a:rPr>
              <a:t> pneumophila </a:t>
            </a:r>
            <a:r>
              <a:rPr lang="pt-BR" sz="1600">
                <a:latin typeface="Arial" panose="020B0604020202020204" pitchFamily="34" charset="0"/>
              </a:rPr>
              <a:t>sorogrupo I em urina.</a:t>
            </a:r>
          </a:p>
          <a:p>
            <a:pPr algn="just"/>
            <a:r>
              <a:rPr lang="pt-BR" sz="1600" b="1">
                <a:solidFill>
                  <a:srgbClr val="FF0000"/>
                </a:solidFill>
                <a:latin typeface="Arial,Bold"/>
              </a:rPr>
              <a:t>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>
                <a:latin typeface="Arial" panose="020B0604020202020204" pitchFamily="34" charset="0"/>
              </a:rPr>
              <a:t>Os sinais/sintomas e os exames de imagens e laboratoriais ocorreram no Período de Janela de Infecção.</a:t>
            </a:r>
            <a:endParaRPr lang="pt-BR" sz="1600"/>
          </a:p>
        </p:txBody>
      </p:sp>
    </p:spTree>
    <p:extLst>
      <p:ext uri="{BB962C8B-B14F-4D97-AF65-F5344CB8AC3E}">
        <p14:creationId xmlns:p14="http://schemas.microsoft.com/office/powerpoint/2010/main" val="2482888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98841519-5994-4110-A5B1-90CA509E202C}"/>
              </a:ext>
            </a:extLst>
          </p:cNvPr>
          <p:cNvSpPr txBox="1">
            <a:spLocks/>
          </p:cNvSpPr>
          <p:nvPr/>
        </p:nvSpPr>
        <p:spPr>
          <a:xfrm>
            <a:off x="1128598" y="1053287"/>
            <a:ext cx="9637471" cy="3653205"/>
          </a:xfrm>
          <a:prstGeom prst="rect">
            <a:avLst/>
          </a:prstGeom>
        </p:spPr>
        <p:txBody>
          <a:bodyPr/>
          <a:lstStyle>
            <a:lvl1pPr algn="ctr" defTabSz="1219140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pt-BR" sz="5899"/>
            </a:br>
            <a:endParaRPr lang="pt-BR" sz="5398" b="1">
              <a:solidFill>
                <a:srgbClr val="365E8E"/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90E502C-C67A-41E5-B328-3055B7B6652B}"/>
              </a:ext>
            </a:extLst>
          </p:cNvPr>
          <p:cNvSpPr txBox="1"/>
          <p:nvPr/>
        </p:nvSpPr>
        <p:spPr>
          <a:xfrm>
            <a:off x="1870479" y="112194"/>
            <a:ext cx="11662596" cy="830789"/>
          </a:xfrm>
          <a:prstGeom prst="rect">
            <a:avLst/>
          </a:prstGeom>
          <a:noFill/>
        </p:spPr>
        <p:txBody>
          <a:bodyPr wrap="square" lIns="91405" tIns="45701" rIns="91405" bIns="45701" rtlCol="0">
            <a:spAutoFit/>
          </a:bodyPr>
          <a:lstStyle/>
          <a:p>
            <a:r>
              <a:rPr lang="pt-BR" sz="3599" b="1">
                <a:solidFill>
                  <a:srgbClr val="001C74"/>
                </a:solidFill>
                <a:latin typeface="Agency FB" pitchFamily="34" charset="0"/>
                <a:cs typeface="Arial" pitchFamily="34" charset="0"/>
              </a:rPr>
              <a:t>PROADI-G6 |     </a:t>
            </a:r>
            <a:r>
              <a:rPr lang="pt-BR" sz="4799" b="1">
                <a:solidFill>
                  <a:srgbClr val="001C74"/>
                </a:solidFill>
                <a:latin typeface="Agency FB" pitchFamily="34" charset="0"/>
                <a:cs typeface="Arial" pitchFamily="34" charset="0"/>
              </a:rPr>
              <a:t>Pacote de Mudança    </a:t>
            </a:r>
            <a:endParaRPr lang="pt-BR" sz="4799" b="1">
              <a:solidFill>
                <a:schemeClr val="tx2">
                  <a:lumMod val="60000"/>
                  <a:lumOff val="40000"/>
                </a:schemeClr>
              </a:solidFill>
              <a:latin typeface="Agency FB" pitchFamily="34" charset="0"/>
              <a:cs typeface="Arial" pitchFamily="34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AF9A2265-1EDF-43BA-BBAD-BCF746D350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70" y="112194"/>
            <a:ext cx="1714409" cy="785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385B4DAC-E5C1-4280-A627-BA6E6EFB1036}"/>
              </a:ext>
            </a:extLst>
          </p:cNvPr>
          <p:cNvSpPr txBox="1">
            <a:spLocks/>
          </p:cNvSpPr>
          <p:nvPr/>
        </p:nvSpPr>
        <p:spPr>
          <a:xfrm>
            <a:off x="1277264" y="2172428"/>
            <a:ext cx="9637471" cy="3018941"/>
          </a:xfrm>
          <a:prstGeom prst="rect">
            <a:avLst/>
          </a:prstGeom>
        </p:spPr>
        <p:txBody>
          <a:bodyPr/>
          <a:lstStyle>
            <a:lvl1pPr algn="ctr" defTabSz="1219140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398">
                <a:solidFill>
                  <a:srgbClr val="002060"/>
                </a:solidFill>
              </a:rPr>
              <a:t>Pneumonia Associada a Ventilação Mecânica</a:t>
            </a:r>
            <a:br>
              <a:rPr lang="pt-BR" sz="5398">
                <a:solidFill>
                  <a:srgbClr val="002060"/>
                </a:solidFill>
              </a:rPr>
            </a:br>
            <a:r>
              <a:rPr lang="pt-BR" sz="5398" b="1">
                <a:solidFill>
                  <a:srgbClr val="002060"/>
                </a:solidFill>
              </a:rPr>
              <a:t>(PAV - </a:t>
            </a:r>
            <a:r>
              <a:rPr lang="pt-BR" sz="5398" b="1" u="sng">
                <a:solidFill>
                  <a:srgbClr val="002060"/>
                </a:solidFill>
              </a:rPr>
              <a:t>PED</a:t>
            </a:r>
            <a:r>
              <a:rPr lang="pt-BR" sz="5398" b="1">
                <a:solidFill>
                  <a:srgbClr val="00206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78078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B1033A6-1EDE-494F-9861-B7C94039EB14}"/>
              </a:ext>
            </a:extLst>
          </p:cNvPr>
          <p:cNvCxnSpPr>
            <a:cxnSpLocks/>
            <a:stCxn id="5" idx="3"/>
            <a:endCxn id="12" idx="1"/>
          </p:cNvCxnSpPr>
          <p:nvPr/>
        </p:nvCxnSpPr>
        <p:spPr>
          <a:xfrm>
            <a:off x="5336714" y="5452513"/>
            <a:ext cx="661559" cy="1866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27229770-FC98-4DF3-9704-CD184E478DAE}"/>
              </a:ext>
            </a:extLst>
          </p:cNvPr>
          <p:cNvSpPr txBox="1"/>
          <p:nvPr/>
        </p:nvSpPr>
        <p:spPr>
          <a:xfrm>
            <a:off x="646043" y="3104747"/>
            <a:ext cx="1895508" cy="2308324"/>
          </a:xfrm>
          <a:prstGeom prst="rect">
            <a:avLst/>
          </a:prstGeom>
          <a:solidFill>
            <a:srgbClr val="89E0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Reduzir a densidade de incidência de  PAV em 50%, nas UTIs participantes, até dezembro de 2026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BFB443-E096-4BC3-B7C5-4F63AC98AE9B}"/>
              </a:ext>
            </a:extLst>
          </p:cNvPr>
          <p:cNvSpPr txBox="1"/>
          <p:nvPr/>
        </p:nvSpPr>
        <p:spPr>
          <a:xfrm>
            <a:off x="525716" y="2117364"/>
            <a:ext cx="1717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50578C-5A99-40AB-8CF8-854986A298D4}"/>
              </a:ext>
            </a:extLst>
          </p:cNvPr>
          <p:cNvSpPr txBox="1"/>
          <p:nvPr/>
        </p:nvSpPr>
        <p:spPr>
          <a:xfrm>
            <a:off x="3182332" y="4975459"/>
            <a:ext cx="2154382" cy="95410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1400">
                <a:solidFill>
                  <a:srgbClr val="000000"/>
                </a:solidFill>
                <a:latin typeface="Arial"/>
                <a:cs typeface="Arial"/>
              </a:rPr>
              <a:t>Integrar pacientes e familiares na equipe de cuidados e na tomada de decisão</a:t>
            </a:r>
            <a:endParaRPr lang="en-US" sz="140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336EBB-9249-4E95-8D59-B79F6D6D488E}"/>
              </a:ext>
            </a:extLst>
          </p:cNvPr>
          <p:cNvSpPr txBox="1"/>
          <p:nvPr/>
        </p:nvSpPr>
        <p:spPr>
          <a:xfrm>
            <a:off x="3192722" y="2753108"/>
            <a:ext cx="2147455" cy="7386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altLang="pt-BR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Desenvolver equipes multidisciplinares altamente efetivas </a:t>
            </a:r>
            <a:endParaRPr lang="en-US" sz="1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F6FA21-37DA-4C79-B666-DB350709EE51}"/>
              </a:ext>
            </a:extLst>
          </p:cNvPr>
          <p:cNvSpPr txBox="1"/>
          <p:nvPr/>
        </p:nvSpPr>
        <p:spPr>
          <a:xfrm>
            <a:off x="3192722" y="1206655"/>
            <a:ext cx="2154382" cy="1384995"/>
          </a:xfrm>
          <a:prstGeom prst="rect">
            <a:avLst/>
          </a:prstGeom>
          <a:solidFill>
            <a:srgbClr val="BDF2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Prestar aos pacientes em ventilação mecânica cuidados oportunos, baseados nas melhores evidências e de forma confiável</a:t>
            </a:r>
            <a:endParaRPr lang="en-US" sz="1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8E793E-3F61-461A-8297-6302703E8FF2}"/>
              </a:ext>
            </a:extLst>
          </p:cNvPr>
          <p:cNvSpPr txBox="1"/>
          <p:nvPr/>
        </p:nvSpPr>
        <p:spPr>
          <a:xfrm>
            <a:off x="3107816" y="596992"/>
            <a:ext cx="2296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Direcionadores Primários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E7DC23-7E2C-47DB-B067-1BCB817E5EAD}"/>
              </a:ext>
            </a:extLst>
          </p:cNvPr>
          <p:cNvSpPr txBox="1"/>
          <p:nvPr/>
        </p:nvSpPr>
        <p:spPr>
          <a:xfrm>
            <a:off x="5998274" y="550463"/>
            <a:ext cx="6049518" cy="1815882"/>
          </a:xfrm>
          <a:prstGeom prst="rect">
            <a:avLst/>
          </a:prstGeom>
          <a:solidFill>
            <a:srgbClr val="E7FA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eriod"/>
              <a:defRPr/>
            </a:pPr>
            <a:r>
              <a:rPr lang="pt-BR" sz="1400" dirty="0">
                <a:solidFill>
                  <a:srgbClr val="000000"/>
                </a:solidFill>
                <a:effectLst/>
                <a:latin typeface="Arial"/>
              </a:rPr>
              <a:t>Avaliar os critérios de ventilação mecânica invasiva</a:t>
            </a:r>
            <a:endParaRPr lang="pt-BR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Tx/>
              <a:buAutoNum type="arabicPeriod"/>
              <a:defRPr/>
            </a:pPr>
            <a:r>
              <a:rPr lang="pt-BR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Realizar higiene oral diariamente</a:t>
            </a:r>
          </a:p>
          <a:p>
            <a:pPr marL="342900" marR="0" lvl="0" indent="-342900" algn="l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 startAt="2"/>
            </a:pPr>
            <a:r>
              <a:rPr lang="pt-BR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Manter posicionamento adequado conforme a população atendida</a:t>
            </a:r>
          </a:p>
          <a:p>
            <a:pPr marL="342900" indent="-342900">
              <a:buAutoNum type="arabicPeriod" startAt="3"/>
            </a:pPr>
            <a:r>
              <a:rPr lang="pt-BR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Evitar sedação profunda</a:t>
            </a:r>
          </a:p>
          <a:p>
            <a:pPr marL="342900" indent="-342900">
              <a:buAutoNum type="arabicPeriod" startAt="3"/>
            </a:pPr>
            <a:r>
              <a:rPr lang="pt-BR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Verificar diariamente a possibilidade de  extubação</a:t>
            </a:r>
          </a:p>
          <a:p>
            <a:pPr marL="342900" indent="-342900" algn="just">
              <a:buFont typeface="Arial" panose="020B0604020202020204" pitchFamily="34" charset="0"/>
              <a:buAutoNum type="arabicPeriod" startAt="5"/>
            </a:pPr>
            <a:r>
              <a:rPr lang="pt-BR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Seleção e manutenção do tubo endotraqueal</a:t>
            </a:r>
          </a:p>
          <a:p>
            <a:pPr marL="342900" indent="-342900" algn="just">
              <a:buFont typeface="Arial" panose="020B0604020202020204" pitchFamily="34" charset="0"/>
              <a:buAutoNum type="arabicPeriod" startAt="5"/>
            </a:pPr>
            <a:r>
              <a:rPr lang="pt-BR" sz="14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Manutenção do </a:t>
            </a:r>
            <a:r>
              <a:rPr lang="pt-BR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sistema de ventilação mecânica</a:t>
            </a:r>
          </a:p>
          <a:p>
            <a:pPr marL="342900" indent="-342900" algn="just">
              <a:buFont typeface="Arial" panose="020B0604020202020204" pitchFamily="34" charset="0"/>
              <a:buAutoNum type="arabicPeriod" startAt="5"/>
            </a:pPr>
            <a:r>
              <a:rPr lang="pt-BR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Manter ou melhorar o condicionamento físico</a:t>
            </a:r>
            <a:endParaRPr lang="en-U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50A063D-30F4-4210-9EAA-76E3D81A7A95}"/>
              </a:ext>
            </a:extLst>
          </p:cNvPr>
          <p:cNvSpPr txBox="1"/>
          <p:nvPr/>
        </p:nvSpPr>
        <p:spPr>
          <a:xfrm>
            <a:off x="5998274" y="3180907"/>
            <a:ext cx="6049517" cy="523220"/>
          </a:xfrm>
          <a:prstGeom prst="rect">
            <a:avLst/>
          </a:prstGeom>
          <a:solidFill>
            <a:srgbClr val="F7F7F7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Criar um ambiente de colaboração mútua no planejamento e na prestação dos cuidados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0A4732-B150-4D09-B112-114BEE340C75}"/>
              </a:ext>
            </a:extLst>
          </p:cNvPr>
          <p:cNvSpPr txBox="1"/>
          <p:nvPr/>
        </p:nvSpPr>
        <p:spPr>
          <a:xfrm>
            <a:off x="5998273" y="5162146"/>
            <a:ext cx="6049516" cy="954107"/>
          </a:xfrm>
          <a:prstGeom prst="rect">
            <a:avLst/>
          </a:prstGeom>
          <a:solidFill>
            <a:srgbClr val="F7F7F7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/>
              <a:buChar char="•"/>
              <a:defRPr/>
            </a:pPr>
            <a:r>
              <a:rPr lang="pt-PT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Tornar os cuidados assistenciais em cuidados centrados nos pacientes e famílias</a:t>
            </a:r>
            <a:endParaRPr lang="pt-BR" sz="1400">
              <a:solidFill>
                <a:srgbClr val="000000"/>
              </a:solidFill>
            </a:endParaRPr>
          </a:p>
          <a:p>
            <a:pPr marL="171450" indent="-171450">
              <a:buFont typeface="Arial"/>
              <a:buChar char="•"/>
              <a:defRPr/>
            </a:pPr>
            <a:r>
              <a:rPr lang="pt-BR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Promover comunicação transparente e aberta entre pacientes, familiares e membros da equipe multidisciplinar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A7DB878-7268-40CF-B6B1-6F252724F0A8}"/>
              </a:ext>
            </a:extLst>
          </p:cNvPr>
          <p:cNvCxnSpPr>
            <a:cxnSpLocks/>
            <a:stCxn id="3" idx="3"/>
            <a:endCxn id="6" idx="1"/>
          </p:cNvCxnSpPr>
          <p:nvPr/>
        </p:nvCxnSpPr>
        <p:spPr>
          <a:xfrm flipV="1">
            <a:off x="2541551" y="3122440"/>
            <a:ext cx="651171" cy="113646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42EE17-EEA7-456F-8F45-D29C8AC05A7D}"/>
              </a:ext>
            </a:extLst>
          </p:cNvPr>
          <p:cNvCxnSpPr>
            <a:cxnSpLocks/>
            <a:stCxn id="5" idx="1"/>
            <a:endCxn id="3" idx="3"/>
          </p:cNvCxnSpPr>
          <p:nvPr/>
        </p:nvCxnSpPr>
        <p:spPr>
          <a:xfrm flipH="1" flipV="1">
            <a:off x="2541551" y="4258909"/>
            <a:ext cx="640781" cy="11936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01BD597-1547-4728-B6E9-F4EED7EDDF06}"/>
              </a:ext>
            </a:extLst>
          </p:cNvPr>
          <p:cNvCxnSpPr>
            <a:cxnSpLocks/>
            <a:stCxn id="7" idx="1"/>
            <a:endCxn id="3" idx="3"/>
          </p:cNvCxnSpPr>
          <p:nvPr/>
        </p:nvCxnSpPr>
        <p:spPr>
          <a:xfrm flipH="1">
            <a:off x="2541551" y="1899153"/>
            <a:ext cx="651171" cy="23597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3A2D0700-A513-47ED-B5F0-FB00034FCF32}"/>
              </a:ext>
            </a:extLst>
          </p:cNvPr>
          <p:cNvSpPr txBox="1"/>
          <p:nvPr/>
        </p:nvSpPr>
        <p:spPr>
          <a:xfrm>
            <a:off x="0" y="51292"/>
            <a:ext cx="31927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Diagrama Direcionador:</a:t>
            </a:r>
          </a:p>
          <a:p>
            <a:r>
              <a:rPr lang="pt-B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Redução da Densidade de Incidência de Pneumonia Associada a Ventilação Mecânica (</a:t>
            </a:r>
            <a:r>
              <a:rPr lang="pt-BR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PAV</a:t>
            </a:r>
            <a:r>
              <a:rPr lang="pt-B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pt-BR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PED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606D42C-0A31-417B-9633-79A30CA567B6}"/>
              </a:ext>
            </a:extLst>
          </p:cNvPr>
          <p:cNvCxnSpPr>
            <a:cxnSpLocks/>
            <a:stCxn id="7" idx="3"/>
            <a:endCxn id="10" idx="1"/>
          </p:cNvCxnSpPr>
          <p:nvPr/>
        </p:nvCxnSpPr>
        <p:spPr>
          <a:xfrm flipV="1">
            <a:off x="5347104" y="1458404"/>
            <a:ext cx="651170" cy="4407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DFBB51D-1464-4FFE-B5F5-1A144BBD06D2}"/>
              </a:ext>
            </a:extLst>
          </p:cNvPr>
          <p:cNvCxnSpPr>
            <a:cxnSpLocks/>
            <a:stCxn id="6" idx="3"/>
            <a:endCxn id="11" idx="1"/>
          </p:cNvCxnSpPr>
          <p:nvPr/>
        </p:nvCxnSpPr>
        <p:spPr>
          <a:xfrm>
            <a:off x="5340177" y="3122440"/>
            <a:ext cx="658097" cy="32007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93F16E93-AFEA-4547-BF97-A6B9E6DB9D5B}"/>
              </a:ext>
            </a:extLst>
          </p:cNvPr>
          <p:cNvSpPr txBox="1"/>
          <p:nvPr/>
        </p:nvSpPr>
        <p:spPr>
          <a:xfrm>
            <a:off x="3182332" y="3623263"/>
            <a:ext cx="2147454" cy="116955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914126">
              <a:defRPr/>
            </a:pPr>
            <a:r>
              <a:rPr lang="pt-BR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Promover cultura de qualidade e segurança, com relação a prevenção e ao controle de infecções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7AB2B4C-0D8A-4BD1-8709-5F94255551E6}"/>
              </a:ext>
            </a:extLst>
          </p:cNvPr>
          <p:cNvSpPr txBox="1"/>
          <p:nvPr/>
        </p:nvSpPr>
        <p:spPr>
          <a:xfrm>
            <a:off x="5998274" y="3960370"/>
            <a:ext cx="6049516" cy="954107"/>
          </a:xfrm>
          <a:prstGeom prst="rect">
            <a:avLst/>
          </a:prstGeom>
          <a:solidFill>
            <a:srgbClr val="F7F7F7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1450" indent="-171450" defTabSz="914126">
              <a:buFont typeface="Arial"/>
              <a:buChar char="•"/>
              <a:defRPr/>
            </a:pPr>
            <a:r>
              <a:rPr lang="pt-BR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Desenvolver o diálogo aberto  </a:t>
            </a:r>
          </a:p>
          <a:p>
            <a:pPr marL="171450" indent="-171450" defTabSz="914126">
              <a:buFont typeface="Arial"/>
              <a:buChar char="•"/>
              <a:defRPr/>
            </a:pPr>
            <a:r>
              <a:rPr lang="pt-BR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Promover o compartilhamento de aprendizados</a:t>
            </a:r>
          </a:p>
          <a:p>
            <a:pPr marL="171450" indent="-171450">
              <a:buFont typeface="Arial"/>
              <a:buChar char="•"/>
              <a:defRPr/>
            </a:pPr>
            <a:r>
              <a:rPr lang="pt-BR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Tornar a segurança do paciente uma prioridade na organização</a:t>
            </a:r>
          </a:p>
          <a:p>
            <a:pPr marL="171450" indent="-171450">
              <a:buFont typeface="Arial"/>
              <a:buChar char="•"/>
              <a:defRPr/>
            </a:pPr>
            <a:r>
              <a:rPr lang="pt-BR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Desenvolver liderança visível</a:t>
            </a:r>
            <a:endParaRPr lang="en-US" sz="1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FC7DABC-D7FF-493C-8FF0-B2363C553E57}"/>
              </a:ext>
            </a:extLst>
          </p:cNvPr>
          <p:cNvCxnSpPr>
            <a:cxnSpLocks/>
            <a:stCxn id="3" idx="3"/>
            <a:endCxn id="19" idx="1"/>
          </p:cNvCxnSpPr>
          <p:nvPr/>
        </p:nvCxnSpPr>
        <p:spPr>
          <a:xfrm flipV="1">
            <a:off x="2541551" y="4208039"/>
            <a:ext cx="640781" cy="5087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825B9EE-A8F4-4502-A570-EBD432E20186}"/>
              </a:ext>
            </a:extLst>
          </p:cNvPr>
          <p:cNvCxnSpPr>
            <a:cxnSpLocks/>
            <a:stCxn id="19" idx="3"/>
            <a:endCxn id="20" idx="1"/>
          </p:cNvCxnSpPr>
          <p:nvPr/>
        </p:nvCxnSpPr>
        <p:spPr>
          <a:xfrm>
            <a:off x="5329786" y="4208039"/>
            <a:ext cx="668488" cy="22938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4">
            <a:extLst>
              <a:ext uri="{FF2B5EF4-FFF2-40B4-BE49-F238E27FC236}">
                <a16:creationId xmlns:a16="http://schemas.microsoft.com/office/drawing/2014/main" id="{8F17B14A-A225-42BC-AF61-DEE9935D99E9}"/>
              </a:ext>
            </a:extLst>
          </p:cNvPr>
          <p:cNvSpPr txBox="1"/>
          <p:nvPr/>
        </p:nvSpPr>
        <p:spPr>
          <a:xfrm>
            <a:off x="7170656" y="157076"/>
            <a:ext cx="3704750" cy="3692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>
                <a:solidFill>
                  <a:srgbClr val="000000"/>
                </a:solidFill>
              </a:rPr>
              <a:t>“Pacote” (</a:t>
            </a:r>
            <a:r>
              <a:rPr lang="pt-BR" i="1">
                <a:solidFill>
                  <a:srgbClr val="000000"/>
                </a:solidFill>
              </a:rPr>
              <a:t>Bundle</a:t>
            </a:r>
            <a:r>
              <a:rPr lang="pt-BR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70E94B85-4E02-4A3D-8439-7145316ECA5D}"/>
              </a:ext>
            </a:extLst>
          </p:cNvPr>
          <p:cNvSpPr txBox="1"/>
          <p:nvPr/>
        </p:nvSpPr>
        <p:spPr>
          <a:xfrm>
            <a:off x="7812717" y="2721734"/>
            <a:ext cx="21474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>
                <a:solidFill>
                  <a:srgbClr val="000000"/>
                </a:solidFill>
              </a:rPr>
              <a:t>Outras Mudanças  </a:t>
            </a:r>
          </a:p>
        </p:txBody>
      </p:sp>
    </p:spTree>
    <p:extLst>
      <p:ext uri="{BB962C8B-B14F-4D97-AF65-F5344CB8AC3E}">
        <p14:creationId xmlns:p14="http://schemas.microsoft.com/office/powerpoint/2010/main" val="2827364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0" y="0"/>
          <a:ext cx="12192000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0459">
                  <a:extLst>
                    <a:ext uri="{9D8B030D-6E8A-4147-A177-3AD203B41FA5}">
                      <a16:colId xmlns:a16="http://schemas.microsoft.com/office/drawing/2014/main" val="3796715084"/>
                    </a:ext>
                  </a:extLst>
                </a:gridCol>
                <a:gridCol w="8561541">
                  <a:extLst>
                    <a:ext uri="{9D8B030D-6E8A-4147-A177-3AD203B41FA5}">
                      <a16:colId xmlns:a16="http://schemas.microsoft.com/office/drawing/2014/main" val="3540246097"/>
                    </a:ext>
                  </a:extLst>
                </a:gridCol>
              </a:tblGrid>
              <a:tr h="61951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Prestar aos pacientes em Ventilação Mecânica cuidados oportunos, baseados nas melhores evidências e de forma confiável</a:t>
                      </a:r>
                      <a:endParaRPr lang="pt-BR" sz="1800" b="1" noProof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9015242"/>
                  </a:ext>
                </a:extLst>
              </a:tr>
              <a:tr h="354007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Conceito de Mudança</a:t>
                      </a:r>
                      <a:endParaRPr lang="pt-BR" sz="1800" b="1" noProof="0">
                        <a:solidFill>
                          <a:srgbClr val="000000"/>
                        </a:solidFill>
                      </a:endParaRPr>
                    </a:p>
                  </a:txBody>
                  <a:tcPr marL="6129" marR="6129" marT="61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noProof="0">
                          <a:solidFill>
                            <a:schemeClr val="tx1"/>
                          </a:solidFill>
                        </a:rPr>
                        <a:t>Mudanças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8655062"/>
                  </a:ext>
                </a:extLst>
              </a:tr>
            </a:tbl>
          </a:graphicData>
        </a:graphic>
      </p:graphicFrame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54EE08ED-748C-A303-E79B-54B7ED72B3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9107950"/>
              </p:ext>
            </p:extLst>
          </p:nvPr>
        </p:nvGraphicFramePr>
        <p:xfrm>
          <a:off x="0" y="1005840"/>
          <a:ext cx="12172950" cy="1469571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616503">
                  <a:extLst>
                    <a:ext uri="{9D8B030D-6E8A-4147-A177-3AD203B41FA5}">
                      <a16:colId xmlns:a16="http://schemas.microsoft.com/office/drawing/2014/main" val="2894465783"/>
                    </a:ext>
                  </a:extLst>
                </a:gridCol>
                <a:gridCol w="8556447">
                  <a:extLst>
                    <a:ext uri="{9D8B030D-6E8A-4147-A177-3AD203B41FA5}">
                      <a16:colId xmlns:a16="http://schemas.microsoft.com/office/drawing/2014/main" val="374324790"/>
                    </a:ext>
                  </a:extLst>
                </a:gridCol>
              </a:tblGrid>
              <a:tr h="1469571">
                <a:tc>
                  <a:txBody>
                    <a:bodyPr/>
                    <a:lstStyle/>
                    <a:p>
                      <a:pPr marL="342900" indent="-342900" fontAlgn="base">
                        <a:buAutoNum type="arabicPeriod"/>
                      </a:pPr>
                      <a:r>
                        <a:rPr lang="pt-BR" sz="18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AFBCC5"/>
                          </a:highlight>
                          <a:latin typeface="Arial"/>
                        </a:rPr>
                        <a:t>Avaliar os critérios de ventilação mecânica invasiva</a:t>
                      </a:r>
                    </a:p>
                  </a:txBody>
                  <a:tcPr marL="53721" marR="53721" marT="26861" marB="26861">
                    <a:lnL w="9525" cap="flat" cmpd="sng" algn="ctr">
                      <a:solidFill>
                        <a:srgbClr val="4555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555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555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555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2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 fontAlgn="base">
                        <a:buFont typeface="Arial" panose="020B0604020202020204" pitchFamily="34" charset="0"/>
                        <a:buChar char="•"/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highlight>
                            <a:srgbClr val="F3FCFF"/>
                          </a:highlight>
                          <a:latin typeface="Arial"/>
                        </a:rPr>
                        <a:t>Adotar os critérios de indicação e contraindicação da Ventilação Invasiva. (</a:t>
                      </a:r>
                      <a:r>
                        <a:rPr lang="pt-BR" sz="1600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F3FCFF"/>
                          </a:highlight>
                          <a:latin typeface="Arial"/>
                        </a:rPr>
                        <a:t>doc</a:t>
                      </a: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highlight>
                            <a:srgbClr val="F3FCFF"/>
                          </a:highlight>
                          <a:latin typeface="Arial"/>
                        </a:rPr>
                        <a:t>)</a:t>
                      </a:r>
                      <a:endParaRPr lang="pt-BR" sz="1280" dirty="0">
                        <a:solidFill>
                          <a:srgbClr val="000000"/>
                        </a:solidFill>
                        <a:effectLst/>
                        <a:highlight>
                          <a:srgbClr val="F3FCFF"/>
                        </a:highlight>
                        <a:latin typeface="Arial"/>
                      </a:endParaRPr>
                    </a:p>
                    <a:p>
                      <a:pPr marL="342900" lvl="0" indent="-342900" algn="just" fontAlgn="base">
                        <a:buFont typeface="Arial" panose="020B0604020202020204" pitchFamily="34" charset="0"/>
                        <a:buChar char="•"/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highlight>
                            <a:srgbClr val="F3FCFF"/>
                          </a:highlight>
                          <a:latin typeface="Arial"/>
                        </a:rPr>
                        <a:t>Usar a ventilação não invasiva como estratégia para evitar a intubação, de acordo com os critérios de indicação.</a:t>
                      </a:r>
                    </a:p>
                    <a:p>
                      <a:pPr marL="342900" lvl="0" indent="-342900" algn="just" fontAlgn="base">
                        <a:buFont typeface="Arial" panose="020B0604020202020204" pitchFamily="34" charset="0"/>
                        <a:buChar char="•"/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highlight>
                            <a:srgbClr val="F3FCFF"/>
                          </a:highlight>
                          <a:latin typeface="Arial"/>
                        </a:rPr>
                        <a:t>Adotar o protocolo estabelecido para o uso da ventilação não invasiva.</a:t>
                      </a:r>
                      <a:endParaRPr lang="pt-BR" sz="1280" dirty="0">
                        <a:solidFill>
                          <a:srgbClr val="000000"/>
                        </a:solidFill>
                        <a:effectLst/>
                        <a:highlight>
                          <a:srgbClr val="F3FCFF"/>
                        </a:highlight>
                        <a:latin typeface="Arial"/>
                      </a:endParaRPr>
                    </a:p>
                  </a:txBody>
                  <a:tcPr marL="53721" marR="53721" marT="26861" marB="26861">
                    <a:lnL w="9525" cap="flat" cmpd="sng" algn="ctr">
                      <a:solidFill>
                        <a:srgbClr val="4555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555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555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555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5571141"/>
                  </a:ext>
                </a:extLst>
              </a:tr>
            </a:tbl>
          </a:graphicData>
        </a:graphic>
      </p:graphicFrame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869D0A7D-5AE8-2055-A8C0-88213B2DBF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9059732"/>
              </p:ext>
            </p:extLst>
          </p:nvPr>
        </p:nvGraphicFramePr>
        <p:xfrm>
          <a:off x="15082" y="2460171"/>
          <a:ext cx="12142786" cy="204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5804">
                  <a:extLst>
                    <a:ext uri="{9D8B030D-6E8A-4147-A177-3AD203B41FA5}">
                      <a16:colId xmlns:a16="http://schemas.microsoft.com/office/drawing/2014/main" val="1205380257"/>
                    </a:ext>
                  </a:extLst>
                </a:gridCol>
                <a:gridCol w="8526982">
                  <a:extLst>
                    <a:ext uri="{9D8B030D-6E8A-4147-A177-3AD203B41FA5}">
                      <a16:colId xmlns:a16="http://schemas.microsoft.com/office/drawing/2014/main" val="169481040"/>
                    </a:ext>
                  </a:extLst>
                </a:gridCol>
              </a:tblGrid>
              <a:tr h="1740534">
                <a:tc>
                  <a:txBody>
                    <a:bodyPr/>
                    <a:lstStyle/>
                    <a:p>
                      <a:pPr marL="0" lvl="0" indent="0">
                        <a:buClr>
                          <a:srgbClr val="FF0000"/>
                        </a:buClr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pt-BR" sz="1800" b="1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2. Realizar higiene oral diariamente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pt-BR" sz="1600" b="0" i="0" u="none" strike="noStrike" kern="1200" noProof="0" dirty="0">
                          <a:solidFill>
                            <a:srgbClr val="000000"/>
                          </a:solidFill>
                          <a:latin typeface="Arial"/>
                        </a:rPr>
                        <a:t>Realizar a higiene oral 3 vezes ao dia nos dentes e partes moles (gengiva, palato, bochecha e língua), incluindo a limpeza do tubo e sondas em pacientes sob ventilação mecânica, </a:t>
                      </a:r>
                      <a:r>
                        <a:rPr lang="pt-BR" sz="1600" b="0" i="0" u="none" strike="noStrike" kern="1200" noProof="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com gaze, espátula ou escova de dente com água filtrada ou mineral.</a:t>
                      </a:r>
                    </a:p>
                    <a:p>
                      <a:pPr marL="285750" marR="0" lvl="0" indent="-285750" algn="just" defTabSz="9143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1600" b="0" i="0" u="none" strike="noStrike" kern="1200" noProof="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Realizar a aspiração da cavidade oral antes, durante e após o procedimento como medida preventiva contra a </a:t>
                      </a:r>
                      <a:r>
                        <a:rPr lang="pt-BR" sz="1600" b="0" i="0" u="none" strike="noStrike" kern="1200" noProof="0" dirty="0" err="1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broncoaspiração</a:t>
                      </a:r>
                      <a:r>
                        <a:rPr lang="pt-BR" sz="1600" b="0" i="0" u="none" strike="noStrike" kern="1200" noProof="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.</a:t>
                      </a:r>
                      <a:endParaRPr lang="pt-BR" sz="1600" b="0" i="0" u="none" strike="noStrike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  <a:p>
                      <a:pPr marL="285750" lvl="0" indent="-2857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pt-BR" sz="1600" b="0" i="0" u="none" strike="noStrike" kern="1200" noProof="0" dirty="0">
                          <a:solidFill>
                            <a:srgbClr val="000000"/>
                          </a:solidFill>
                          <a:latin typeface="Arial"/>
                        </a:rPr>
                        <a:t>Padronizar a validade e armazenamento dos materiais utilizados na higiene oral.</a:t>
                      </a:r>
                      <a:endParaRPr lang="pt-BR" dirty="0">
                        <a:solidFill>
                          <a:srgbClr val="000000"/>
                        </a:solidFill>
                      </a:endParaRPr>
                    </a:p>
                    <a:p>
                      <a:pPr marL="285750" lvl="0" indent="-2857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pt-BR" sz="1600" b="0" i="0" u="none" strike="noStrike" kern="1200" noProof="0" dirty="0">
                          <a:solidFill>
                            <a:srgbClr val="000000"/>
                          </a:solidFill>
                          <a:latin typeface="Arial"/>
                        </a:rPr>
                        <a:t>Registrar a realização da higiene oral na ficha de cuidados do paciente.</a:t>
                      </a:r>
                      <a:endParaRPr lang="pt-BR" dirty="0">
                        <a:solidFill>
                          <a:srgbClr val="000000"/>
                        </a:solidFill>
                      </a:endParaRPr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buChar char="•"/>
                      </a:pPr>
                      <a:endParaRPr lang="pt-BR" sz="1600" b="0" i="0" u="none" strike="noStrike" kern="1200" noProof="0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7545959"/>
                  </a:ext>
                </a:extLst>
              </a:tr>
            </a:tbl>
          </a:graphicData>
        </a:graphic>
      </p:graphicFrame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D671CF2D-2B9A-B12D-4E0A-6E5C7F76CE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3264778"/>
              </p:ext>
            </p:extLst>
          </p:nvPr>
        </p:nvGraphicFramePr>
        <p:xfrm>
          <a:off x="17055" y="4502331"/>
          <a:ext cx="12174945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5380">
                  <a:extLst>
                    <a:ext uri="{9D8B030D-6E8A-4147-A177-3AD203B41FA5}">
                      <a16:colId xmlns:a16="http://schemas.microsoft.com/office/drawing/2014/main" val="487456391"/>
                    </a:ext>
                  </a:extLst>
                </a:gridCol>
                <a:gridCol w="8549565">
                  <a:extLst>
                    <a:ext uri="{9D8B030D-6E8A-4147-A177-3AD203B41FA5}">
                      <a16:colId xmlns:a16="http://schemas.microsoft.com/office/drawing/2014/main" val="1793384209"/>
                    </a:ext>
                  </a:extLst>
                </a:gridCol>
              </a:tblGrid>
              <a:tr h="796516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lang="pt-BR" sz="1800" b="1" i="0" u="none" strike="noStrike" baseline="0" noProof="0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3. Manter posicionamento adequado conforme a população atendida</a:t>
                      </a:r>
                      <a:endParaRPr lang="pt-BR" sz="1800" b="1" noProof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 algn="just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1600" b="0" i="0" u="none" strike="noStrike" kern="1200" noProof="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Para pacientes em uso de incubadoras ou berços aquecidos, seguir limite da elevação da cabeceira conforme indicação do fabricante.</a:t>
                      </a:r>
                    </a:p>
                    <a:p>
                      <a:pPr marL="285750" lvl="0" indent="-2857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1600" b="0" i="0" u="none" strike="noStrike" kern="1200" noProof="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Manter a cabeceira elevada, salvo em casos de </a:t>
                      </a:r>
                      <a:r>
                        <a:rPr lang="pt-BR" sz="1600" b="0" i="0" u="none" strike="noStrike" kern="1200" noProof="0" dirty="0" err="1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contra-indicação</a:t>
                      </a:r>
                      <a:r>
                        <a:rPr lang="pt-BR" sz="1600" b="0" i="0" u="none" strike="noStrike" kern="1200" noProof="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. (</a:t>
                      </a:r>
                      <a:r>
                        <a:rPr lang="pt-BR" sz="1600" b="0" i="0" u="none" strike="noStrike" kern="1200" noProof="0" dirty="0" err="1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doc</a:t>
                      </a:r>
                      <a:r>
                        <a:rPr lang="pt-BR" sz="1600" b="0" i="0" u="none" strike="noStrike" kern="1200" noProof="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 padronização por faixa etária ou fabricante)</a:t>
                      </a:r>
                    </a:p>
                    <a:p>
                      <a:pPr marL="285750" lvl="0" indent="-2857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1600" b="0" i="0" u="none" strike="noStrike" kern="1200" noProof="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Avaliar e ajustar o posicionamento do paciente a cada turno, garantindo o alinhamento adequado da cabeça, tronco e membros.</a:t>
                      </a:r>
                    </a:p>
                    <a:p>
                      <a:pPr marL="285750" lvl="0" indent="-2857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1600" b="0" i="0" u="none" strike="noStrike" kern="1200" noProof="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Registrar o procedimento realizado em prontuário do paciente.</a:t>
                      </a:r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pt-BR" sz="1600" b="0" i="0" u="none" strike="noStrike" baseline="0" noProof="0" dirty="0">
                        <a:solidFill>
                          <a:srgbClr val="FF4D00"/>
                        </a:solidFill>
                        <a:effectLst/>
                        <a:latin typeface="Arial"/>
                      </a:endParaRPr>
                    </a:p>
                    <a:p>
                      <a:pPr marL="285750" lvl="0" indent="-285750" algn="l">
                        <a:buFont typeface="Arial"/>
                        <a:buChar char="•"/>
                      </a:pPr>
                      <a:endParaRPr lang="pt-BR" sz="1600" b="0" i="0" u="none" strike="noStrike" baseline="0" noProof="0" dirty="0">
                        <a:solidFill>
                          <a:srgbClr val="0070C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76154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3910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9150545"/>
              </p:ext>
            </p:extLst>
          </p:nvPr>
        </p:nvGraphicFramePr>
        <p:xfrm>
          <a:off x="0" y="0"/>
          <a:ext cx="12192000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0459">
                  <a:extLst>
                    <a:ext uri="{9D8B030D-6E8A-4147-A177-3AD203B41FA5}">
                      <a16:colId xmlns:a16="http://schemas.microsoft.com/office/drawing/2014/main" val="3796715084"/>
                    </a:ext>
                  </a:extLst>
                </a:gridCol>
                <a:gridCol w="8561541">
                  <a:extLst>
                    <a:ext uri="{9D8B030D-6E8A-4147-A177-3AD203B41FA5}">
                      <a16:colId xmlns:a16="http://schemas.microsoft.com/office/drawing/2014/main" val="3540246097"/>
                    </a:ext>
                  </a:extLst>
                </a:gridCol>
              </a:tblGrid>
              <a:tr h="61951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Prestar aos pacientes em Ventilação Mecânica cuidados oportunos, baseados nas melhores evidências e de forma confiável</a:t>
                      </a:r>
                      <a:endParaRPr lang="pt-BR" sz="1800" b="1" noProof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9015242"/>
                  </a:ext>
                </a:extLst>
              </a:tr>
              <a:tr h="354007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Conceito de Mudança</a:t>
                      </a:r>
                      <a:endParaRPr lang="pt-BR" sz="1800" b="1" noProof="0">
                        <a:solidFill>
                          <a:srgbClr val="000000"/>
                        </a:solidFill>
                      </a:endParaRPr>
                    </a:p>
                  </a:txBody>
                  <a:tcPr marL="6129" marR="6129" marT="61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noProof="0">
                          <a:solidFill>
                            <a:schemeClr val="tx1"/>
                          </a:solidFill>
                        </a:rPr>
                        <a:t>Mudanças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8655062"/>
                  </a:ext>
                </a:extLst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2689257"/>
              </p:ext>
            </p:extLst>
          </p:nvPr>
        </p:nvGraphicFramePr>
        <p:xfrm>
          <a:off x="0" y="1005840"/>
          <a:ext cx="12192000" cy="24823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0459">
                  <a:extLst>
                    <a:ext uri="{9D8B030D-6E8A-4147-A177-3AD203B41FA5}">
                      <a16:colId xmlns:a16="http://schemas.microsoft.com/office/drawing/2014/main" val="2545877599"/>
                    </a:ext>
                  </a:extLst>
                </a:gridCol>
                <a:gridCol w="8561541">
                  <a:extLst>
                    <a:ext uri="{9D8B030D-6E8A-4147-A177-3AD203B41FA5}">
                      <a16:colId xmlns:a16="http://schemas.microsoft.com/office/drawing/2014/main" val="2477444070"/>
                    </a:ext>
                  </a:extLst>
                </a:gridCol>
              </a:tblGrid>
              <a:tr h="2482398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4. Adequar nível de sedação</a:t>
                      </a:r>
                      <a:endParaRPr lang="pt-BR" sz="1800" b="1" noProof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600" b="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Implementar a analgesia e sedação com base em metas, utilizando escalas padronizadas, exemplos: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pt-BR" sz="1600" b="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Sedação: COMFORT B (Escala de Conforto para Avaliação da Sedação em Pediatria),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pt-BR" sz="1600" b="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Escala de dor: BPS (Escala de Comportamento da Dor) e FLACC (</a:t>
                      </a:r>
                      <a:r>
                        <a:rPr lang="en-US" sz="1600" b="0" i="1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Face, Legs, Activity, Cry, </a:t>
                      </a:r>
                      <a:r>
                        <a:rPr lang="en-US" sz="1600" b="0" i="1" kern="120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Consolability</a:t>
                      </a:r>
                      <a:r>
                        <a:rPr lang="en-US" sz="1600" b="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</a:t>
                      </a:r>
                      <a:endParaRPr lang="pt-BR" sz="1600" b="0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pt-BR" sz="1600" b="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   Escala para avaliação de delirium: Cornell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600" b="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Utilizar protocolos de analgesia, sedação e delirium, empregando uma estratégia multimodal.</a:t>
                      </a:r>
                      <a:endParaRPr lang="pt-BR" sz="1600" b="0" i="0" u="none" strike="noStrike" baseline="0" noProof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0" lvl="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None/>
                      </a:pPr>
                      <a:endParaRPr lang="pt-BR" sz="1600" b="0" i="0" u="none" strike="noStrike" baseline="0" noProof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7516080"/>
                  </a:ext>
                </a:extLst>
              </a:tr>
            </a:tbl>
          </a:graphicData>
        </a:graphic>
      </p:graphicFrame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0FDFCA60-84BF-2B2C-6ADA-0E05641683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8529022"/>
              </p:ext>
            </p:extLst>
          </p:nvPr>
        </p:nvGraphicFramePr>
        <p:xfrm>
          <a:off x="0" y="3488238"/>
          <a:ext cx="12085468" cy="2529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1722">
                  <a:extLst>
                    <a:ext uri="{9D8B030D-6E8A-4147-A177-3AD203B41FA5}">
                      <a16:colId xmlns:a16="http://schemas.microsoft.com/office/drawing/2014/main" val="808520531"/>
                    </a:ext>
                  </a:extLst>
                </a:gridCol>
                <a:gridCol w="8413746">
                  <a:extLst>
                    <a:ext uri="{9D8B030D-6E8A-4147-A177-3AD203B41FA5}">
                      <a16:colId xmlns:a16="http://schemas.microsoft.com/office/drawing/2014/main" val="3527609057"/>
                    </a:ext>
                  </a:extLst>
                </a:gridCol>
              </a:tblGrid>
              <a:tr h="2194922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5.   V</a:t>
                      </a:r>
                      <a:r>
                        <a:rPr lang="pt-BR" sz="1800" b="1" noProof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erificar diariamente a possibilidade de</a:t>
                      </a:r>
                      <a:r>
                        <a:rPr lang="pt-BR" sz="1800" b="1" baseline="0" noProof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 </a:t>
                      </a:r>
                      <a:r>
                        <a:rPr lang="pt-BR" sz="1800" b="1" noProof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extubação</a:t>
                      </a:r>
                      <a:endParaRPr lang="pt-BR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38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</a:pPr>
                      <a:r>
                        <a:rPr lang="pt-BR" sz="1600" b="0" kern="120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Utilizar critérios clínicos, laboratoriais e testes funcionais (quando indicado), para avaliar a possibilidade de extubação.</a:t>
                      </a:r>
                    </a:p>
                    <a:p>
                      <a:pPr marL="285750" marR="0" lvl="0" indent="-285750" algn="l" defTabSz="91438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</a:pPr>
                      <a:r>
                        <a:rPr lang="pt-BR" sz="1600" b="0" kern="120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Seguir o protocolo estabelecido para desmame de ventilação mecânica.</a:t>
                      </a:r>
                    </a:p>
                    <a:p>
                      <a:pPr marL="285750" indent="-285750" algn="l" fontAlgn="b">
                        <a:buFont typeface="Arial"/>
                        <a:buChar char="•"/>
                      </a:pPr>
                      <a:r>
                        <a:rPr lang="pt-BR" sz="1600" b="0" noProof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Definir metas diárias de</a:t>
                      </a:r>
                      <a:r>
                        <a:rPr lang="pt-BR" sz="1600" b="0" baseline="0" noProof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estratégias ventilatórias.</a:t>
                      </a:r>
                    </a:p>
                    <a:p>
                      <a:pPr marL="285750" marR="0" lvl="0" indent="-285750" algn="l" defTabSz="91438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</a:pPr>
                      <a:r>
                        <a:rPr lang="pt-BR" sz="1600" b="0" kern="120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Registrar diariamente a avaliação da possibilidade de extubação.</a:t>
                      </a:r>
                    </a:p>
                    <a:p>
                      <a:pPr marL="285750" marR="0" lvl="0" indent="-285750" algn="l" defTabSz="91438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</a:pPr>
                      <a:r>
                        <a:rPr lang="pt-BR" sz="1600" b="0" kern="120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Avaliar o uso de ventilação não invasiva.</a:t>
                      </a:r>
                    </a:p>
                    <a:p>
                      <a:pPr marL="0" lvl="0" indent="0" algn="l">
                        <a:buNone/>
                      </a:pPr>
                      <a:endParaRPr lang="pt-BR" sz="1600" b="0" i="0" u="none" strike="noStrike" baseline="0" noProof="0" dirty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Tx/>
                        <a:buNone/>
                      </a:pPr>
                      <a:endParaRPr lang="pt-BR" sz="1600" b="0" i="0" u="none" strike="noStrike" noProof="0" dirty="0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  <a:p>
                      <a:pPr marL="285750" marR="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</a:pPr>
                      <a:endParaRPr lang="pt-BR" sz="1600" b="0" dirty="0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  <a:latin typeface="Arial"/>
                        <a:cs typeface="Arial"/>
                      </a:endParaRPr>
                    </a:p>
                    <a:p>
                      <a:pPr marL="285750" marR="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</a:pPr>
                      <a:endParaRPr lang="pt-BR" sz="1600" b="0" dirty="0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74770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8442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9150545"/>
              </p:ext>
            </p:extLst>
          </p:nvPr>
        </p:nvGraphicFramePr>
        <p:xfrm>
          <a:off x="0" y="0"/>
          <a:ext cx="12192000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0459">
                  <a:extLst>
                    <a:ext uri="{9D8B030D-6E8A-4147-A177-3AD203B41FA5}">
                      <a16:colId xmlns:a16="http://schemas.microsoft.com/office/drawing/2014/main" val="3796715084"/>
                    </a:ext>
                  </a:extLst>
                </a:gridCol>
                <a:gridCol w="8561541">
                  <a:extLst>
                    <a:ext uri="{9D8B030D-6E8A-4147-A177-3AD203B41FA5}">
                      <a16:colId xmlns:a16="http://schemas.microsoft.com/office/drawing/2014/main" val="3540246097"/>
                    </a:ext>
                  </a:extLst>
                </a:gridCol>
              </a:tblGrid>
              <a:tr h="61951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Prestar aos pacientes em Ventilação Mecânica cuidados oportunos, baseados nas melhores evidências e de forma confiável</a:t>
                      </a:r>
                      <a:endParaRPr lang="pt-BR" sz="1800" b="1" noProof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9015242"/>
                  </a:ext>
                </a:extLst>
              </a:tr>
              <a:tr h="354007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Conceito de Mudança</a:t>
                      </a:r>
                      <a:endParaRPr lang="pt-BR" sz="1800" b="1" noProof="0">
                        <a:solidFill>
                          <a:srgbClr val="000000"/>
                        </a:solidFill>
                      </a:endParaRPr>
                    </a:p>
                  </a:txBody>
                  <a:tcPr marL="6129" marR="6129" marT="61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noProof="0" dirty="0">
                          <a:solidFill>
                            <a:schemeClr val="tx1"/>
                          </a:solidFill>
                        </a:rPr>
                        <a:t>Mudanças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8655062"/>
                  </a:ext>
                </a:extLst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7970365"/>
              </p:ext>
            </p:extLst>
          </p:nvPr>
        </p:nvGraphicFramePr>
        <p:xfrm>
          <a:off x="0" y="1005840"/>
          <a:ext cx="12085468" cy="2529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7874">
                  <a:extLst>
                    <a:ext uri="{9D8B030D-6E8A-4147-A177-3AD203B41FA5}">
                      <a16:colId xmlns:a16="http://schemas.microsoft.com/office/drawing/2014/main" val="3398684340"/>
                    </a:ext>
                  </a:extLst>
                </a:gridCol>
                <a:gridCol w="8417594">
                  <a:extLst>
                    <a:ext uri="{9D8B030D-6E8A-4147-A177-3AD203B41FA5}">
                      <a16:colId xmlns:a16="http://schemas.microsoft.com/office/drawing/2014/main" val="844151062"/>
                    </a:ext>
                  </a:extLst>
                </a:gridCol>
              </a:tblGrid>
              <a:tr h="335800">
                <a:tc>
                  <a:txBody>
                    <a:bodyPr/>
                    <a:lstStyle/>
                    <a:p>
                      <a:pPr marL="0" marR="0" indent="0" algn="just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None/>
                      </a:pPr>
                      <a:r>
                        <a:rPr lang="pt-BR" sz="1800" b="1" i="0" u="none" strike="noStrike" kern="1200" baseline="0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 Seleção e manutenção do tubo endotraqueal</a:t>
                      </a:r>
                    </a:p>
                    <a:p>
                      <a:pPr marL="0" marR="0" lvl="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None/>
                      </a:pPr>
                      <a:endParaRPr lang="pt-BR" sz="1600" b="0" i="0" u="none" strike="noStrike" kern="1200" noProof="0" dirty="0">
                        <a:solidFill>
                          <a:srgbClr val="FF0000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</a:pPr>
                      <a:r>
                        <a:rPr lang="pt-BR" sz="1600" b="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Selecionar o tamanho apropriado do tubo de acordo com a faixa etária do paciente</a:t>
                      </a:r>
                      <a:r>
                        <a:rPr lang="pt-BR" sz="1600" b="0" kern="120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(</a:t>
                      </a:r>
                      <a:r>
                        <a:rPr lang="pt-BR" sz="1600" b="0" kern="1200" noProof="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doc</a:t>
                      </a:r>
                      <a:r>
                        <a:rPr lang="pt-BR" sz="1600" b="0" kern="120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marL="285750" marR="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</a:pPr>
                      <a:r>
                        <a:rPr lang="pt-BR" sz="1600" b="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Avaliar a existência de escapes e, caso identificado, notificar a equipe médica ou de fisioterapia para análise das possíveis intervenções.</a:t>
                      </a:r>
                    </a:p>
                    <a:p>
                      <a:pPr marL="285750" marR="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</a:pPr>
                      <a:r>
                        <a:rPr lang="pt-BR" sz="1600" b="0" kern="120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Monitorizar a pressão do </a:t>
                      </a:r>
                      <a:r>
                        <a:rPr lang="pt-BR" sz="1600" b="0" kern="1200" noProof="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balonete</a:t>
                      </a:r>
                      <a:r>
                        <a:rPr lang="pt-BR" sz="1600" b="0" kern="120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</a:t>
                      </a:r>
                      <a:r>
                        <a:rPr lang="pt-BR" sz="1600" b="0" kern="1200" noProof="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cuff</a:t>
                      </a:r>
                      <a:r>
                        <a:rPr lang="pt-BR" sz="1600" b="0" kern="120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 da cânula endotraqueal 3 vezes ao dia em momentos próximos a mobilização do paciente, mantendo-a dentro da faixar de referência 15-25 cmH2O ou 10-18 mmHg. Realizar ajustes conforme necessário.</a:t>
                      </a:r>
                    </a:p>
                    <a:p>
                      <a:pPr marL="285750" marR="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</a:pPr>
                      <a:r>
                        <a:rPr lang="pt-BR" sz="1600" b="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Registrar as intervenções realizadas na ficha de cuidados do paciente e, se houver valores fora do intervalo de referência, documentar devidamente as razões para tais variações.</a:t>
                      </a:r>
                      <a:endParaRPr lang="pt-BR" sz="1600" b="0" kern="1200" noProof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787595"/>
                  </a:ext>
                </a:extLst>
              </a:tr>
            </a:tbl>
          </a:graphicData>
        </a:graphic>
      </p:graphicFrame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26F7D89B-5E6A-EEEB-8658-9852F515E2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2945065"/>
              </p:ext>
            </p:extLst>
          </p:nvPr>
        </p:nvGraphicFramePr>
        <p:xfrm>
          <a:off x="0" y="3535680"/>
          <a:ext cx="12085468" cy="2529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7874">
                  <a:extLst>
                    <a:ext uri="{9D8B030D-6E8A-4147-A177-3AD203B41FA5}">
                      <a16:colId xmlns:a16="http://schemas.microsoft.com/office/drawing/2014/main" val="3819009537"/>
                    </a:ext>
                  </a:extLst>
                </a:gridCol>
                <a:gridCol w="8417594">
                  <a:extLst>
                    <a:ext uri="{9D8B030D-6E8A-4147-A177-3AD203B41FA5}">
                      <a16:colId xmlns:a16="http://schemas.microsoft.com/office/drawing/2014/main" val="2582225654"/>
                    </a:ext>
                  </a:extLst>
                </a:gridCol>
              </a:tblGrid>
              <a:tr h="476790">
                <a:tc>
                  <a:txBody>
                    <a:bodyPr/>
                    <a:lstStyle/>
                    <a:p>
                      <a:pPr marL="0" indent="0">
                        <a:buClr>
                          <a:srgbClr val="FF0000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pt-BR" sz="1800" b="1" i="0" u="none" strike="noStrike" baseline="0" noProof="0" dirty="0">
                          <a:solidFill>
                            <a:srgbClr val="000000"/>
                          </a:solidFill>
                          <a:latin typeface="Arial"/>
                        </a:rPr>
                        <a:t>7. Manutenção do  sistema de ventilação mecânica</a:t>
                      </a:r>
                    </a:p>
                    <a:p>
                      <a:pPr marL="285750" lvl="0" indent="-285750">
                        <a:buClr>
                          <a:srgbClr val="FF0000"/>
                        </a:buClr>
                        <a:buFont typeface="Arial" panose="020B0604020202020204" pitchFamily="34" charset="0"/>
                        <a:buChar char="•"/>
                      </a:pPr>
                      <a:endParaRPr lang="pt-BR" sz="1800" baseline="0" noProof="0" dirty="0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pt-BR" sz="1600" b="0" i="0" u="none" strike="noStrike" baseline="0" noProof="0" dirty="0">
                          <a:solidFill>
                            <a:srgbClr val="000000"/>
                          </a:solidFill>
                          <a:latin typeface="Arial"/>
                        </a:rPr>
                        <a:t>Verificar o sistema e substituir os circuitos somente se estiverem sujos, </a:t>
                      </a:r>
                      <a:r>
                        <a:rPr lang="pt-BR" sz="1600" b="0" i="0" u="none" strike="noStrike" kern="1200" baseline="0" noProof="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defeituosos ou apresentaram mau funcionamento.</a:t>
                      </a:r>
                      <a:endParaRPr lang="en-US" sz="1600" b="0" i="0" u="none" strike="noStrike" kern="1200" baseline="0" noProof="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pt-BR" sz="1600" b="0" i="0" u="none" strike="noStrike" kern="1200" baseline="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Assegurar que os circuitos ventilatórios sejam mantidos com o mínimo de condensação, realizando sua remoção de forma asséptica e descarte apropriado em lixo infectante.</a:t>
                      </a:r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pt-BR" sz="1600" b="0" i="0" u="none" strike="noStrike" kern="1200" baseline="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Manter os filtros de acordo com os prazos de validade estabelecidos pelo fabricante, verificando regularmente sua limpeza, sujidade e umidade.</a:t>
                      </a:r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pt-BR" sz="1600" b="0" i="0" u="none" strike="noStrike" baseline="0" noProof="0" dirty="0">
                          <a:solidFill>
                            <a:srgbClr val="000000"/>
                          </a:solidFill>
                          <a:latin typeface="Arial"/>
                        </a:rPr>
                        <a:t>Implementar uma rotina padronizada de cuidados nos sistemas de umidificação ativa.</a:t>
                      </a:r>
                      <a:endParaRPr lang="pt-BR" sz="1600" b="1" i="0" u="none" strike="noStrike" baseline="0" noProof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pt-BR" sz="1600" b="0" i="0" u="none" strike="noStrike" baseline="0" noProof="0" dirty="0">
                          <a:solidFill>
                            <a:srgbClr val="000000"/>
                          </a:solidFill>
                          <a:latin typeface="Arial"/>
                        </a:rPr>
                        <a:t>Estabelecer uma rotina de cuidados com os materiais ventilatórios e manter registros adequados.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04233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6479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9150545"/>
              </p:ext>
            </p:extLst>
          </p:nvPr>
        </p:nvGraphicFramePr>
        <p:xfrm>
          <a:off x="0" y="0"/>
          <a:ext cx="12192000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0459">
                  <a:extLst>
                    <a:ext uri="{9D8B030D-6E8A-4147-A177-3AD203B41FA5}">
                      <a16:colId xmlns:a16="http://schemas.microsoft.com/office/drawing/2014/main" val="3796715084"/>
                    </a:ext>
                  </a:extLst>
                </a:gridCol>
                <a:gridCol w="8561541">
                  <a:extLst>
                    <a:ext uri="{9D8B030D-6E8A-4147-A177-3AD203B41FA5}">
                      <a16:colId xmlns:a16="http://schemas.microsoft.com/office/drawing/2014/main" val="3540246097"/>
                    </a:ext>
                  </a:extLst>
                </a:gridCol>
              </a:tblGrid>
              <a:tr h="61951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Prestar aos pacientes em Ventilação Mecânica cuidados oportunos, baseados nas melhores evidências e de forma confiável</a:t>
                      </a:r>
                      <a:endParaRPr lang="pt-BR" sz="1800" b="1" noProof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9015242"/>
                  </a:ext>
                </a:extLst>
              </a:tr>
              <a:tr h="354007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Conceito de Mudança</a:t>
                      </a:r>
                      <a:endParaRPr lang="pt-BR" sz="1800" b="1" noProof="0">
                        <a:solidFill>
                          <a:srgbClr val="000000"/>
                        </a:solidFill>
                      </a:endParaRPr>
                    </a:p>
                  </a:txBody>
                  <a:tcPr marL="6129" marR="6129" marT="61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noProof="0">
                          <a:solidFill>
                            <a:schemeClr val="tx1"/>
                          </a:solidFill>
                        </a:rPr>
                        <a:t>Mudanças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8655062"/>
                  </a:ext>
                </a:extLst>
              </a:tr>
            </a:tbl>
          </a:graphicData>
        </a:graphic>
      </p:graphicFrame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6134642"/>
              </p:ext>
            </p:extLst>
          </p:nvPr>
        </p:nvGraphicFramePr>
        <p:xfrm>
          <a:off x="2" y="1005840"/>
          <a:ext cx="12191998" cy="16216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5405">
                  <a:extLst>
                    <a:ext uri="{9D8B030D-6E8A-4147-A177-3AD203B41FA5}">
                      <a16:colId xmlns:a16="http://schemas.microsoft.com/office/drawing/2014/main" val="682794442"/>
                    </a:ext>
                  </a:extLst>
                </a:gridCol>
                <a:gridCol w="8616593">
                  <a:extLst>
                    <a:ext uri="{9D8B030D-6E8A-4147-A177-3AD203B41FA5}">
                      <a16:colId xmlns:a16="http://schemas.microsoft.com/office/drawing/2014/main" val="121009209"/>
                    </a:ext>
                  </a:extLst>
                </a:gridCol>
              </a:tblGrid>
              <a:tr h="1621686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8. Manter ou melhorar o condicionamento físico</a:t>
                      </a:r>
                      <a:endParaRPr lang="pt-BR" sz="18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600" b="0" i="0" u="none" strike="noStrike" kern="1200" baseline="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Implementar um protocolo de mobilização precoce.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600" b="0" i="0" u="none" strike="noStrike" kern="1200" baseline="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Estabelecer metas diárias para a mobilização precoce.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600" b="0" i="0" u="none" strike="noStrike" kern="1200" baseline="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Utilizar ferramentas de avaliação adequadas, incluindo mobilidade, força muscular, neurodesenvolvimento e funcionalidade, de acordo com as faixas etárias dos pacientes.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600" b="0" i="0" u="none" strike="noStrike" kern="1200" baseline="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Prover nutrição enteral de forma precoce. Se não for possível, considerar a introdução de nutrição parenteral após avaliação.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93694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1730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5011744"/>
              </p:ext>
            </p:extLst>
          </p:nvPr>
        </p:nvGraphicFramePr>
        <p:xfrm>
          <a:off x="0" y="0"/>
          <a:ext cx="12184380" cy="62112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264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579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1477">
                <a:tc gridSpan="2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2000" b="1" spc="-15"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Desenvolver </a:t>
                      </a:r>
                      <a:r>
                        <a:rPr sz="2000" b="1"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equipes </a:t>
                      </a:r>
                      <a:r>
                        <a:rPr sz="2000" b="1" spc="10" err="1"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multidisciplinares</a:t>
                      </a:r>
                      <a:r>
                        <a:rPr sz="2000" b="1" spc="-40"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 </a:t>
                      </a:r>
                      <a:r>
                        <a:rPr sz="2000" b="1" spc="10" err="1"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altamente</a:t>
                      </a:r>
                      <a:r>
                        <a:rPr lang="en-US" sz="2000" b="1" spc="10"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 </a:t>
                      </a:r>
                      <a:r>
                        <a:rPr sz="2000" b="1" spc="10" err="1"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efetivas</a:t>
                      </a:r>
                      <a:endParaRPr sz="2000" b="1">
                        <a:latin typeface="Roboto" panose="02000000000000000000" pitchFamily="2" charset="0"/>
                        <a:ea typeface="Roboto" panose="02000000000000000000" pitchFamily="2" charset="0"/>
                        <a:cs typeface="Arial"/>
                      </a:endParaRPr>
                    </a:p>
                  </a:txBody>
                  <a:tcPr marL="0" marR="0" marT="2349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60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r>
                        <a:rPr sz="1450" spc="-5"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Conceito de</a:t>
                      </a:r>
                      <a:r>
                        <a:rPr sz="1450" spc="-275"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 </a:t>
                      </a:r>
                      <a:r>
                        <a:rPr sz="1450" spc="-5"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Mudança</a:t>
                      </a:r>
                      <a:endParaRPr sz="1450">
                        <a:latin typeface="Roboto" panose="02000000000000000000" pitchFamily="2" charset="0"/>
                        <a:ea typeface="Roboto" panose="02000000000000000000" pitchFamily="2" charset="0"/>
                        <a:cs typeface="Arial"/>
                      </a:endParaRPr>
                    </a:p>
                  </a:txBody>
                  <a:tcPr marL="0" marR="0" marT="12509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r>
                        <a:rPr sz="1450" spc="-15"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Mudanças</a:t>
                      </a:r>
                      <a:endParaRPr sz="1450">
                        <a:latin typeface="Roboto" panose="02000000000000000000" pitchFamily="2" charset="0"/>
                        <a:ea typeface="Roboto" panose="02000000000000000000" pitchFamily="2" charset="0"/>
                        <a:cs typeface="Arial"/>
                      </a:endParaRPr>
                    </a:p>
                  </a:txBody>
                  <a:tcPr marL="0" marR="0" marT="1250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2921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2350">
                        <a:latin typeface="Times New Roman"/>
                        <a:cs typeface="Times New Roman"/>
                      </a:endParaRPr>
                    </a:p>
                    <a:p>
                      <a:pPr marL="86360" marR="241935" algn="ctr">
                        <a:lnSpc>
                          <a:spcPct val="97600"/>
                        </a:lnSpc>
                      </a:pPr>
                      <a:r>
                        <a:rPr sz="1600" b="1" spc="-5"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Criar</a:t>
                      </a:r>
                      <a:r>
                        <a:rPr sz="1600" b="1" spc="-75"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 </a:t>
                      </a:r>
                      <a:r>
                        <a:rPr sz="1600" b="1" spc="-10"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um</a:t>
                      </a:r>
                      <a:r>
                        <a:rPr sz="1600" b="1" spc="-75"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 </a:t>
                      </a:r>
                      <a:r>
                        <a:rPr sz="1600" b="1" spc="-15"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ambiente</a:t>
                      </a:r>
                      <a:r>
                        <a:rPr sz="1600" b="1" spc="-80"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 </a:t>
                      </a:r>
                      <a:r>
                        <a:rPr sz="1600" b="1" spc="-5"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de</a:t>
                      </a:r>
                      <a:r>
                        <a:rPr sz="1600" b="1" spc="-70"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 </a:t>
                      </a:r>
                      <a:r>
                        <a:rPr sz="1600" b="1" spc="-5"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colaboração</a:t>
                      </a:r>
                      <a:r>
                        <a:rPr sz="1600" b="1" spc="-65"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 </a:t>
                      </a:r>
                      <a:r>
                        <a:rPr sz="1600" b="1" spc="-25"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mútua</a:t>
                      </a:r>
                      <a:r>
                        <a:rPr sz="1600" b="1" spc="-105"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 </a:t>
                      </a:r>
                      <a:r>
                        <a:rPr sz="1600" b="1" spc="-5"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no</a:t>
                      </a:r>
                      <a:r>
                        <a:rPr sz="1600" b="1" spc="-70"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 </a:t>
                      </a:r>
                      <a:r>
                        <a:rPr sz="1600" b="1" spc="-15"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planejamento</a:t>
                      </a:r>
                      <a:r>
                        <a:rPr sz="1600" b="1" spc="-75"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 </a:t>
                      </a:r>
                      <a:r>
                        <a:rPr sz="1600" b="1"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e </a:t>
                      </a:r>
                      <a:r>
                        <a:rPr sz="1600" b="1" spc="-5" err="1"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na</a:t>
                      </a:r>
                      <a:r>
                        <a:rPr sz="1600" b="1" spc="-5"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 prestação </a:t>
                      </a:r>
                      <a:r>
                        <a:rPr sz="1600" b="1" spc="-10"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dos </a:t>
                      </a:r>
                      <a:r>
                        <a:rPr sz="1600" b="1" spc="-5" err="1"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cuidados</a:t>
                      </a:r>
                      <a:endParaRPr sz="1600" b="1">
                        <a:latin typeface="Roboto" panose="02000000000000000000" pitchFamily="2" charset="0"/>
                        <a:ea typeface="Roboto" panose="02000000000000000000" pitchFamily="2" charset="0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381000" marR="161925" indent="-285115">
                        <a:lnSpc>
                          <a:spcPct val="97600"/>
                        </a:lnSpc>
                        <a:spcBef>
                          <a:spcPts val="5"/>
                        </a:spcBef>
                        <a:buChar char="•"/>
                        <a:tabLst>
                          <a:tab pos="381000" algn="l"/>
                          <a:tab pos="381635" algn="l"/>
                        </a:tabLst>
                      </a:pPr>
                      <a:r>
                        <a:rPr lang="pt-BR" sz="1600" spc="-15" noProof="0"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Instituir </a:t>
                      </a:r>
                      <a:r>
                        <a:rPr lang="pt-BR" sz="1600" spc="-5" noProof="0"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visitas </a:t>
                      </a:r>
                      <a:r>
                        <a:rPr lang="pt-BR" sz="1600" spc="-15" noProof="0"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multidisciplinares </a:t>
                      </a:r>
                      <a:r>
                        <a:rPr lang="pt-BR" sz="1600" noProof="0"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incluindo </a:t>
                      </a:r>
                      <a:r>
                        <a:rPr lang="pt-BR" sz="1600" spc="-15" noProof="0"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médicos, </a:t>
                      </a:r>
                      <a:r>
                        <a:rPr lang="pt-BR" sz="1600" spc="-25" noProof="0"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enfermeiros, </a:t>
                      </a:r>
                      <a:r>
                        <a:rPr lang="pt-BR" sz="1600" spc="-15" noProof="0"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farmacêuticos,  fisioterapeutas,</a:t>
                      </a:r>
                      <a:r>
                        <a:rPr lang="pt-BR" sz="1600" spc="-114" noProof="0"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 </a:t>
                      </a:r>
                      <a:r>
                        <a:rPr lang="pt-BR" sz="1600" spc="-15" noProof="0"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nutricionistas</a:t>
                      </a:r>
                      <a:r>
                        <a:rPr lang="pt-BR" sz="1600" spc="-130" noProof="0"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 </a:t>
                      </a:r>
                      <a:r>
                        <a:rPr lang="pt-BR" sz="1600" noProof="0"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e</a:t>
                      </a:r>
                      <a:r>
                        <a:rPr lang="pt-BR" sz="1600" spc="-145" noProof="0"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 </a:t>
                      </a:r>
                      <a:r>
                        <a:rPr lang="pt-BR" sz="1600" spc="-5" noProof="0"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assistentes</a:t>
                      </a:r>
                      <a:r>
                        <a:rPr lang="pt-BR" sz="1600" spc="-200" noProof="0"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 </a:t>
                      </a:r>
                      <a:r>
                        <a:rPr lang="pt-BR" sz="1600" noProof="0"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sociais</a:t>
                      </a:r>
                      <a:r>
                        <a:rPr lang="pt-BR" sz="1600" spc="-185" noProof="0"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 </a:t>
                      </a:r>
                      <a:r>
                        <a:rPr lang="pt-BR" sz="1600" spc="-5" noProof="0"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na</a:t>
                      </a:r>
                      <a:r>
                        <a:rPr lang="pt-BR" sz="1600" spc="-65" noProof="0"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 </a:t>
                      </a:r>
                      <a:r>
                        <a:rPr lang="pt-BR" sz="1600" spc="-5" noProof="0"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equipe</a:t>
                      </a:r>
                      <a:r>
                        <a:rPr lang="pt-BR" sz="1600" spc="-160" noProof="0"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 </a:t>
                      </a:r>
                      <a:r>
                        <a:rPr lang="pt-BR" sz="1600" spc="-5" noProof="0"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de</a:t>
                      </a:r>
                      <a:r>
                        <a:rPr lang="pt-BR" sz="1600" spc="-65" noProof="0"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 </a:t>
                      </a:r>
                      <a:r>
                        <a:rPr lang="pt-BR" sz="1600" spc="-5" noProof="0"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visitas</a:t>
                      </a:r>
                    </a:p>
                    <a:p>
                      <a:pPr marL="381000" marR="161925" indent="-285115">
                        <a:lnSpc>
                          <a:spcPct val="97600"/>
                        </a:lnSpc>
                        <a:spcBef>
                          <a:spcPts val="5"/>
                        </a:spcBef>
                        <a:buChar char="•"/>
                        <a:tabLst>
                          <a:tab pos="381000" algn="l"/>
                          <a:tab pos="381635" algn="l"/>
                        </a:tabLst>
                      </a:pPr>
                      <a:endParaRPr lang="pt-BR" sz="1600" spc="-114" noProof="0">
                        <a:latin typeface="Roboto" panose="02000000000000000000" pitchFamily="2" charset="0"/>
                        <a:ea typeface="Roboto" panose="02000000000000000000" pitchFamily="2" charset="0"/>
                        <a:cs typeface="Arial"/>
                      </a:endParaRPr>
                    </a:p>
                    <a:p>
                      <a:pPr marL="381000" marR="161925" indent="-285115">
                        <a:lnSpc>
                          <a:spcPct val="97600"/>
                        </a:lnSpc>
                        <a:spcBef>
                          <a:spcPts val="5"/>
                        </a:spcBef>
                        <a:buChar char="•"/>
                        <a:tabLst>
                          <a:tab pos="381000" algn="l"/>
                          <a:tab pos="381635" algn="l"/>
                        </a:tabLst>
                      </a:pPr>
                      <a:r>
                        <a:rPr lang="pt-BR" sz="1600" spc="-15" noProof="0"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Estimular  </a:t>
                      </a:r>
                      <a:r>
                        <a:rPr lang="pt-BR" sz="1600" spc="-5" noProof="0"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pacientes</a:t>
                      </a:r>
                      <a:r>
                        <a:rPr lang="pt-BR" sz="1600" spc="-180" noProof="0"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 </a:t>
                      </a:r>
                      <a:r>
                        <a:rPr lang="pt-BR" sz="1600" noProof="0"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e</a:t>
                      </a:r>
                      <a:r>
                        <a:rPr lang="pt-BR" sz="1600" spc="-90" noProof="0"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 </a:t>
                      </a:r>
                      <a:r>
                        <a:rPr lang="pt-BR" sz="1600" spc="-15" noProof="0"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familiares</a:t>
                      </a:r>
                      <a:r>
                        <a:rPr lang="pt-BR" sz="1600" spc="-95" noProof="0"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 </a:t>
                      </a:r>
                      <a:r>
                        <a:rPr lang="pt-BR" sz="1600" noProof="0"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a</a:t>
                      </a:r>
                      <a:r>
                        <a:rPr lang="pt-BR" sz="1600" spc="-85" noProof="0"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 </a:t>
                      </a:r>
                      <a:r>
                        <a:rPr lang="pt-BR" sz="1600" spc="-5" noProof="0"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participar das visitas multidisciplinares</a:t>
                      </a:r>
                    </a:p>
                    <a:p>
                      <a:pPr marL="381000" marR="161925" indent="-285115">
                        <a:lnSpc>
                          <a:spcPct val="97600"/>
                        </a:lnSpc>
                        <a:spcBef>
                          <a:spcPts val="5"/>
                        </a:spcBef>
                        <a:buChar char="•"/>
                        <a:tabLst>
                          <a:tab pos="381000" algn="l"/>
                          <a:tab pos="381635" algn="l"/>
                        </a:tabLst>
                      </a:pPr>
                      <a:endParaRPr lang="pt-BR" sz="1600" noProof="0">
                        <a:latin typeface="Roboto" panose="02000000000000000000" pitchFamily="2" charset="0"/>
                        <a:ea typeface="Roboto" panose="02000000000000000000" pitchFamily="2" charset="0"/>
                        <a:cs typeface="Arial"/>
                      </a:endParaRPr>
                    </a:p>
                    <a:p>
                      <a:pPr marL="381000" marR="76200" indent="-285115">
                        <a:lnSpc>
                          <a:spcPts val="1700"/>
                        </a:lnSpc>
                        <a:spcBef>
                          <a:spcPts val="50"/>
                        </a:spcBef>
                        <a:buChar char="•"/>
                        <a:tabLst>
                          <a:tab pos="381000" algn="l"/>
                          <a:tab pos="381635" algn="l"/>
                        </a:tabLst>
                      </a:pPr>
                      <a:r>
                        <a:rPr lang="pt-BR" sz="1600" spc="-25" noProof="0"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As</a:t>
                      </a:r>
                      <a:r>
                        <a:rPr lang="pt-BR" sz="1600" spc="-35" noProof="0"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 </a:t>
                      </a:r>
                      <a:r>
                        <a:rPr lang="pt-BR" sz="1600" spc="-5" noProof="0"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visitas</a:t>
                      </a:r>
                      <a:r>
                        <a:rPr lang="pt-BR" sz="1600" spc="-85" noProof="0"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 </a:t>
                      </a:r>
                      <a:r>
                        <a:rPr lang="pt-BR" sz="1600" spc="-25" noProof="0"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multi</a:t>
                      </a:r>
                      <a:r>
                        <a:rPr lang="pt-BR" sz="1600" spc="-65" noProof="0"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 </a:t>
                      </a:r>
                      <a:r>
                        <a:rPr lang="pt-BR" sz="1600" spc="-5" noProof="0"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devem</a:t>
                      </a:r>
                      <a:r>
                        <a:rPr lang="pt-BR" sz="1600" spc="-45" noProof="0"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 </a:t>
                      </a:r>
                      <a:r>
                        <a:rPr lang="pt-BR" sz="1600" noProof="0"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ser</a:t>
                      </a:r>
                      <a:r>
                        <a:rPr lang="pt-BR" sz="1600" spc="-70" noProof="0"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 </a:t>
                      </a:r>
                      <a:r>
                        <a:rPr lang="pt-BR" sz="1600" spc="-5" noProof="0"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estruturadas:</a:t>
                      </a:r>
                      <a:r>
                        <a:rPr lang="pt-BR" sz="1600" spc="-250" noProof="0"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 </a:t>
                      </a:r>
                      <a:r>
                        <a:rPr lang="pt-BR" sz="1600" noProof="0"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incluir</a:t>
                      </a:r>
                      <a:r>
                        <a:rPr lang="pt-BR" sz="1600" spc="-260" noProof="0"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 </a:t>
                      </a:r>
                      <a:r>
                        <a:rPr lang="pt-BR" sz="1600" spc="-20" noProof="0"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formulários</a:t>
                      </a:r>
                      <a:r>
                        <a:rPr lang="pt-BR" sz="1600" spc="-145" noProof="0"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 </a:t>
                      </a:r>
                      <a:r>
                        <a:rPr lang="pt-BR" sz="1600" spc="-15" noProof="0"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(</a:t>
                      </a:r>
                      <a:r>
                        <a:rPr lang="pt-BR" sz="1600" i="1" spc="-15" noProof="0"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checklists)</a:t>
                      </a:r>
                      <a:r>
                        <a:rPr lang="pt-BR" sz="1600" i="1" spc="-170" noProof="0"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 </a:t>
                      </a:r>
                      <a:r>
                        <a:rPr lang="pt-BR" sz="1600" spc="-5" noProof="0"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que</a:t>
                      </a:r>
                      <a:r>
                        <a:rPr lang="pt-BR" sz="1600" spc="-130" noProof="0"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 </a:t>
                      </a:r>
                      <a:r>
                        <a:rPr lang="pt-BR" sz="1600" spc="-5" noProof="0"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incluam  perguntas</a:t>
                      </a:r>
                      <a:r>
                        <a:rPr lang="pt-BR" sz="1600" spc="-165" noProof="0"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 </a:t>
                      </a:r>
                      <a:r>
                        <a:rPr lang="pt-BR" sz="1600" spc="-5" noProof="0"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relativas</a:t>
                      </a:r>
                      <a:r>
                        <a:rPr lang="pt-BR" sz="1600" spc="-175" noProof="0"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 </a:t>
                      </a:r>
                      <a:r>
                        <a:rPr lang="pt-BR" sz="1600" noProof="0"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a</a:t>
                      </a:r>
                      <a:r>
                        <a:rPr lang="pt-BR" sz="1600" spc="-85" noProof="0"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 </a:t>
                      </a:r>
                      <a:r>
                        <a:rPr lang="pt-BR" sz="1600" spc="-5" noProof="0"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prevenção</a:t>
                      </a:r>
                      <a:r>
                        <a:rPr lang="pt-BR" sz="1600" spc="-140" noProof="0"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 </a:t>
                      </a:r>
                      <a:r>
                        <a:rPr lang="pt-BR" sz="1600" spc="-5" noProof="0"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de</a:t>
                      </a:r>
                      <a:r>
                        <a:rPr lang="pt-BR" sz="1600" spc="-170" noProof="0"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 </a:t>
                      </a:r>
                      <a:r>
                        <a:rPr lang="pt-BR" sz="1600" spc="-5" noProof="0"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infecções</a:t>
                      </a:r>
                    </a:p>
                    <a:p>
                      <a:pPr marL="381000" marR="76200" indent="-285115">
                        <a:lnSpc>
                          <a:spcPts val="1700"/>
                        </a:lnSpc>
                        <a:spcBef>
                          <a:spcPts val="50"/>
                        </a:spcBef>
                        <a:buChar char="•"/>
                        <a:tabLst>
                          <a:tab pos="381000" algn="l"/>
                          <a:tab pos="381635" algn="l"/>
                        </a:tabLst>
                      </a:pPr>
                      <a:endParaRPr lang="pt-BR" sz="1600" noProof="0">
                        <a:latin typeface="Roboto" panose="02000000000000000000" pitchFamily="2" charset="0"/>
                        <a:ea typeface="Roboto" panose="02000000000000000000" pitchFamily="2" charset="0"/>
                        <a:cs typeface="Arial"/>
                      </a:endParaRPr>
                    </a:p>
                    <a:p>
                      <a:pPr marL="381635" indent="-285115">
                        <a:lnSpc>
                          <a:spcPts val="1630"/>
                        </a:lnSpc>
                        <a:buChar char="•"/>
                        <a:tabLst>
                          <a:tab pos="381000" algn="l"/>
                          <a:tab pos="381635" algn="l"/>
                        </a:tabLst>
                      </a:pPr>
                      <a:r>
                        <a:rPr lang="pt-BR" sz="1600" noProof="0"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Estabelecer</a:t>
                      </a:r>
                      <a:r>
                        <a:rPr lang="pt-BR" sz="1600" spc="-200" noProof="0"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 </a:t>
                      </a:r>
                      <a:r>
                        <a:rPr lang="pt-BR" sz="1600" spc="-25" noProof="0"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metas</a:t>
                      </a:r>
                      <a:r>
                        <a:rPr lang="pt-BR" sz="1600" spc="-180" noProof="0"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 </a:t>
                      </a:r>
                      <a:r>
                        <a:rPr lang="pt-BR" sz="1600" spc="-5" noProof="0"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diárias</a:t>
                      </a:r>
                      <a:r>
                        <a:rPr lang="pt-BR" sz="1600" spc="-85" noProof="0"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 </a:t>
                      </a:r>
                      <a:r>
                        <a:rPr lang="pt-BR" sz="1600" spc="-5" noProof="0"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para</a:t>
                      </a:r>
                      <a:r>
                        <a:rPr lang="pt-BR" sz="1600" spc="-140" noProof="0"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 </a:t>
                      </a:r>
                      <a:r>
                        <a:rPr lang="pt-BR" sz="1600" spc="-5" noProof="0"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cada</a:t>
                      </a:r>
                      <a:r>
                        <a:rPr lang="pt-BR" sz="1600" spc="-80" noProof="0"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 </a:t>
                      </a:r>
                      <a:r>
                        <a:rPr lang="pt-BR" sz="1600" spc="-5" noProof="0"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paciente</a:t>
                      </a:r>
                      <a:r>
                        <a:rPr lang="pt-BR" sz="1600" spc="-185" noProof="0"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 </a:t>
                      </a:r>
                      <a:r>
                        <a:rPr lang="pt-BR" sz="1600" noProof="0"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e</a:t>
                      </a:r>
                      <a:r>
                        <a:rPr lang="pt-BR" sz="1600" spc="-75" noProof="0"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 </a:t>
                      </a:r>
                      <a:r>
                        <a:rPr lang="pt-BR" sz="1600" spc="-15" noProof="0"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documentar/comunicar</a:t>
                      </a:r>
                      <a:endParaRPr lang="pt-BR" sz="1600" noProof="0">
                        <a:latin typeface="Roboto" panose="02000000000000000000" pitchFamily="2" charset="0"/>
                        <a:ea typeface="Roboto" panose="02000000000000000000" pitchFamily="2" charset="0"/>
                        <a:cs typeface="Arial"/>
                      </a:endParaRPr>
                    </a:p>
                    <a:p>
                      <a:pPr marL="381000">
                        <a:lnSpc>
                          <a:spcPts val="1650"/>
                        </a:lnSpc>
                      </a:pPr>
                      <a:r>
                        <a:rPr lang="pt-BR" sz="1600" spc="-5" noProof="0"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aos</a:t>
                      </a:r>
                      <a:r>
                        <a:rPr lang="pt-BR" sz="1600" spc="35" noProof="0"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 </a:t>
                      </a:r>
                      <a:r>
                        <a:rPr lang="pt-BR" sz="1600" spc="-15" noProof="0"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familiares </a:t>
                      </a:r>
                      <a:r>
                        <a:rPr lang="pt-BR" sz="1600" noProof="0"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e </a:t>
                      </a:r>
                      <a:r>
                        <a:rPr lang="pt-BR" sz="1600" spc="-35" noProof="0"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membros </a:t>
                      </a:r>
                      <a:r>
                        <a:rPr lang="pt-BR" sz="1600" spc="-5" noProof="0"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da equipe </a:t>
                      </a:r>
                      <a:r>
                        <a:rPr lang="pt-BR" sz="1600" spc="-15" noProof="0"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multidisciplinar</a:t>
                      </a:r>
                    </a:p>
                    <a:p>
                      <a:pPr marL="381000">
                        <a:lnSpc>
                          <a:spcPts val="1650"/>
                        </a:lnSpc>
                      </a:pPr>
                      <a:endParaRPr lang="pt-BR" sz="1600" noProof="0">
                        <a:latin typeface="Roboto" panose="02000000000000000000" pitchFamily="2" charset="0"/>
                        <a:ea typeface="Roboto" panose="02000000000000000000" pitchFamily="2" charset="0"/>
                        <a:cs typeface="Arial"/>
                      </a:endParaRPr>
                    </a:p>
                    <a:p>
                      <a:pPr marL="381635" indent="-287020">
                        <a:lnSpc>
                          <a:spcPts val="1705"/>
                        </a:lnSpc>
                        <a:buChar char="•"/>
                        <a:tabLst>
                          <a:tab pos="381000" algn="l"/>
                          <a:tab pos="381635" algn="l"/>
                        </a:tabLst>
                      </a:pPr>
                      <a:r>
                        <a:rPr lang="pt-BR" sz="1600" spc="-15" noProof="0"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Criar</a:t>
                      </a:r>
                      <a:r>
                        <a:rPr lang="pt-BR" sz="1600" spc="-60" noProof="0"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 </a:t>
                      </a:r>
                      <a:r>
                        <a:rPr lang="pt-BR" sz="1600" spc="-20" noProof="0"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quadro</a:t>
                      </a:r>
                      <a:r>
                        <a:rPr lang="pt-BR" sz="1600" spc="-120" noProof="0"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 </a:t>
                      </a:r>
                      <a:r>
                        <a:rPr lang="pt-BR" sz="1600" spc="-5" noProof="0"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“gestão</a:t>
                      </a:r>
                      <a:r>
                        <a:rPr lang="pt-BR" sz="1600" spc="-145" noProof="0"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 </a:t>
                      </a:r>
                      <a:r>
                        <a:rPr lang="pt-BR" sz="1600" spc="-15" noProof="0"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dos</a:t>
                      </a:r>
                      <a:r>
                        <a:rPr lang="pt-BR" sz="1600" spc="-160" noProof="0"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 </a:t>
                      </a:r>
                      <a:r>
                        <a:rPr lang="pt-BR" sz="1600" spc="-15" noProof="0"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cuidados”</a:t>
                      </a:r>
                      <a:r>
                        <a:rPr lang="pt-BR" sz="1600" spc="-125" noProof="0"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 </a:t>
                      </a:r>
                      <a:r>
                        <a:rPr lang="pt-BR" sz="1600" spc="-15" noProof="0"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para</a:t>
                      </a:r>
                      <a:r>
                        <a:rPr lang="pt-BR" sz="1600" spc="-135" noProof="0"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 </a:t>
                      </a:r>
                      <a:r>
                        <a:rPr lang="pt-BR" sz="1600" spc="-15" noProof="0"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inserção</a:t>
                      </a:r>
                      <a:r>
                        <a:rPr lang="pt-BR" sz="1600" spc="-145" noProof="0"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 </a:t>
                      </a:r>
                      <a:r>
                        <a:rPr lang="pt-BR" sz="1600" spc="-15" noProof="0"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das</a:t>
                      </a:r>
                      <a:r>
                        <a:rPr lang="pt-BR" sz="1600" spc="-75" noProof="0"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 </a:t>
                      </a:r>
                      <a:r>
                        <a:rPr lang="pt-BR" sz="1600" spc="-25" noProof="0"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metas</a:t>
                      </a:r>
                      <a:r>
                        <a:rPr lang="pt-BR" sz="1600" spc="-95" noProof="0"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 </a:t>
                      </a:r>
                      <a:r>
                        <a:rPr lang="pt-BR" sz="1600" spc="-15" noProof="0"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diárias</a:t>
                      </a:r>
                    </a:p>
                    <a:p>
                      <a:pPr marL="381635" indent="-287020">
                        <a:lnSpc>
                          <a:spcPts val="1705"/>
                        </a:lnSpc>
                        <a:buChar char="•"/>
                        <a:tabLst>
                          <a:tab pos="381000" algn="l"/>
                          <a:tab pos="381635" algn="l"/>
                        </a:tabLst>
                      </a:pPr>
                      <a:endParaRPr lang="pt-BR" sz="1600" noProof="0">
                        <a:latin typeface="Roboto" panose="02000000000000000000" pitchFamily="2" charset="0"/>
                        <a:ea typeface="Roboto" panose="02000000000000000000" pitchFamily="2" charset="0"/>
                        <a:cs typeface="Arial"/>
                      </a:endParaRPr>
                    </a:p>
                    <a:p>
                      <a:pPr marL="381635" indent="-287020">
                        <a:lnSpc>
                          <a:spcPts val="1700"/>
                        </a:lnSpc>
                        <a:buChar char="•"/>
                        <a:tabLst>
                          <a:tab pos="381000" algn="l"/>
                          <a:tab pos="381635" algn="l"/>
                        </a:tabLst>
                      </a:pPr>
                      <a:r>
                        <a:rPr lang="pt-BR" sz="1600" spc="-5" noProof="0"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Divulgar</a:t>
                      </a:r>
                      <a:r>
                        <a:rPr lang="pt-BR" sz="1600" spc="-160" noProof="0"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 </a:t>
                      </a:r>
                      <a:r>
                        <a:rPr lang="pt-BR" sz="1600" spc="-10" noProof="0"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os</a:t>
                      </a:r>
                      <a:r>
                        <a:rPr lang="pt-BR" sz="1600" spc="-85" noProof="0"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 </a:t>
                      </a:r>
                      <a:r>
                        <a:rPr lang="pt-BR" sz="1600" spc="-15" noProof="0"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indicadores</a:t>
                      </a:r>
                      <a:r>
                        <a:rPr lang="pt-BR" sz="1600" spc="-110" noProof="0"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 </a:t>
                      </a:r>
                      <a:r>
                        <a:rPr lang="pt-BR" sz="1600" spc="-10" noProof="0"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de</a:t>
                      </a:r>
                      <a:r>
                        <a:rPr lang="pt-BR" sz="1600" spc="-170" noProof="0"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 </a:t>
                      </a:r>
                      <a:r>
                        <a:rPr lang="pt-BR" sz="1600" spc="-15" noProof="0"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segurança</a:t>
                      </a:r>
                      <a:r>
                        <a:rPr lang="pt-BR" sz="1600" spc="-114" noProof="0"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 </a:t>
                      </a:r>
                      <a:r>
                        <a:rPr lang="pt-BR" sz="1600" spc="-15" noProof="0"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nas</a:t>
                      </a:r>
                      <a:r>
                        <a:rPr lang="pt-BR" sz="1600" spc="-75" noProof="0"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 </a:t>
                      </a:r>
                      <a:r>
                        <a:rPr lang="pt-BR" sz="1600" spc="-20" noProof="0"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unidades</a:t>
                      </a:r>
                      <a:r>
                        <a:rPr lang="pt-BR" sz="1600" spc="-120" noProof="0"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 </a:t>
                      </a:r>
                      <a:r>
                        <a:rPr lang="pt-BR" sz="1600" spc="-5" noProof="0"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assistenciais</a:t>
                      </a:r>
                    </a:p>
                    <a:p>
                      <a:pPr marL="94615" indent="0">
                        <a:lnSpc>
                          <a:spcPts val="1714"/>
                        </a:lnSpc>
                        <a:buNone/>
                        <a:tabLst>
                          <a:tab pos="381000" algn="l"/>
                          <a:tab pos="381635" algn="l"/>
                        </a:tabLst>
                      </a:pPr>
                      <a:endParaRPr lang="pt-BR" sz="1600" noProof="0">
                        <a:latin typeface="Roboto" panose="02000000000000000000" pitchFamily="2" charset="0"/>
                        <a:ea typeface="Roboto" panose="02000000000000000000" pitchFamily="2" charset="0"/>
                        <a:cs typeface="Arial"/>
                      </a:endParaRPr>
                    </a:p>
                    <a:p>
                      <a:pPr marL="381000" marR="153035" indent="-285115">
                        <a:lnSpc>
                          <a:spcPct val="97700"/>
                        </a:lnSpc>
                        <a:spcBef>
                          <a:spcPts val="20"/>
                        </a:spcBef>
                        <a:buChar char="•"/>
                        <a:tabLst>
                          <a:tab pos="381000" algn="l"/>
                          <a:tab pos="381635" algn="l"/>
                        </a:tabLst>
                      </a:pPr>
                      <a:r>
                        <a:rPr lang="pt-BR" sz="1600" spc="-5" noProof="0"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Utilizar ferramentas de comunicação, por exemplo SBAR ou repetir de volta</a:t>
                      </a:r>
                    </a:p>
                    <a:p>
                      <a:pPr marL="381000" marR="153035" indent="-285115">
                        <a:lnSpc>
                          <a:spcPct val="97700"/>
                        </a:lnSpc>
                        <a:spcBef>
                          <a:spcPts val="20"/>
                        </a:spcBef>
                        <a:buChar char="•"/>
                        <a:tabLst>
                          <a:tab pos="381000" algn="l"/>
                          <a:tab pos="381635" algn="l"/>
                        </a:tabLst>
                      </a:pPr>
                      <a:endParaRPr lang="pt-BR" sz="1600" spc="-5" noProof="0">
                        <a:latin typeface="Roboto" panose="02000000000000000000" pitchFamily="2" charset="0"/>
                        <a:ea typeface="Roboto" panose="02000000000000000000" pitchFamily="2" charset="0"/>
                        <a:cs typeface="Arial"/>
                      </a:endParaRPr>
                    </a:p>
                    <a:p>
                      <a:pPr marL="381000" marR="153035" indent="-285115">
                        <a:lnSpc>
                          <a:spcPct val="97700"/>
                        </a:lnSpc>
                        <a:spcBef>
                          <a:spcPts val="20"/>
                        </a:spcBef>
                        <a:buChar char="•"/>
                        <a:tabLst>
                          <a:tab pos="381000" algn="l"/>
                          <a:tab pos="381635" algn="l"/>
                        </a:tabLst>
                      </a:pPr>
                      <a:r>
                        <a:rPr lang="pt-BR" sz="1600" spc="-5" noProof="0"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Utilizar passagem de plantão estruturada</a:t>
                      </a:r>
                      <a:endParaRPr lang="pt-BR" sz="1600" noProof="0">
                        <a:latin typeface="Roboto" panose="02000000000000000000" pitchFamily="2" charset="0"/>
                        <a:ea typeface="Roboto" panose="02000000000000000000" pitchFamily="2" charset="0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94438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4508511"/>
              </p:ext>
            </p:extLst>
          </p:nvPr>
        </p:nvGraphicFramePr>
        <p:xfrm>
          <a:off x="238760" y="609600"/>
          <a:ext cx="11714480" cy="49949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422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722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1039">
                <a:tc gridSpan="2">
                  <a:txBody>
                    <a:bodyPr/>
                    <a:lstStyle/>
                    <a:p>
                      <a:pPr marL="4723130" marR="101600" indent="-4603115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2000" b="1" spc="-85" err="1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Promover</a:t>
                      </a:r>
                      <a:r>
                        <a:rPr sz="2000" b="1" spc="-16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2000" b="1" spc="-6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a</a:t>
                      </a:r>
                      <a:r>
                        <a:rPr sz="2000" b="1" spc="-21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2000" b="1" spc="-4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cultura</a:t>
                      </a:r>
                      <a:r>
                        <a:rPr sz="2000" b="1" spc="-14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2000" b="1" spc="-5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de</a:t>
                      </a:r>
                      <a:r>
                        <a:rPr sz="2000" b="1" spc="-21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2000" b="1" spc="-6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qualidade</a:t>
                      </a:r>
                      <a:r>
                        <a:rPr sz="2000" b="1" spc="-17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2000" b="1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e</a:t>
                      </a:r>
                      <a:r>
                        <a:rPr sz="2000" b="1" spc="-25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2000" b="1" spc="-110" err="1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segurança</a:t>
                      </a:r>
                      <a:r>
                        <a:rPr sz="2000" b="1" spc="-27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2000" b="1" spc="-6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com</a:t>
                      </a:r>
                      <a:r>
                        <a:rPr sz="2000" b="1" spc="-19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2000" b="1" spc="-75" err="1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relação</a:t>
                      </a:r>
                      <a:r>
                        <a:rPr sz="2000" b="1" spc="-16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2000" b="1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a</a:t>
                      </a:r>
                      <a:r>
                        <a:rPr sz="2000" b="1" spc="-31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2000" b="1" spc="-90" err="1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prevenção</a:t>
                      </a:r>
                      <a:r>
                        <a:rPr sz="2000" b="1" spc="-31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en-US" sz="2000" b="1" spc="-31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2000" b="1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e o </a:t>
                      </a:r>
                      <a:r>
                        <a:rPr sz="2000" b="1" spc="-35" err="1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controle</a:t>
                      </a:r>
                      <a:r>
                        <a:rPr sz="2000" b="1" spc="-25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2000" b="1" spc="-5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de</a:t>
                      </a:r>
                      <a:r>
                        <a:rPr lang="en-US" sz="2000" b="1" spc="-5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2000" b="1" spc="-55" err="1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infecção</a:t>
                      </a:r>
                      <a:endParaRPr sz="2000" b="1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8901"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2000" b="0" spc="-15">
                          <a:solidFill>
                            <a:srgbClr val="000000"/>
                          </a:solidFill>
                          <a:latin typeface="+mn-lt"/>
                          <a:cs typeface="Carlito"/>
                        </a:rPr>
                        <a:t>Conceito </a:t>
                      </a:r>
                      <a:r>
                        <a:rPr sz="2000" b="0" spc="-10">
                          <a:solidFill>
                            <a:srgbClr val="000000"/>
                          </a:solidFill>
                          <a:latin typeface="+mn-lt"/>
                          <a:cs typeface="Carlito"/>
                        </a:rPr>
                        <a:t>de</a:t>
                      </a:r>
                      <a:r>
                        <a:rPr sz="2000" b="0" spc="50">
                          <a:solidFill>
                            <a:srgbClr val="000000"/>
                          </a:solidFill>
                          <a:latin typeface="+mn-lt"/>
                          <a:cs typeface="Carlito"/>
                        </a:rPr>
                        <a:t> </a:t>
                      </a:r>
                      <a:r>
                        <a:rPr sz="2000" b="0" spc="-20">
                          <a:solidFill>
                            <a:srgbClr val="000000"/>
                          </a:solidFill>
                          <a:latin typeface="+mn-lt"/>
                          <a:cs typeface="Carlito"/>
                        </a:rPr>
                        <a:t>Mudança</a:t>
                      </a:r>
                      <a:endParaRPr sz="2000" b="0">
                        <a:solidFill>
                          <a:srgbClr val="000000"/>
                        </a:solidFill>
                        <a:latin typeface="+mn-lt"/>
                        <a:cs typeface="Carlito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2000" b="0" spc="-20">
                          <a:solidFill>
                            <a:srgbClr val="000000"/>
                          </a:solidFill>
                          <a:latin typeface="+mn-lt"/>
                          <a:cs typeface="Carlito"/>
                        </a:rPr>
                        <a:t>Mudanças</a:t>
                      </a:r>
                      <a:endParaRPr sz="2000" b="0">
                        <a:solidFill>
                          <a:srgbClr val="000000"/>
                        </a:solidFill>
                        <a:latin typeface="+mn-lt"/>
                        <a:cs typeface="Carlito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6941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600" b="1">
                        <a:solidFill>
                          <a:srgbClr val="000000"/>
                        </a:solidFill>
                        <a:latin typeface="+mn-lt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600" b="1">
                        <a:solidFill>
                          <a:srgbClr val="000000"/>
                        </a:solidFill>
                        <a:latin typeface="+mn-lt"/>
                        <a:cs typeface="Times New Roman"/>
                      </a:endParaRPr>
                    </a:p>
                    <a:p>
                      <a:pPr marL="2174875" marR="382270" indent="-1821814" algn="ctr">
                        <a:lnSpc>
                          <a:spcPts val="2210"/>
                        </a:lnSpc>
                        <a:spcBef>
                          <a:spcPts val="5"/>
                        </a:spcBef>
                      </a:pPr>
                      <a:r>
                        <a:rPr sz="1600" b="1" spc="-105" err="1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Desenvolver</a:t>
                      </a:r>
                      <a:r>
                        <a:rPr sz="1600" b="1" spc="-28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en-US" sz="1600" b="1" spc="-4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o</a:t>
                      </a:r>
                      <a:r>
                        <a:rPr sz="1600" b="1" spc="-229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600" b="1" spc="-25" err="1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diálogo</a:t>
                      </a:r>
                      <a:r>
                        <a:rPr lang="en-US" sz="1600" b="1" spc="-2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600" b="1" spc="-25" err="1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aberto</a:t>
                      </a:r>
                      <a:endParaRPr sz="1600" b="1" strike="sngStrike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358774" indent="-285750">
                        <a:lnSpc>
                          <a:spcPct val="100000"/>
                        </a:lnSpc>
                        <a:spcBef>
                          <a:spcPts val="1280"/>
                        </a:spcBef>
                        <a:buFont typeface="Arial" panose="020B0604020202020204" pitchFamily="34" charset="0"/>
                        <a:buChar char="•"/>
                        <a:tabLst>
                          <a:tab pos="419734" algn="l"/>
                          <a:tab pos="420370" algn="l"/>
                        </a:tabLst>
                      </a:pPr>
                      <a:r>
                        <a:rPr sz="1600" spc="-25" err="1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Implementar</a:t>
                      </a:r>
                      <a:r>
                        <a:rPr sz="1600" spc="-21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600" spc="-8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mecanismos</a:t>
                      </a:r>
                      <a:r>
                        <a:rPr sz="1600" spc="-24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600" spc="-3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de</a:t>
                      </a:r>
                      <a:r>
                        <a:rPr sz="1600" spc="-24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600" spc="-5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feedback</a:t>
                      </a:r>
                      <a:r>
                        <a:rPr lang="en-US" sz="1600" spc="-5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600" spc="-5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(</a:t>
                      </a:r>
                      <a:r>
                        <a:rPr sz="1600" spc="-50" err="1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provid</a:t>
                      </a:r>
                      <a:r>
                        <a:rPr lang="pt-BR" sz="1600" spc="-50" noProof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ê</a:t>
                      </a:r>
                      <a:r>
                        <a:rPr sz="1600" spc="-50" err="1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ncias</a:t>
                      </a:r>
                      <a:r>
                        <a:rPr sz="1600" spc="-19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600" spc="-5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tomadas)</a:t>
                      </a:r>
                      <a:r>
                        <a:rPr sz="1600" spc="-254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600" spc="-5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para</a:t>
                      </a:r>
                      <a:r>
                        <a:rPr sz="1600" spc="-20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600" spc="-14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as</a:t>
                      </a:r>
                      <a:r>
                        <a:rPr lang="en-US" sz="1600" spc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600" spc="-60" err="1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questões</a:t>
                      </a:r>
                      <a:r>
                        <a:rPr sz="1600" spc="-229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600" spc="-7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levantadas</a:t>
                      </a:r>
                      <a:r>
                        <a:rPr sz="1600" spc="-229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600" spc="-40" err="1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durante</a:t>
                      </a:r>
                      <a:r>
                        <a:rPr sz="1600" spc="-24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600" spc="-3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as</a:t>
                      </a:r>
                      <a:r>
                        <a:rPr lang="en-US" sz="1600" spc="-3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600" spc="-35" err="1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rondas</a:t>
                      </a:r>
                      <a:r>
                        <a:rPr sz="1600" spc="-3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/</a:t>
                      </a:r>
                      <a:r>
                        <a:rPr sz="1600" spc="-35" err="1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reuniões</a:t>
                      </a:r>
                      <a:r>
                        <a:rPr sz="1600" spc="-21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endParaRPr lang="en-US" sz="1600" spc="-215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  <a:p>
                      <a:pPr marL="358774" indent="-285750">
                        <a:lnSpc>
                          <a:spcPct val="100000"/>
                        </a:lnSpc>
                        <a:spcBef>
                          <a:spcPts val="1280"/>
                        </a:spcBef>
                        <a:buFont typeface="Arial" panose="020B0604020202020204" pitchFamily="34" charset="0"/>
                        <a:buChar char="•"/>
                        <a:tabLst>
                          <a:tab pos="419734" algn="l"/>
                          <a:tab pos="420370" algn="l"/>
                        </a:tabLst>
                      </a:pPr>
                      <a:r>
                        <a:rPr sz="1600" spc="-6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Dar</a:t>
                      </a:r>
                      <a:r>
                        <a:rPr sz="1600" spc="-22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600" spc="-5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feedback</a:t>
                      </a:r>
                      <a:r>
                        <a:rPr sz="1600" spc="-204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600" spc="-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à</a:t>
                      </a:r>
                      <a:r>
                        <a:rPr sz="1600" spc="-24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600" spc="-3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equipe</a:t>
                      </a:r>
                      <a:r>
                        <a:rPr sz="1600" spc="-24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600" spc="-60" err="1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após</a:t>
                      </a:r>
                      <a:r>
                        <a:rPr sz="1600" spc="-27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600" spc="-3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a</a:t>
                      </a:r>
                      <a:r>
                        <a:rPr lang="en-US" sz="1600" spc="-3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600" spc="-30" err="1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ocorrência</a:t>
                      </a:r>
                      <a:r>
                        <a:rPr sz="1600" spc="-24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600" spc="-3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de</a:t>
                      </a:r>
                      <a:r>
                        <a:rPr sz="1600" spc="-17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600" spc="-2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um</a:t>
                      </a:r>
                      <a:r>
                        <a:rPr sz="1600" spc="-14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600" spc="-3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evento</a:t>
                      </a:r>
                      <a:r>
                        <a:rPr sz="1600" spc="-204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600" spc="-65" err="1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adverso</a:t>
                      </a:r>
                      <a:r>
                        <a:rPr sz="1600" spc="-229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600" spc="-7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grave</a:t>
                      </a:r>
                      <a:r>
                        <a:rPr lang="en-US" sz="1600" b="0" i="0" u="none" strike="noStrike" kern="0" spc="-75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 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655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600" b="1">
                        <a:solidFill>
                          <a:srgbClr val="000000"/>
                        </a:solidFill>
                        <a:latin typeface="+mn-lt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sz="1600" b="1">
                        <a:solidFill>
                          <a:srgbClr val="000000"/>
                        </a:solidFill>
                        <a:latin typeface="+mn-lt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600" b="1">
                        <a:solidFill>
                          <a:srgbClr val="000000"/>
                        </a:solidFill>
                        <a:latin typeface="+mn-lt"/>
                        <a:cs typeface="Times New Roman"/>
                      </a:endParaRPr>
                    </a:p>
                    <a:p>
                      <a:pPr marL="10160" algn="ctr">
                        <a:lnSpc>
                          <a:spcPct val="100000"/>
                        </a:lnSpc>
                      </a:pPr>
                      <a:r>
                        <a:rPr lang="en-US" sz="1600" b="1" spc="-7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        </a:t>
                      </a:r>
                      <a:r>
                        <a:rPr lang="en-US" sz="1600" b="1" spc="-70" err="1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Promover</a:t>
                      </a:r>
                      <a:r>
                        <a:rPr lang="en-US" sz="1600" b="1" spc="-7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o </a:t>
                      </a:r>
                      <a:r>
                        <a:rPr lang="en-US" sz="1600" b="1" spc="-70" err="1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compartilhamento</a:t>
                      </a:r>
                      <a:r>
                        <a:rPr lang="en-US" sz="1600" b="1" spc="-7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de </a:t>
                      </a:r>
                      <a:r>
                        <a:rPr lang="en-US" sz="1600" b="1" spc="-70" err="1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aprendizados</a:t>
                      </a:r>
                      <a:endParaRPr sz="1600" b="1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150">
                        <a:solidFill>
                          <a:srgbClr val="000000"/>
                        </a:solidFill>
                        <a:latin typeface="+mn-lt"/>
                        <a:cs typeface="Times New Roman"/>
                      </a:endParaRPr>
                    </a:p>
                    <a:p>
                      <a:pPr marL="419734" indent="-346710">
                        <a:lnSpc>
                          <a:spcPct val="100000"/>
                        </a:lnSpc>
                        <a:spcBef>
                          <a:spcPts val="300"/>
                        </a:spcBef>
                        <a:buFont typeface="Symbol"/>
                        <a:buChar char=""/>
                        <a:tabLst>
                          <a:tab pos="419734" algn="l"/>
                          <a:tab pos="420370" algn="l"/>
                        </a:tabLst>
                      </a:pPr>
                      <a:r>
                        <a:rPr lang="pt-BR" sz="1600" spc="-30" noProof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Publicar o</a:t>
                      </a:r>
                      <a:r>
                        <a:rPr lang="pt-BR" sz="1600" spc="-135" noProof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pt-BR" sz="1600" spc="-70" noProof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progresso</a:t>
                      </a:r>
                      <a:r>
                        <a:rPr lang="pt-BR" sz="1600" spc="-215" noProof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pt-BR" sz="1600" spc="-40" noProof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da</a:t>
                      </a:r>
                      <a:r>
                        <a:rPr lang="pt-BR" sz="1600" spc="-240" noProof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pt-BR" sz="1600" spc="-60" noProof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Colaborativa</a:t>
                      </a:r>
                      <a:r>
                        <a:rPr lang="pt-BR" sz="1600" spc="-180" noProof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pt-BR" sz="1600" spc="-5" noProof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dentro</a:t>
                      </a:r>
                      <a:r>
                        <a:rPr lang="pt-BR" sz="1600" spc="-265" noProof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pt-BR" sz="1600" spc="-40" noProof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da</a:t>
                      </a:r>
                      <a:r>
                        <a:rPr lang="pt-BR" sz="1600" spc="-160" noProof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pt-BR" sz="1600" spc="-70" noProof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organização e externamente</a:t>
                      </a:r>
                      <a:endParaRPr lang="pt-BR" sz="1600" noProof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  <a:p>
                      <a:pPr marL="419734" marR="412750" indent="-346075">
                        <a:lnSpc>
                          <a:spcPts val="2200"/>
                        </a:lnSpc>
                        <a:spcBef>
                          <a:spcPts val="45"/>
                        </a:spcBef>
                        <a:buFont typeface="Symbol"/>
                        <a:buChar char=""/>
                        <a:tabLst>
                          <a:tab pos="419734" algn="l"/>
                          <a:tab pos="420370" algn="l"/>
                        </a:tabLst>
                      </a:pPr>
                      <a:r>
                        <a:rPr lang="pt-BR" sz="1600" spc="-25" noProof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Partilhar</a:t>
                      </a:r>
                      <a:r>
                        <a:rPr lang="pt-BR" sz="1600" spc="-235" noProof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pt-BR" sz="1600" spc="-65" noProof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as aprendizagens</a:t>
                      </a:r>
                      <a:r>
                        <a:rPr lang="pt-BR" sz="1600" spc="-280" noProof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pt-BR" sz="1600" spc="-15" noProof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com outras</a:t>
                      </a:r>
                      <a:r>
                        <a:rPr lang="pt-BR" sz="1600" spc="-220" noProof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pt-BR" sz="1600" spc="-55" noProof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equipes,</a:t>
                      </a:r>
                      <a:r>
                        <a:rPr lang="pt-BR" sz="1600" spc="-215" noProof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pt-BR" sz="1600" spc="-25" noProof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dentro</a:t>
                      </a:r>
                      <a:r>
                        <a:rPr lang="pt-BR" sz="1600" spc="-140" noProof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e fora </a:t>
                      </a:r>
                      <a:r>
                        <a:rPr lang="pt-BR" sz="1600" spc="-40" noProof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da</a:t>
                      </a:r>
                      <a:r>
                        <a:rPr lang="pt-BR" sz="1600" spc="-225" noProof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pt-BR" sz="1600" spc="-45" noProof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Colaborativa </a:t>
                      </a:r>
                      <a:endParaRPr lang="pt-BR" sz="1600" spc="-50" noProof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  <a:p>
                      <a:pPr marL="419734" marR="412750" indent="-346075">
                        <a:lnSpc>
                          <a:spcPts val="2200"/>
                        </a:lnSpc>
                        <a:spcBef>
                          <a:spcPts val="45"/>
                        </a:spcBef>
                        <a:buFont typeface="Symbol"/>
                        <a:buChar char=""/>
                        <a:tabLst>
                          <a:tab pos="419734" algn="l"/>
                          <a:tab pos="420370" algn="l"/>
                        </a:tabLst>
                      </a:pPr>
                      <a:r>
                        <a:rPr lang="pt-BR" sz="1600" spc="-50" noProof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Buscar ideias e soluções em outros serviços, dentro e fora da Colaborativa</a:t>
                      </a:r>
                      <a:endParaRPr lang="pt-BR" sz="1600" noProof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44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55481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IHI Colors 1">
      <a:dk1>
        <a:srgbClr val="455560"/>
      </a:dk1>
      <a:lt1>
        <a:srgbClr val="FFFFFF"/>
      </a:lt1>
      <a:dk2>
        <a:srgbClr val="009FC3"/>
      </a:dk2>
      <a:lt2>
        <a:srgbClr val="FFFFFF"/>
      </a:lt2>
      <a:accent1>
        <a:srgbClr val="11D4FF"/>
      </a:accent1>
      <a:accent2>
        <a:srgbClr val="FF4D00"/>
      </a:accent2>
      <a:accent3>
        <a:srgbClr val="F6E70F"/>
      </a:accent3>
      <a:accent4>
        <a:srgbClr val="6F8798"/>
      </a:accent4>
      <a:accent5>
        <a:srgbClr val="D6F8FF"/>
      </a:accent5>
      <a:accent6>
        <a:srgbClr val="A5A5A5"/>
      </a:accent6>
      <a:hlink>
        <a:srgbClr val="11D4FF"/>
      </a:hlink>
      <a:folHlink>
        <a:srgbClr val="A5A5A5"/>
      </a:folHlink>
    </a:clrScheme>
    <a:fontScheme name="IHI Roboto Font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4F1EFC5F-00B5-4278-A271-E62EB75F6A3C}" vid="{1983A5E2-2E9E-4A02-8FDA-90D82BB5FA3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7595665d-dcec-4a93-a94d-ada035ade8e0">
      <Terms xmlns="http://schemas.microsoft.com/office/infopath/2007/PartnerControls"/>
    </lcf76f155ced4ddcb4097134ff3c332f>
    <TaxCatchAll xmlns="ba8db9e7-06ab-4fc3-8870-ae78930b596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A25395DAD2818478FB24D5BA0BD8325" ma:contentTypeVersion="20" ma:contentTypeDescription="Crie um novo documento." ma:contentTypeScope="" ma:versionID="24308d20c0c3d627fb7be76a5de88f2c">
  <xsd:schema xmlns:xsd="http://www.w3.org/2001/XMLSchema" xmlns:xs="http://www.w3.org/2001/XMLSchema" xmlns:p="http://schemas.microsoft.com/office/2006/metadata/properties" xmlns:ns1="http://schemas.microsoft.com/sharepoint/v3" xmlns:ns2="7595665d-dcec-4a93-a94d-ada035ade8e0" xmlns:ns3="ba8db9e7-06ab-4fc3-8870-ae78930b596c" targetNamespace="http://schemas.microsoft.com/office/2006/metadata/properties" ma:root="true" ma:fieldsID="3af5802b2e47f2500314f291e59f10f0" ns1:_="" ns2:_="" ns3:_="">
    <xsd:import namespace="http://schemas.microsoft.com/sharepoint/v3"/>
    <xsd:import namespace="7595665d-dcec-4a93-a94d-ada035ade8e0"/>
    <xsd:import namespace="ba8db9e7-06ab-4fc3-8870-ae78930b596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1:_ip_UnifiedCompliancePolicyProperties" minOccurs="0"/>
                <xsd:element ref="ns1:_ip_UnifiedCompliancePolicyUIAc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Propriedades da Política de Conformidade Unificada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Ação de Interface do Usuário da Política de Conformidade Unificada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95665d-dcec-4a93-a94d-ada035ade8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4" nillable="true" ma:taxonomy="true" ma:internalName="lcf76f155ced4ddcb4097134ff3c332f" ma:taxonomyFieldName="MediaServiceImageTags" ma:displayName="Marcações de imagem" ma:readOnly="false" ma:fieldId="{5cf76f15-5ced-4ddc-b409-7134ff3c332f}" ma:taxonomyMulti="true" ma:sspId="af7ba5c7-e7e8-46ad-a5c3-76d2e405b1e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8db9e7-06ab-4fc3-8870-ae78930b596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16b67270-77c6-4e53-9086-b260307a8d5e}" ma:internalName="TaxCatchAll" ma:showField="CatchAllData" ma:web="ba8db9e7-06ab-4fc3-8870-ae78930b596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C2C1549-D778-401E-B73F-ADE32211414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B6969CE-2D11-4CA2-8FD7-66B25E54B27A}">
  <ds:schemaRefs>
    <ds:schemaRef ds:uri="ba8db9e7-06ab-4fc3-8870-ae78930b596c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7595665d-dcec-4a93-a94d-ada035ade8e0"/>
    <ds:schemaRef ds:uri="http://schemas.microsoft.com/sharepoint/v3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2B9DDE10-12EB-42BF-B155-B8951EEA9456}">
  <ds:schemaRefs>
    <ds:schemaRef ds:uri="7595665d-dcec-4a93-a94d-ada035ade8e0"/>
    <ds:schemaRef ds:uri="ba8db9e7-06ab-4fc3-8870-ae78930b596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2489</Words>
  <Application>Microsoft Office PowerPoint</Application>
  <PresentationFormat>Widescreen</PresentationFormat>
  <Paragraphs>253</Paragraphs>
  <Slides>17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11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17</vt:i4>
      </vt:variant>
    </vt:vector>
  </HeadingPairs>
  <TitlesOfParts>
    <vt:vector size="30" baseType="lpstr">
      <vt:lpstr>Agency FB</vt:lpstr>
      <vt:lpstr>Arial</vt:lpstr>
      <vt:lpstr>Arial,Bold</vt:lpstr>
      <vt:lpstr>Arial,Italic</vt:lpstr>
      <vt:lpstr>Calibri</vt:lpstr>
      <vt:lpstr>Calibri Light</vt:lpstr>
      <vt:lpstr>Georgia</vt:lpstr>
      <vt:lpstr>Roboto</vt:lpstr>
      <vt:lpstr>Roboto Medium</vt:lpstr>
      <vt:lpstr>Symbol</vt:lpstr>
      <vt:lpstr>Times New Roman</vt:lpstr>
      <vt:lpstr>Office Theme</vt:lpstr>
      <vt:lpstr>2_Office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Definição de Pneumonia Associada a Ventilação Mecânica (PAV) NOTA TÉCNICA ANVISA no 02/2021 - Critérios Diagnósticos das Infecções Relacionadas a Assistência a Saúde – 2021</vt:lpstr>
      <vt:lpstr>Definição de Pneumonia Associada a Ventilação Mecânica (PAV) NOTA TÉCNICA ANVISA no 02/2021 - Critérios Diagnósticos das Infecções Relacionadas a Assistência a Saúde – 2021</vt:lpstr>
      <vt:lpstr>Definição de Pneumonia Associada a Ventilação Mecânica (PAV)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Peres</dc:creator>
  <cp:lastModifiedBy>Priscila Martini Bernardi Garzella</cp:lastModifiedBy>
  <cp:revision>1</cp:revision>
  <dcterms:created xsi:type="dcterms:W3CDTF">2021-08-02T20:34:53Z</dcterms:created>
  <dcterms:modified xsi:type="dcterms:W3CDTF">2024-03-14T15:07:52Z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0x010100DA25395DAD2818478FB24D5BA0BD8325</vt:lpwstr>
  </property>
  <property fmtid="{D5CDD505-2E9C-101B-9397-08002B2CF9AE}" pid="3" name="MediaServiceImageTags">
    <vt:lpwstr/>
  </property>
</Properties>
</file>