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</p:sldMasterIdLst>
  <p:notesMasterIdLst>
    <p:notesMasterId r:id="rId13"/>
  </p:notesMasterIdLst>
  <p:sldIdLst>
    <p:sldId id="256" r:id="rId6"/>
    <p:sldId id="618" r:id="rId7"/>
    <p:sldId id="4206" r:id="rId8"/>
    <p:sldId id="4232" r:id="rId9"/>
    <p:sldId id="4227" r:id="rId10"/>
    <p:sldId id="4229" r:id="rId11"/>
    <p:sldId id="42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grama Direcionador" id="{591A0606-FAC1-4BC4-8E30-CD17815F27B7}">
          <p14:sldIdLst>
            <p14:sldId id="256"/>
            <p14:sldId id="618"/>
            <p14:sldId id="4206"/>
            <p14:sldId id="4232"/>
            <p14:sldId id="4227"/>
            <p14:sldId id="4229"/>
            <p14:sldId id="42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94C553-9C4A-F152-B623-96151B3C642F}" name="Priscila Martini Bernardi Garzella" initials="PG" userId="S::priscila.garzella@einstein.br::1e4549c1-788e-42d9-b558-376d139152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 Gonsalez dos Santos" initials="RGdS" lastIdx="2" clrIdx="0">
    <p:extLst>
      <p:ext uri="{19B8F6BF-5375-455C-9EA6-DF929625EA0E}">
        <p15:presenceInfo xmlns:p15="http://schemas.microsoft.com/office/powerpoint/2012/main" userId="S-1-5-21-968166678-1752658307-622671684-117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2FF"/>
    <a:srgbClr val="000000"/>
    <a:srgbClr val="F7F7F7"/>
    <a:srgbClr val="D6EED7"/>
    <a:srgbClr val="B6E0B8"/>
    <a:srgbClr val="EAEAEA"/>
    <a:srgbClr val="FFFFFF"/>
    <a:srgbClr val="F3FCFF"/>
    <a:srgbClr val="E7FA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2466D5-3BAD-28EF-2F22-BDF6FB351F87}" v="46" dt="2024-04-22T20:03:46.6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a Martini Bernardi Garzella" userId="1e4549c1-788e-42d9-b558-376d1391529f" providerId="ADAL" clId="{9A497141-CC1A-486F-B8BE-2D392FC0A9B1}"/>
    <pc:docChg chg="undo custSel addSld delSld modSld modSection">
      <pc:chgData name="Priscila Martini Bernardi Garzella" userId="1e4549c1-788e-42d9-b558-376d1391529f" providerId="ADAL" clId="{9A497141-CC1A-486F-B8BE-2D392FC0A9B1}" dt="2024-03-14T15:07:50.813" v="70" actId="207"/>
      <pc:docMkLst>
        <pc:docMk/>
      </pc:docMkLst>
      <pc:sldChg chg="modSp mod">
        <pc:chgData name="Priscila Martini Bernardi Garzella" userId="1e4549c1-788e-42d9-b558-376d1391529f" providerId="ADAL" clId="{9A497141-CC1A-486F-B8BE-2D392FC0A9B1}" dt="2024-03-14T15:04:53.748" v="11" actId="207"/>
        <pc:sldMkLst>
          <pc:docMk/>
          <pc:sldMk cId="2827364775" sldId="4206"/>
        </pc:sldMkLst>
        <pc:spChg chg="mod">
          <ac:chgData name="Priscila Martini Bernardi Garzella" userId="1e4549c1-788e-42d9-b558-376d1391529f" providerId="ADAL" clId="{9A497141-CC1A-486F-B8BE-2D392FC0A9B1}" dt="2024-03-14T15:04:53.748" v="11" actId="207"/>
          <ac:spMkLst>
            <pc:docMk/>
            <pc:sldMk cId="2827364775" sldId="4206"/>
            <ac:spMk id="3" creationId="{27229770-FC98-4DF3-9704-CD184E478DAE}"/>
          </ac:spMkLst>
        </pc:spChg>
        <pc:spChg chg="mod">
          <ac:chgData name="Priscila Martini Bernardi Garzella" userId="1e4549c1-788e-42d9-b558-376d1391529f" providerId="ADAL" clId="{9A497141-CC1A-486F-B8BE-2D392FC0A9B1}" dt="2024-03-14T15:04:47.797" v="0" actId="207"/>
          <ac:spMkLst>
            <pc:docMk/>
            <pc:sldMk cId="2827364775" sldId="4206"/>
            <ac:spMk id="10" creationId="{EBE7DC23-7E2C-47DB-B067-1BCB817E5EAD}"/>
          </ac:spMkLst>
        </pc:spChg>
        <pc:cxnChg chg="mod">
          <ac:chgData name="Priscila Martini Bernardi Garzella" userId="1e4549c1-788e-42d9-b558-376d1391529f" providerId="ADAL" clId="{9A497141-CC1A-486F-B8BE-2D392FC0A9B1}" dt="2024-03-14T15:04:51.113" v="6" actId="20577"/>
          <ac:cxnSpMkLst>
            <pc:docMk/>
            <pc:sldMk cId="2827364775" sldId="4206"/>
            <ac:cxnSpMk id="13" creationId="{CA7DB878-7268-40CF-B6B1-6F252724F0A8}"/>
          </ac:cxnSpMkLst>
        </pc:cxnChg>
        <pc:cxnChg chg="mod">
          <ac:chgData name="Priscila Martini Bernardi Garzella" userId="1e4549c1-788e-42d9-b558-376d1391529f" providerId="ADAL" clId="{9A497141-CC1A-486F-B8BE-2D392FC0A9B1}" dt="2024-03-14T15:04:51.113" v="6" actId="20577"/>
          <ac:cxnSpMkLst>
            <pc:docMk/>
            <pc:sldMk cId="2827364775" sldId="4206"/>
            <ac:cxnSpMk id="14" creationId="{9742EE17-EEA7-456F-8F45-D29C8AC05A7D}"/>
          </ac:cxnSpMkLst>
        </pc:cxnChg>
        <pc:cxnChg chg="mod">
          <ac:chgData name="Priscila Martini Bernardi Garzella" userId="1e4549c1-788e-42d9-b558-376d1391529f" providerId="ADAL" clId="{9A497141-CC1A-486F-B8BE-2D392FC0A9B1}" dt="2024-03-14T15:04:51.113" v="6" actId="20577"/>
          <ac:cxnSpMkLst>
            <pc:docMk/>
            <pc:sldMk cId="2827364775" sldId="4206"/>
            <ac:cxnSpMk id="15" creationId="{701BD597-1547-4728-B6E9-F4EED7EDDF06}"/>
          </ac:cxnSpMkLst>
        </pc:cxnChg>
        <pc:cxnChg chg="mod">
          <ac:chgData name="Priscila Martini Bernardi Garzella" userId="1e4549c1-788e-42d9-b558-376d1391529f" providerId="ADAL" clId="{9A497141-CC1A-486F-B8BE-2D392FC0A9B1}" dt="2024-03-14T15:04:51.113" v="6" actId="20577"/>
          <ac:cxnSpMkLst>
            <pc:docMk/>
            <pc:sldMk cId="2827364775" sldId="4206"/>
            <ac:cxnSpMk id="21" creationId="{6FC7DABC-D7FF-493C-8FF0-B2363C553E57}"/>
          </ac:cxnSpMkLst>
        </pc:cxnChg>
      </pc:sldChg>
      <pc:sldChg chg="del">
        <pc:chgData name="Priscila Martini Bernardi Garzella" userId="1e4549c1-788e-42d9-b558-376d1391529f" providerId="ADAL" clId="{9A497141-CC1A-486F-B8BE-2D392FC0A9B1}" dt="2024-03-14T15:07:25.338" v="69" actId="47"/>
        <pc:sldMkLst>
          <pc:docMk/>
          <pc:sldMk cId="1376904697" sldId="4224"/>
        </pc:sldMkLst>
      </pc:sldChg>
      <pc:sldChg chg="del">
        <pc:chgData name="Priscila Martini Bernardi Garzella" userId="1e4549c1-788e-42d9-b558-376d1391529f" providerId="ADAL" clId="{9A497141-CC1A-486F-B8BE-2D392FC0A9B1}" dt="2024-03-14T15:05:29.323" v="20" actId="47"/>
        <pc:sldMkLst>
          <pc:docMk/>
          <pc:sldMk cId="1490044267" sldId="4225"/>
        </pc:sldMkLst>
      </pc:sldChg>
      <pc:sldChg chg="del">
        <pc:chgData name="Priscila Martini Bernardi Garzella" userId="1e4549c1-788e-42d9-b558-376d1391529f" providerId="ADAL" clId="{9A497141-CC1A-486F-B8BE-2D392FC0A9B1}" dt="2024-03-14T15:06:05.916" v="32" actId="47"/>
        <pc:sldMkLst>
          <pc:docMk/>
          <pc:sldMk cId="785623139" sldId="4226"/>
        </pc:sldMkLst>
      </pc:sldChg>
      <pc:sldChg chg="addSp delSp modSp add del mod">
        <pc:chgData name="Priscila Martini Bernardi Garzella" userId="1e4549c1-788e-42d9-b558-376d1391529f" providerId="ADAL" clId="{9A497141-CC1A-486F-B8BE-2D392FC0A9B1}" dt="2024-03-14T15:06:31.876" v="45" actId="207"/>
        <pc:sldMkLst>
          <pc:docMk/>
          <pc:sldMk cId="1808442763" sldId="4227"/>
        </pc:sldMkLst>
        <pc:spChg chg="del mod">
          <ac:chgData name="Priscila Martini Bernardi Garzella" userId="1e4549c1-788e-42d9-b558-376d1391529f" providerId="ADAL" clId="{9A497141-CC1A-486F-B8BE-2D392FC0A9B1}" dt="2024-03-14T15:06:12.605" v="37" actId="478"/>
          <ac:spMkLst>
            <pc:docMk/>
            <pc:sldMk cId="1808442763" sldId="4227"/>
            <ac:spMk id="9" creationId="{00000000-0000-0000-0000-000000000000}"/>
          </ac:spMkLst>
        </pc:spChg>
        <pc:spChg chg="del">
          <ac:chgData name="Priscila Martini Bernardi Garzella" userId="1e4549c1-788e-42d9-b558-376d1391529f" providerId="ADAL" clId="{9A497141-CC1A-486F-B8BE-2D392FC0A9B1}" dt="2024-03-14T15:06:13.254" v="38" actId="478"/>
          <ac:spMkLst>
            <pc:docMk/>
            <pc:sldMk cId="1808442763" sldId="4227"/>
            <ac:spMk id="10" creationId="{00000000-0000-0000-0000-000000000000}"/>
          </ac:spMkLst>
        </pc:spChg>
        <pc:graphicFrameChg chg="add mod modGraphic">
          <ac:chgData name="Priscila Martini Bernardi Garzella" userId="1e4549c1-788e-42d9-b558-376d1391529f" providerId="ADAL" clId="{9A497141-CC1A-486F-B8BE-2D392FC0A9B1}" dt="2024-03-14T15:06:31.876" v="45" actId="207"/>
          <ac:graphicFrameMkLst>
            <pc:docMk/>
            <pc:sldMk cId="1808442763" sldId="4227"/>
            <ac:graphicFrameMk id="2" creationId="{0FDFCA60-84BF-2B2C-6ADA-0E0564168373}"/>
          </ac:graphicFrameMkLst>
        </pc:graphicFrameChg>
        <pc:graphicFrameChg chg="del">
          <ac:chgData name="Priscila Martini Bernardi Garzella" userId="1e4549c1-788e-42d9-b558-376d1391529f" providerId="ADAL" clId="{9A497141-CC1A-486F-B8BE-2D392FC0A9B1}" dt="2024-03-14T15:06:10.130" v="35" actId="478"/>
          <ac:graphicFrameMkLst>
            <pc:docMk/>
            <pc:sldMk cId="1808442763" sldId="4227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9A497141-CC1A-486F-B8BE-2D392FC0A9B1}" dt="2024-03-14T15:06:20.259" v="41" actId="13926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del">
        <pc:chgData name="Priscila Martini Bernardi Garzella" userId="1e4549c1-788e-42d9-b558-376d1391529f" providerId="ADAL" clId="{9A497141-CC1A-486F-B8BE-2D392FC0A9B1}" dt="2024-03-14T15:06:36.510" v="46" actId="47"/>
        <pc:sldMkLst>
          <pc:docMk/>
          <pc:sldMk cId="402711187" sldId="4228"/>
        </pc:sldMkLst>
      </pc:sldChg>
      <pc:sldChg chg="addSp delSp modSp mod">
        <pc:chgData name="Priscila Martini Bernardi Garzella" userId="1e4549c1-788e-42d9-b558-376d1391529f" providerId="ADAL" clId="{9A497141-CC1A-486F-B8BE-2D392FC0A9B1}" dt="2024-03-14T15:07:01.839" v="57" actId="207"/>
        <pc:sldMkLst>
          <pc:docMk/>
          <pc:sldMk cId="1826479472" sldId="4229"/>
        </pc:sldMkLst>
        <pc:spChg chg="del">
          <ac:chgData name="Priscila Martini Bernardi Garzella" userId="1e4549c1-788e-42d9-b558-376d1391529f" providerId="ADAL" clId="{9A497141-CC1A-486F-B8BE-2D392FC0A9B1}" dt="2024-03-14T15:06:39.845" v="48" actId="478"/>
          <ac:spMkLst>
            <pc:docMk/>
            <pc:sldMk cId="1826479472" sldId="4229"/>
            <ac:spMk id="8" creationId="{00000000-0000-0000-0000-000000000000}"/>
          </ac:spMkLst>
        </pc:spChg>
        <pc:spChg chg="del">
          <ac:chgData name="Priscila Martini Bernardi Garzella" userId="1e4549c1-788e-42d9-b558-376d1391529f" providerId="ADAL" clId="{9A497141-CC1A-486F-B8BE-2D392FC0A9B1}" dt="2024-03-14T15:06:41.695" v="49" actId="478"/>
          <ac:spMkLst>
            <pc:docMk/>
            <pc:sldMk cId="1826479472" sldId="4229"/>
            <ac:spMk id="9" creationId="{00000000-0000-0000-0000-000000000000}"/>
          </ac:spMkLst>
        </pc:spChg>
        <pc:graphicFrameChg chg="add mod modGraphic">
          <ac:chgData name="Priscila Martini Bernardi Garzella" userId="1e4549c1-788e-42d9-b558-376d1391529f" providerId="ADAL" clId="{9A497141-CC1A-486F-B8BE-2D392FC0A9B1}" dt="2024-03-14T15:07:01.839" v="57" actId="207"/>
          <ac:graphicFrameMkLst>
            <pc:docMk/>
            <pc:sldMk cId="1826479472" sldId="4229"/>
            <ac:graphicFrameMk id="2" creationId="{26F7D89B-5E6A-EEEB-8658-9852F515E298}"/>
          </ac:graphicFrameMkLst>
        </pc:graphicFrameChg>
        <pc:graphicFrameChg chg="del">
          <ac:chgData name="Priscila Martini Bernardi Garzella" userId="1e4549c1-788e-42d9-b558-376d1391529f" providerId="ADAL" clId="{9A497141-CC1A-486F-B8BE-2D392FC0A9B1}" dt="2024-03-14T15:06:38.517" v="47" actId="478"/>
          <ac:graphicFrameMkLst>
            <pc:docMk/>
            <pc:sldMk cId="1826479472" sldId="4229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9A497141-CC1A-486F-B8BE-2D392FC0A9B1}" dt="2024-03-14T15:06:51.592" v="53" actId="108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del">
        <pc:chgData name="Priscila Martini Bernardi Garzella" userId="1e4549c1-788e-42d9-b558-376d1391529f" providerId="ADAL" clId="{9A497141-CC1A-486F-B8BE-2D392FC0A9B1}" dt="2024-03-14T15:07:03.459" v="58" actId="47"/>
        <pc:sldMkLst>
          <pc:docMk/>
          <pc:sldMk cId="1673023272" sldId="4230"/>
        </pc:sldMkLst>
      </pc:sldChg>
      <pc:sldChg chg="delSp modSp mod">
        <pc:chgData name="Priscila Martini Bernardi Garzella" userId="1e4549c1-788e-42d9-b558-376d1391529f" providerId="ADAL" clId="{9A497141-CC1A-486F-B8BE-2D392FC0A9B1}" dt="2024-03-14T15:07:22.594" v="68" actId="207"/>
        <pc:sldMkLst>
          <pc:docMk/>
          <pc:sldMk cId="1401730134" sldId="4231"/>
        </pc:sldMkLst>
        <pc:spChg chg="del">
          <ac:chgData name="Priscila Martini Bernardi Garzella" userId="1e4549c1-788e-42d9-b558-376d1391529f" providerId="ADAL" clId="{9A497141-CC1A-486F-B8BE-2D392FC0A9B1}" dt="2024-03-14T15:07:07.166" v="59" actId="478"/>
          <ac:spMkLst>
            <pc:docMk/>
            <pc:sldMk cId="1401730134" sldId="4231"/>
            <ac:spMk id="8" creationId="{00000000-0000-0000-0000-000000000000}"/>
          </ac:spMkLst>
        </pc:spChg>
        <pc:graphicFrameChg chg="mod modGraphic">
          <ac:chgData name="Priscila Martini Bernardi Garzella" userId="1e4549c1-788e-42d9-b558-376d1391529f" providerId="ADAL" clId="{9A497141-CC1A-486F-B8BE-2D392FC0A9B1}" dt="2024-03-14T15:07:22.594" v="68" actId="207"/>
          <ac:graphicFrameMkLst>
            <pc:docMk/>
            <pc:sldMk cId="1401730134" sldId="4231"/>
            <ac:graphicFrameMk id="4" creationId="{00000000-0000-0000-0000-000000000000}"/>
          </ac:graphicFrameMkLst>
        </pc:graphicFrameChg>
      </pc:sldChg>
      <pc:sldChg chg="addSp delSp modSp mod">
        <pc:chgData name="Priscila Martini Bernardi Garzella" userId="1e4549c1-788e-42d9-b558-376d1391529f" providerId="ADAL" clId="{9A497141-CC1A-486F-B8BE-2D392FC0A9B1}" dt="2024-03-14T15:07:50.813" v="70" actId="207"/>
        <pc:sldMkLst>
          <pc:docMk/>
          <pc:sldMk cId="3593910007" sldId="4232"/>
        </pc:sldMkLst>
        <pc:spChg chg="del">
          <ac:chgData name="Priscila Martini Bernardi Garzella" userId="1e4549c1-788e-42d9-b558-376d1391529f" providerId="ADAL" clId="{9A497141-CC1A-486F-B8BE-2D392FC0A9B1}" dt="2024-03-14T15:05:04.278" v="12" actId="478"/>
          <ac:spMkLst>
            <pc:docMk/>
            <pc:sldMk cId="3593910007" sldId="4232"/>
            <ac:spMk id="10" creationId="{747C8420-65F5-9A56-8C32-1A1F78851CE7}"/>
          </ac:spMkLst>
        </pc:spChg>
        <pc:graphicFrameChg chg="add mod modGraphic">
          <ac:chgData name="Priscila Martini Bernardi Garzella" userId="1e4549c1-788e-42d9-b558-376d1391529f" providerId="ADAL" clId="{9A497141-CC1A-486F-B8BE-2D392FC0A9B1}" dt="2024-03-14T15:06:01.814" v="31" actId="12"/>
          <ac:graphicFrameMkLst>
            <pc:docMk/>
            <pc:sldMk cId="3593910007" sldId="4232"/>
            <ac:graphicFrameMk id="2" creationId="{869D0A7D-5AE8-2055-A8C0-88213B2DBFBB}"/>
          </ac:graphicFrameMkLst>
        </pc:graphicFrameChg>
        <pc:graphicFrameChg chg="mod modGraphic">
          <ac:chgData name="Priscila Martini Bernardi Garzella" userId="1e4549c1-788e-42d9-b558-376d1391529f" providerId="ADAL" clId="{9A497141-CC1A-486F-B8BE-2D392FC0A9B1}" dt="2024-03-14T15:07:50.813" v="70" actId="207"/>
          <ac:graphicFrameMkLst>
            <pc:docMk/>
            <pc:sldMk cId="3593910007" sldId="4232"/>
            <ac:graphicFrameMk id="3" creationId="{54EE08ED-748C-A303-E79B-54B7ED72B3FD}"/>
          </ac:graphicFrameMkLst>
        </pc:graphicFrameChg>
        <pc:graphicFrameChg chg="add mod modGraphic">
          <ac:chgData name="Priscila Martini Bernardi Garzella" userId="1e4549c1-788e-42d9-b558-376d1391529f" providerId="ADAL" clId="{9A497141-CC1A-486F-B8BE-2D392FC0A9B1}" dt="2024-03-14T15:05:53.411" v="30" actId="1076"/>
          <ac:graphicFrameMkLst>
            <pc:docMk/>
            <pc:sldMk cId="3593910007" sldId="4232"/>
            <ac:graphicFrameMk id="4" creationId="{D671CF2D-2B9A-B12D-4E0A-6E5C7F76CEBE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7E216A1D-39A0-5292-973A-0AB6349C0CB7}"/>
    <pc:docChg chg="modSld">
      <pc:chgData name="Priscila Martini Bernardi Garzella" userId="S::priscila.garzella@einstein.br::1e4549c1-788e-42d9-b558-376d1391529f" providerId="AD" clId="Web-{7E216A1D-39A0-5292-973A-0AB6349C0CB7}" dt="2024-03-12T17:48:16.644" v="459"/>
      <pc:docMkLst>
        <pc:docMk/>
      </pc:docMkLst>
      <pc:sldChg chg="modSp">
        <pc:chgData name="Priscila Martini Bernardi Garzella" userId="S::priscila.garzella@einstein.br::1e4549c1-788e-42d9-b558-376d1391529f" providerId="AD" clId="Web-{7E216A1D-39A0-5292-973A-0AB6349C0CB7}" dt="2024-03-12T16:53:19.408" v="1"/>
        <pc:sldMkLst>
          <pc:docMk/>
          <pc:sldMk cId="1490044267" sldId="4225"/>
        </pc:sldMkLst>
        <pc:graphicFrameChg chg="mod modGraphic">
          <ac:chgData name="Priscila Martini Bernardi Garzella" userId="S::priscila.garzella@einstein.br::1e4549c1-788e-42d9-b558-376d1391529f" providerId="AD" clId="Web-{7E216A1D-39A0-5292-973A-0AB6349C0CB7}" dt="2024-03-12T16:53:19.408" v="1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7E216A1D-39A0-5292-973A-0AB6349C0CB7}" dt="2024-03-12T17:48:16.644" v="459"/>
        <pc:sldMkLst>
          <pc:docMk/>
          <pc:sldMk cId="1826479472" sldId="4229"/>
        </pc:sldMkLst>
        <pc:graphicFrameChg chg="mod modGraphic">
          <ac:chgData name="Priscila Martini Bernardi Garzella" userId="S::priscila.garzella@einstein.br::1e4549c1-788e-42d9-b558-376d1391529f" providerId="AD" clId="Web-{7E216A1D-39A0-5292-973A-0AB6349C0CB7}" dt="2024-03-12T17:48:16.644" v="459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559AE00A-4B3C-8066-CB00-47E5395B7D7B}"/>
    <pc:docChg chg="modSld sldOrd">
      <pc:chgData name="Priscila Martini Bernardi Garzella" userId="S::priscila.garzella@einstein.br::1e4549c1-788e-42d9-b558-376d1391529f" providerId="AD" clId="Web-{559AE00A-4B3C-8066-CB00-47E5395B7D7B}" dt="2024-03-12T19:37:24.120" v="763"/>
      <pc:docMkLst>
        <pc:docMk/>
      </pc:docMkLst>
      <pc:sldChg chg="modSp">
        <pc:chgData name="Priscila Martini Bernardi Garzella" userId="S::priscila.garzella@einstein.br::1e4549c1-788e-42d9-b558-376d1391529f" providerId="AD" clId="Web-{559AE00A-4B3C-8066-CB00-47E5395B7D7B}" dt="2024-03-12T19:16:13.776" v="243" actId="20577"/>
        <pc:sldMkLst>
          <pc:docMk/>
          <pc:sldMk cId="1376904697" sldId="4224"/>
        </pc:sldMkLst>
        <pc:spChg chg="mod">
          <ac:chgData name="Priscila Martini Bernardi Garzella" userId="S::priscila.garzella@einstein.br::1e4549c1-788e-42d9-b558-376d1391529f" providerId="AD" clId="Web-{559AE00A-4B3C-8066-CB00-47E5395B7D7B}" dt="2024-03-12T19:16:13.776" v="243" actId="20577"/>
          <ac:spMkLst>
            <pc:docMk/>
            <pc:sldMk cId="1376904697" sldId="4224"/>
            <ac:spMk id="5" creationId="{00000000-0000-0000-0000-000000000000}"/>
          </ac:spMkLst>
        </pc:spChg>
      </pc:sldChg>
      <pc:sldChg chg="modSp">
        <pc:chgData name="Priscila Martini Bernardi Garzella" userId="S::priscila.garzella@einstein.br::1e4549c1-788e-42d9-b558-376d1391529f" providerId="AD" clId="Web-{559AE00A-4B3C-8066-CB00-47E5395B7D7B}" dt="2024-03-12T18:44:13.509" v="68" actId="1076"/>
        <pc:sldMkLst>
          <pc:docMk/>
          <pc:sldMk cId="785623139" sldId="4226"/>
        </pc:sldMkLst>
        <pc:graphicFrameChg chg="mod modGraphic">
          <ac:chgData name="Priscila Martini Bernardi Garzella" userId="S::priscila.garzella@einstein.br::1e4549c1-788e-42d9-b558-376d1391529f" providerId="AD" clId="Web-{559AE00A-4B3C-8066-CB00-47E5395B7D7B}" dt="2024-03-12T18:44:13.509" v="68" actId="1076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559AE00A-4B3C-8066-CB00-47E5395B7D7B}" dt="2024-03-12T19:31:02.595" v="588"/>
        <pc:sldMkLst>
          <pc:docMk/>
          <pc:sldMk cId="1808442763" sldId="4227"/>
        </pc:sldMkLst>
        <pc:graphicFrameChg chg="mod modGraphic">
          <ac:chgData name="Priscila Martini Bernardi Garzella" userId="S::priscila.garzella@einstein.br::1e4549c1-788e-42d9-b558-376d1391529f" providerId="AD" clId="Web-{559AE00A-4B3C-8066-CB00-47E5395B7D7B}" dt="2024-03-12T19:31:02.595" v="588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559AE00A-4B3C-8066-CB00-47E5395B7D7B}" dt="2024-03-12T19:31:12.876" v="594"/>
        <pc:sldMkLst>
          <pc:docMk/>
          <pc:sldMk cId="402711187" sldId="4228"/>
        </pc:sldMkLst>
        <pc:spChg chg="mod">
          <ac:chgData name="Priscila Martini Bernardi Garzella" userId="S::priscila.garzella@einstein.br::1e4549c1-788e-42d9-b558-376d1391529f" providerId="AD" clId="Web-{559AE00A-4B3C-8066-CB00-47E5395B7D7B}" dt="2024-03-12T18:58:04.186" v="97" actId="1076"/>
          <ac:spMkLst>
            <pc:docMk/>
            <pc:sldMk cId="402711187" sldId="4228"/>
            <ac:spMk id="8" creationId="{00000000-0000-0000-0000-000000000000}"/>
          </ac:spMkLst>
        </pc:spChg>
        <pc:graphicFrameChg chg="mod modGraphic">
          <ac:chgData name="Priscila Martini Bernardi Garzella" userId="S::priscila.garzella@einstein.br::1e4549c1-788e-42d9-b558-376d1391529f" providerId="AD" clId="Web-{559AE00A-4B3C-8066-CB00-47E5395B7D7B}" dt="2024-03-12T19:31:12.876" v="594"/>
          <ac:graphicFrameMkLst>
            <pc:docMk/>
            <pc:sldMk cId="402711187" sldId="4228"/>
            <ac:graphicFrameMk id="3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559AE00A-4B3C-8066-CB00-47E5395B7D7B}" dt="2024-03-12T19:32:26.034" v="607"/>
        <pc:sldMkLst>
          <pc:docMk/>
          <pc:sldMk cId="1673023272" sldId="4230"/>
        </pc:sldMkLst>
        <pc:spChg chg="mod">
          <ac:chgData name="Priscila Martini Bernardi Garzella" userId="S::priscila.garzella@einstein.br::1e4549c1-788e-42d9-b558-376d1391529f" providerId="AD" clId="Web-{559AE00A-4B3C-8066-CB00-47E5395B7D7B}" dt="2024-03-12T19:14:11.632" v="226" actId="1076"/>
          <ac:spMkLst>
            <pc:docMk/>
            <pc:sldMk cId="1673023272" sldId="4230"/>
            <ac:spMk id="10" creationId="{00000000-0000-0000-0000-000000000000}"/>
          </ac:spMkLst>
        </pc:spChg>
        <pc:graphicFrameChg chg="mod modGraphic">
          <ac:chgData name="Priscila Martini Bernardi Garzella" userId="S::priscila.garzella@einstein.br::1e4549c1-788e-42d9-b558-376d1391529f" providerId="AD" clId="Web-{559AE00A-4B3C-8066-CB00-47E5395B7D7B}" dt="2024-03-12T19:32:26.034" v="607"/>
          <ac:graphicFrameMkLst>
            <pc:docMk/>
            <pc:sldMk cId="1673023272" sldId="4230"/>
            <ac:graphicFrameMk id="3" creationId="{00000000-0000-0000-0000-000000000000}"/>
          </ac:graphicFrameMkLst>
        </pc:graphicFrameChg>
      </pc:sldChg>
      <pc:sldChg chg="addSp delSp modSp ord">
        <pc:chgData name="Priscila Martini Bernardi Garzella" userId="S::priscila.garzella@einstein.br::1e4549c1-788e-42d9-b558-376d1391529f" providerId="AD" clId="Web-{559AE00A-4B3C-8066-CB00-47E5395B7D7B}" dt="2024-03-12T19:37:24.120" v="763"/>
        <pc:sldMkLst>
          <pc:docMk/>
          <pc:sldMk cId="1401730134" sldId="4231"/>
        </pc:sldMkLst>
        <pc:spChg chg="mod">
          <ac:chgData name="Priscila Martini Bernardi Garzella" userId="S::priscila.garzella@einstein.br::1e4549c1-788e-42d9-b558-376d1391529f" providerId="AD" clId="Web-{559AE00A-4B3C-8066-CB00-47E5395B7D7B}" dt="2024-03-12T19:26:39.776" v="320" actId="20577"/>
          <ac:spMkLst>
            <pc:docMk/>
            <pc:sldMk cId="1401730134" sldId="4231"/>
            <ac:spMk id="8" creationId="{00000000-0000-0000-0000-000000000000}"/>
          </ac:spMkLst>
        </pc:spChg>
        <pc:spChg chg="add mod">
          <ac:chgData name="Priscila Martini Bernardi Garzella" userId="S::priscila.garzella@einstein.br::1e4549c1-788e-42d9-b558-376d1391529f" providerId="AD" clId="Web-{559AE00A-4B3C-8066-CB00-47E5395B7D7B}" dt="2024-03-12T19:26:56.589" v="324" actId="1076"/>
          <ac:spMkLst>
            <pc:docMk/>
            <pc:sldMk cId="1401730134" sldId="4231"/>
            <ac:spMk id="10" creationId="{747C8420-65F5-9A56-8C32-1A1F78851CE7}"/>
          </ac:spMkLst>
        </pc:spChg>
        <pc:graphicFrameChg chg="add mod modGraphic">
          <ac:chgData name="Priscila Martini Bernardi Garzella" userId="S::priscila.garzella@einstein.br::1e4549c1-788e-42d9-b558-376d1391529f" providerId="AD" clId="Web-{559AE00A-4B3C-8066-CB00-47E5395B7D7B}" dt="2024-03-12T19:29:32.030" v="534"/>
          <ac:graphicFrameMkLst>
            <pc:docMk/>
            <pc:sldMk cId="1401730134" sldId="4231"/>
            <ac:graphicFrameMk id="3" creationId="{54EE08ED-748C-A303-E79B-54B7ED72B3FD}"/>
          </ac:graphicFrameMkLst>
        </pc:graphicFrameChg>
        <pc:graphicFrameChg chg="mod modGraphic">
          <ac:chgData name="Priscila Martini Bernardi Garzella" userId="S::priscila.garzella@einstein.br::1e4549c1-788e-42d9-b558-376d1391529f" providerId="AD" clId="Web-{559AE00A-4B3C-8066-CB00-47E5395B7D7B}" dt="2024-03-12T19:35:32.273" v="761"/>
          <ac:graphicFrameMkLst>
            <pc:docMk/>
            <pc:sldMk cId="1401730134" sldId="4231"/>
            <ac:graphicFrameMk id="4" creationId="{00000000-0000-0000-0000-000000000000}"/>
          </ac:graphicFrameMkLst>
        </pc:graphicFrameChg>
        <pc:graphicFrameChg chg="del">
          <ac:chgData name="Priscila Martini Bernardi Garzella" userId="S::priscila.garzella@einstein.br::1e4549c1-788e-42d9-b558-376d1391529f" providerId="AD" clId="Web-{559AE00A-4B3C-8066-CB00-47E5395B7D7B}" dt="2024-03-12T19:10:05.688" v="221"/>
          <ac:graphicFrameMkLst>
            <pc:docMk/>
            <pc:sldMk cId="1401730134" sldId="4231"/>
            <ac:graphicFrameMk id="6" creationId="{00000000-0000-0000-0000-000000000000}"/>
          </ac:graphicFrameMkLst>
        </pc:graphicFrameChg>
        <pc:graphicFrameChg chg="add del mod">
          <ac:chgData name="Priscila Martini Bernardi Garzella" userId="S::priscila.garzella@einstein.br::1e4549c1-788e-42d9-b558-376d1391529f" providerId="AD" clId="Web-{559AE00A-4B3C-8066-CB00-47E5395B7D7B}" dt="2024-03-12T19:26:46.932" v="322"/>
          <ac:graphicFrameMkLst>
            <pc:docMk/>
            <pc:sldMk cId="1401730134" sldId="4231"/>
            <ac:graphicFrameMk id="9" creationId="{EAA160AB-1B02-DE5C-3243-04162D211233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E827EBF7-D5F8-888E-62F3-CD3F38FF2EC8}"/>
    <pc:docChg chg="modSld">
      <pc:chgData name="Priscila Martini Bernardi Garzella" userId="S::priscila.garzella@einstein.br::1e4549c1-788e-42d9-b558-376d1391529f" providerId="AD" clId="Web-{E827EBF7-D5F8-888E-62F3-CD3F38FF2EC8}" dt="2024-03-12T19:45:35.999" v="1"/>
      <pc:docMkLst>
        <pc:docMk/>
      </pc:docMkLst>
      <pc:sldChg chg="modSp">
        <pc:chgData name="Priscila Martini Bernardi Garzella" userId="S::priscila.garzella@einstein.br::1e4549c1-788e-42d9-b558-376d1391529f" providerId="AD" clId="Web-{E827EBF7-D5F8-888E-62F3-CD3F38FF2EC8}" dt="2024-03-12T19:45:35.999" v="1"/>
        <pc:sldMkLst>
          <pc:docMk/>
          <pc:sldMk cId="1490044267" sldId="4225"/>
        </pc:sldMkLst>
        <pc:graphicFrameChg chg="mod modGraphic">
          <ac:chgData name="Priscila Martini Bernardi Garzella" userId="S::priscila.garzella@einstein.br::1e4549c1-788e-42d9-b558-376d1391529f" providerId="AD" clId="Web-{E827EBF7-D5F8-888E-62F3-CD3F38FF2EC8}" dt="2024-03-12T19:45:35.999" v="1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</pc:docChg>
  </pc:docChgLst>
  <pc:docChgLst>
    <pc:chgData name="patrickjacobsen1" userId="S::patrickjacobsen1_hotmail.com#ext#@sbibae.onmicrosoft.com::58f04d8d-bead-4f16-83f7-ba637de9dd55" providerId="AD" clId="Web-{D12466D5-3BAD-28EF-2F22-BDF6FB351F87}"/>
    <pc:docChg chg="modSld">
      <pc:chgData name="patrickjacobsen1" userId="S::patrickjacobsen1_hotmail.com#ext#@sbibae.onmicrosoft.com::58f04d8d-bead-4f16-83f7-ba637de9dd55" providerId="AD" clId="Web-{D12466D5-3BAD-28EF-2F22-BDF6FB351F87}" dt="2024-04-22T20:03:46.670" v="39"/>
      <pc:docMkLst>
        <pc:docMk/>
      </pc:docMkLst>
      <pc:sldChg chg="modSp">
        <pc:chgData name="patrickjacobsen1" userId="S::patrickjacobsen1_hotmail.com#ext#@sbibae.onmicrosoft.com::58f04d8d-bead-4f16-83f7-ba637de9dd55" providerId="AD" clId="Web-{D12466D5-3BAD-28EF-2F22-BDF6FB351F87}" dt="2024-04-22T19:57:49.156" v="19"/>
        <pc:sldMkLst>
          <pc:docMk/>
          <pc:sldMk cId="1808442763" sldId="4227"/>
        </pc:sldMkLst>
        <pc:graphicFrameChg chg="mod modGraphic">
          <ac:chgData name="patrickjacobsen1" userId="S::patrickjacobsen1_hotmail.com#ext#@sbibae.onmicrosoft.com::58f04d8d-bead-4f16-83f7-ba637de9dd55" providerId="AD" clId="Web-{D12466D5-3BAD-28EF-2F22-BDF6FB351F87}" dt="2024-04-22T19:57:49.156" v="19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">
        <pc:chgData name="patrickjacobsen1" userId="S::patrickjacobsen1_hotmail.com#ext#@sbibae.onmicrosoft.com::58f04d8d-bead-4f16-83f7-ba637de9dd55" providerId="AD" clId="Web-{D12466D5-3BAD-28EF-2F22-BDF6FB351F87}" dt="2024-04-22T20:02:31.979" v="33"/>
        <pc:sldMkLst>
          <pc:docMk/>
          <pc:sldMk cId="1826479472" sldId="4229"/>
        </pc:sldMkLst>
        <pc:graphicFrameChg chg="mod modGraphic">
          <ac:chgData name="patrickjacobsen1" userId="S::patrickjacobsen1_hotmail.com#ext#@sbibae.onmicrosoft.com::58f04d8d-bead-4f16-83f7-ba637de9dd55" providerId="AD" clId="Web-{D12466D5-3BAD-28EF-2F22-BDF6FB351F87}" dt="2024-04-22T20:02:31.979" v="33"/>
          <ac:graphicFrameMkLst>
            <pc:docMk/>
            <pc:sldMk cId="1826479472" sldId="4229"/>
            <ac:graphicFrameMk id="2" creationId="{26F7D89B-5E6A-EEEB-8658-9852F515E298}"/>
          </ac:graphicFrameMkLst>
        </pc:graphicFrameChg>
        <pc:graphicFrameChg chg="mod modGraphic">
          <ac:chgData name="patrickjacobsen1" userId="S::patrickjacobsen1_hotmail.com#ext#@sbibae.onmicrosoft.com::58f04d8d-bead-4f16-83f7-ba637de9dd55" providerId="AD" clId="Web-{D12466D5-3BAD-28EF-2F22-BDF6FB351F87}" dt="2024-04-22T20:01:10.898" v="25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modSp">
        <pc:chgData name="patrickjacobsen1" userId="S::patrickjacobsen1_hotmail.com#ext#@sbibae.onmicrosoft.com::58f04d8d-bead-4f16-83f7-ba637de9dd55" providerId="AD" clId="Web-{D12466D5-3BAD-28EF-2F22-BDF6FB351F87}" dt="2024-04-22T20:03:18.028" v="37"/>
        <pc:sldMkLst>
          <pc:docMk/>
          <pc:sldMk cId="1401730134" sldId="4231"/>
        </pc:sldMkLst>
        <pc:graphicFrameChg chg="mod modGraphic">
          <ac:chgData name="patrickjacobsen1" userId="S::patrickjacobsen1_hotmail.com#ext#@sbibae.onmicrosoft.com::58f04d8d-bead-4f16-83f7-ba637de9dd55" providerId="AD" clId="Web-{D12466D5-3BAD-28EF-2F22-BDF6FB351F87}" dt="2024-04-22T20:03:18.028" v="37"/>
          <ac:graphicFrameMkLst>
            <pc:docMk/>
            <pc:sldMk cId="1401730134" sldId="4231"/>
            <ac:graphicFrameMk id="4" creationId="{00000000-0000-0000-0000-000000000000}"/>
          </ac:graphicFrameMkLst>
        </pc:graphicFrameChg>
      </pc:sldChg>
      <pc:sldChg chg="modSp">
        <pc:chgData name="patrickjacobsen1" userId="S::patrickjacobsen1_hotmail.com#ext#@sbibae.onmicrosoft.com::58f04d8d-bead-4f16-83f7-ba637de9dd55" providerId="AD" clId="Web-{D12466D5-3BAD-28EF-2F22-BDF6FB351F87}" dt="2024-04-22T20:03:46.670" v="39"/>
        <pc:sldMkLst>
          <pc:docMk/>
          <pc:sldMk cId="3593910007" sldId="4232"/>
        </pc:sldMkLst>
        <pc:graphicFrameChg chg="mod modGraphic">
          <ac:chgData name="patrickjacobsen1" userId="S::patrickjacobsen1_hotmail.com#ext#@sbibae.onmicrosoft.com::58f04d8d-bead-4f16-83f7-ba637de9dd55" providerId="AD" clId="Web-{D12466D5-3BAD-28EF-2F22-BDF6FB351F87}" dt="2024-04-22T19:56:22.418" v="13"/>
          <ac:graphicFrameMkLst>
            <pc:docMk/>
            <pc:sldMk cId="3593910007" sldId="4232"/>
            <ac:graphicFrameMk id="2" creationId="{869D0A7D-5AE8-2055-A8C0-88213B2DBFBB}"/>
          </ac:graphicFrameMkLst>
        </pc:graphicFrameChg>
        <pc:graphicFrameChg chg="mod modGraphic">
          <ac:chgData name="patrickjacobsen1" userId="S::patrickjacobsen1_hotmail.com#ext#@sbibae.onmicrosoft.com::58f04d8d-bead-4f16-83f7-ba637de9dd55" providerId="AD" clId="Web-{D12466D5-3BAD-28EF-2F22-BDF6FB351F87}" dt="2024-04-22T20:03:46.670" v="39"/>
          <ac:graphicFrameMkLst>
            <pc:docMk/>
            <pc:sldMk cId="3593910007" sldId="4232"/>
            <ac:graphicFrameMk id="3" creationId="{54EE08ED-748C-A303-E79B-54B7ED72B3FD}"/>
          </ac:graphicFrameMkLst>
        </pc:graphicFrameChg>
      </pc:sldChg>
    </pc:docChg>
  </pc:docChgLst>
  <pc:docChgLst>
    <pc:chgData name="renata.gsantos@hsl.org.br" userId="S::urn:spo:guest#renata.gsantos@hsl.org.br::" providerId="AD" clId="Web-{1004110E-2976-297D-BEC8-2D155D9F6CB2}"/>
    <pc:docChg chg="modSld">
      <pc:chgData name="renata.gsantos@hsl.org.br" userId="S::urn:spo:guest#renata.gsantos@hsl.org.br::" providerId="AD" clId="Web-{1004110E-2976-297D-BEC8-2D155D9F6CB2}" dt="2024-03-07T12:48:27.111" v="1589"/>
      <pc:docMkLst>
        <pc:docMk/>
      </pc:docMkLst>
      <pc:sldChg chg="modSp">
        <pc:chgData name="renata.gsantos@hsl.org.br" userId="S::urn:spo:guest#renata.gsantos@hsl.org.br::" providerId="AD" clId="Web-{1004110E-2976-297D-BEC8-2D155D9F6CB2}" dt="2024-03-07T10:21:23.120" v="15"/>
        <pc:sldMkLst>
          <pc:docMk/>
          <pc:sldMk cId="2322310524" sldId="4205"/>
        </pc:sldMkLst>
        <pc:graphicFrameChg chg="mod modGraphic">
          <ac:chgData name="renata.gsantos@hsl.org.br" userId="S::urn:spo:guest#renata.gsantos@hsl.org.br::" providerId="AD" clId="Web-{1004110E-2976-297D-BEC8-2D155D9F6CB2}" dt="2024-03-07T10:21:23.120" v="15"/>
          <ac:graphicFrameMkLst>
            <pc:docMk/>
            <pc:sldMk cId="2322310524" sldId="4205"/>
            <ac:graphicFrameMk id="2" creationId="{9A50131F-751D-486E-872E-2334029DB456}"/>
          </ac:graphicFrameMkLst>
        </pc:graphicFrameChg>
      </pc:sldChg>
      <pc:sldChg chg="modSp">
        <pc:chgData name="renata.gsantos@hsl.org.br" userId="S::urn:spo:guest#renata.gsantos@hsl.org.br::" providerId="AD" clId="Web-{1004110E-2976-297D-BEC8-2D155D9F6CB2}" dt="2024-03-07T12:09:47.267" v="1341"/>
        <pc:sldMkLst>
          <pc:docMk/>
          <pc:sldMk cId="4145682019" sldId="4207"/>
        </pc:sldMkLst>
        <pc:graphicFrameChg chg="mod modGraphic">
          <ac:chgData name="renata.gsantos@hsl.org.br" userId="S::urn:spo:guest#renata.gsantos@hsl.org.br::" providerId="AD" clId="Web-{1004110E-2976-297D-BEC8-2D155D9F6CB2}" dt="2024-03-07T12:09:47.267" v="1341"/>
          <ac:graphicFrameMkLst>
            <pc:docMk/>
            <pc:sldMk cId="4145682019" sldId="4207"/>
            <ac:graphicFrameMk id="2" creationId="{245161EB-7614-4A70-B3F8-89410788FC74}"/>
          </ac:graphicFrameMkLst>
        </pc:graphicFrameChg>
      </pc:sldChg>
      <pc:sldChg chg="modSp">
        <pc:chgData name="renata.gsantos@hsl.org.br" userId="S::urn:spo:guest#renata.gsantos@hsl.org.br::" providerId="AD" clId="Web-{1004110E-2976-297D-BEC8-2D155D9F6CB2}" dt="2024-03-07T12:48:27.111" v="1589"/>
        <pc:sldMkLst>
          <pc:docMk/>
          <pc:sldMk cId="1376904697" sldId="4224"/>
        </pc:sldMkLst>
        <pc:graphicFrameChg chg="mod modGraphic">
          <ac:chgData name="renata.gsantos@hsl.org.br" userId="S::urn:spo:guest#renata.gsantos@hsl.org.br::" providerId="AD" clId="Web-{1004110E-2976-297D-BEC8-2D155D9F6CB2}" dt="2024-03-07T12:29:42.996" v="1559"/>
          <ac:graphicFrameMkLst>
            <pc:docMk/>
            <pc:sldMk cId="1376904697" sldId="4224"/>
            <ac:graphicFrameMk id="2" creationId="{9A50131F-751D-486E-872E-2334029DB456}"/>
          </ac:graphicFrameMkLst>
        </pc:graphicFrameChg>
        <pc:graphicFrameChg chg="modGraphic">
          <ac:chgData name="renata.gsantos@hsl.org.br" userId="S::urn:spo:guest#renata.gsantos@hsl.org.br::" providerId="AD" clId="Web-{1004110E-2976-297D-BEC8-2D155D9F6CB2}" dt="2024-03-07T12:23:38.396" v="1479"/>
          <ac:graphicFrameMkLst>
            <pc:docMk/>
            <pc:sldMk cId="1376904697" sldId="4224"/>
            <ac:graphicFrameMk id="4" creationId="{51845DD2-0A94-07EC-BAD2-5D6EE58F2A1E}"/>
          </ac:graphicFrameMkLst>
        </pc:graphicFrameChg>
        <pc:graphicFrameChg chg="mod modGraphic">
          <ac:chgData name="renata.gsantos@hsl.org.br" userId="S::urn:spo:guest#renata.gsantos@hsl.org.br::" providerId="AD" clId="Web-{1004110E-2976-297D-BEC8-2D155D9F6CB2}" dt="2024-03-07T12:48:27.111" v="1589"/>
          <ac:graphicFrameMkLst>
            <pc:docMk/>
            <pc:sldMk cId="1376904697" sldId="4224"/>
            <ac:graphicFrameMk id="6" creationId="{611E9619-3EB5-78A3-B937-AB4DEC334531}"/>
          </ac:graphicFrameMkLst>
        </pc:graphicFrameChg>
      </pc:sldChg>
    </pc:docChg>
  </pc:docChgLst>
  <pc:docChgLst>
    <pc:chgData name="Priscila Martini Bernardi Garzella" userId="1e4549c1-788e-42d9-b558-376d1391529f" providerId="ADAL" clId="{A3BE8DEF-6344-466E-9E68-D3A8B8D1E506}"/>
    <pc:docChg chg="undo custSel addSld modSld sldOrd modSection">
      <pc:chgData name="Priscila Martini Bernardi Garzella" userId="1e4549c1-788e-42d9-b558-376d1391529f" providerId="ADAL" clId="{A3BE8DEF-6344-466E-9E68-D3A8B8D1E506}" dt="2024-03-13T15:29:32.578" v="1121" actId="6549"/>
      <pc:docMkLst>
        <pc:docMk/>
      </pc:docMkLst>
      <pc:sldChg chg="modSp mod">
        <pc:chgData name="Priscila Martini Bernardi Garzella" userId="1e4549c1-788e-42d9-b558-376d1391529f" providerId="ADAL" clId="{A3BE8DEF-6344-466E-9E68-D3A8B8D1E506}" dt="2024-03-13T11:45:43.724" v="56" actId="207"/>
        <pc:sldMkLst>
          <pc:docMk/>
          <pc:sldMk cId="2827364775" sldId="4206"/>
        </pc:sldMkLst>
        <pc:spChg chg="mod">
          <ac:chgData name="Priscila Martini Bernardi Garzella" userId="1e4549c1-788e-42d9-b558-376d1391529f" providerId="ADAL" clId="{A3BE8DEF-6344-466E-9E68-D3A8B8D1E506}" dt="2024-03-13T11:45:43.724" v="56" actId="207"/>
          <ac:spMkLst>
            <pc:docMk/>
            <pc:sldMk cId="2827364775" sldId="4206"/>
            <ac:spMk id="10" creationId="{EBE7DC23-7E2C-47DB-B067-1BCB817E5EAD}"/>
          </ac:spMkLst>
        </pc:spChg>
        <pc:cxnChg chg="mod">
          <ac:chgData name="Priscila Martini Bernardi Garzella" userId="1e4549c1-788e-42d9-b558-376d1391529f" providerId="ADAL" clId="{A3BE8DEF-6344-466E-9E68-D3A8B8D1E506}" dt="2024-03-13T11:45:28.294" v="53" actId="20577"/>
          <ac:cxnSpMkLst>
            <pc:docMk/>
            <pc:sldMk cId="2827364775" sldId="4206"/>
            <ac:cxnSpMk id="17" creationId="{4606D42C-0A31-417B-9633-79A30CA567B6}"/>
          </ac:cxnSpMkLst>
        </pc:cxnChg>
      </pc:sldChg>
      <pc:sldChg chg="modSp mod">
        <pc:chgData name="Priscila Martini Bernardi Garzella" userId="1e4549c1-788e-42d9-b558-376d1391529f" providerId="ADAL" clId="{A3BE8DEF-6344-466E-9E68-D3A8B8D1E506}" dt="2024-03-13T15:16:42.670" v="737" actId="20577"/>
        <pc:sldMkLst>
          <pc:docMk/>
          <pc:sldMk cId="1490044267" sldId="4225"/>
        </pc:sldMkLst>
        <pc:graphicFrameChg chg="mod modGraphic">
          <ac:chgData name="Priscila Martini Bernardi Garzella" userId="1e4549c1-788e-42d9-b558-376d1391529f" providerId="ADAL" clId="{A3BE8DEF-6344-466E-9E68-D3A8B8D1E506}" dt="2024-03-13T11:43:52.209" v="32"/>
          <ac:graphicFrameMkLst>
            <pc:docMk/>
            <pc:sldMk cId="1490044267" sldId="4225"/>
            <ac:graphicFrameMk id="6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5:16:42.670" v="737" actId="20577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5:17:52.219" v="739" actId="13926"/>
        <pc:sldMkLst>
          <pc:docMk/>
          <pc:sldMk cId="785623139" sldId="4226"/>
        </pc:sldMkLst>
        <pc:graphicFrameChg chg="mod modGraphic">
          <ac:chgData name="Priscila Martini Bernardi Garzella" userId="1e4549c1-788e-42d9-b558-376d1391529f" providerId="ADAL" clId="{A3BE8DEF-6344-466E-9E68-D3A8B8D1E506}" dt="2024-03-13T11:42:44.799" v="10" actId="108"/>
          <ac:graphicFrameMkLst>
            <pc:docMk/>
            <pc:sldMk cId="785623139" sldId="4226"/>
            <ac:graphicFrameMk id="2" creationId="{00000000-0000-0000-0000-000000000000}"/>
          </ac:graphicFrameMkLst>
        </pc:graphicFrameChg>
        <pc:graphicFrameChg chg="modGraphic">
          <ac:chgData name="Priscila Martini Bernardi Garzella" userId="1e4549c1-788e-42d9-b558-376d1391529f" providerId="ADAL" clId="{A3BE8DEF-6344-466E-9E68-D3A8B8D1E506}" dt="2024-03-13T15:17:52.219" v="739" actId="13926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5:28:39.340" v="1107" actId="20577"/>
        <pc:sldMkLst>
          <pc:docMk/>
          <pc:sldMk cId="1808442763" sldId="4227"/>
        </pc:sldMkLst>
        <pc:graphicFrameChg chg="mod modGraphic">
          <ac:chgData name="Priscila Martini Bernardi Garzella" userId="1e4549c1-788e-42d9-b558-376d1391529f" providerId="ADAL" clId="{A3BE8DEF-6344-466E-9E68-D3A8B8D1E506}" dt="2024-03-13T12:30:24.494" v="379"/>
          <ac:graphicFrameMkLst>
            <pc:docMk/>
            <pc:sldMk cId="1808442763" sldId="4227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5:28:39.340" v="1107" actId="20577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2:33:41.775" v="449" actId="20577"/>
        <pc:sldMkLst>
          <pc:docMk/>
          <pc:sldMk cId="402711187" sldId="4228"/>
        </pc:sldMkLst>
        <pc:graphicFrameChg chg="mod modGraphic">
          <ac:chgData name="Priscila Martini Bernardi Garzella" userId="1e4549c1-788e-42d9-b558-376d1391529f" providerId="ADAL" clId="{A3BE8DEF-6344-466E-9E68-D3A8B8D1E506}" dt="2024-03-13T12:31:50.116" v="383"/>
          <ac:graphicFrameMkLst>
            <pc:docMk/>
            <pc:sldMk cId="402711187" sldId="4228"/>
            <ac:graphicFrameMk id="2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2:33:41.775" v="449" actId="20577"/>
          <ac:graphicFrameMkLst>
            <pc:docMk/>
            <pc:sldMk cId="402711187" sldId="4228"/>
            <ac:graphicFrameMk id="3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5:29:32.578" v="1121" actId="6549"/>
        <pc:sldMkLst>
          <pc:docMk/>
          <pc:sldMk cId="1826479472" sldId="4229"/>
        </pc:sldMkLst>
        <pc:spChg chg="mod">
          <ac:chgData name="Priscila Martini Bernardi Garzella" userId="1e4549c1-788e-42d9-b558-376d1391529f" providerId="ADAL" clId="{A3BE8DEF-6344-466E-9E68-D3A8B8D1E506}" dt="2024-03-13T11:50:29.255" v="170" actId="1076"/>
          <ac:spMkLst>
            <pc:docMk/>
            <pc:sldMk cId="1826479472" sldId="4229"/>
            <ac:spMk id="8" creationId="{00000000-0000-0000-0000-000000000000}"/>
          </ac:spMkLst>
        </pc:spChg>
        <pc:spChg chg="mod">
          <ac:chgData name="Priscila Martini Bernardi Garzella" userId="1e4549c1-788e-42d9-b558-376d1391529f" providerId="ADAL" clId="{A3BE8DEF-6344-466E-9E68-D3A8B8D1E506}" dt="2024-03-13T11:50:33.814" v="171" actId="1076"/>
          <ac:spMkLst>
            <pc:docMk/>
            <pc:sldMk cId="1826479472" sldId="4229"/>
            <ac:spMk id="9" creationId="{00000000-0000-0000-0000-000000000000}"/>
          </ac:spMkLst>
        </pc:spChg>
        <pc:graphicFrameChg chg="mod modGraphic">
          <ac:chgData name="Priscila Martini Bernardi Garzella" userId="1e4549c1-788e-42d9-b558-376d1391529f" providerId="ADAL" clId="{A3BE8DEF-6344-466E-9E68-D3A8B8D1E506}" dt="2024-03-13T12:40:20.693" v="620"/>
          <ac:graphicFrameMkLst>
            <pc:docMk/>
            <pc:sldMk cId="1826479472" sldId="4229"/>
            <ac:graphicFrameMk id="4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5:29:32.578" v="1121" actId="6549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  <pc:sldChg chg="modSp mod">
        <pc:chgData name="Priscila Martini Bernardi Garzella" userId="1e4549c1-788e-42d9-b558-376d1391529f" providerId="ADAL" clId="{A3BE8DEF-6344-466E-9E68-D3A8B8D1E506}" dt="2024-03-13T12:48:43.203" v="683"/>
        <pc:sldMkLst>
          <pc:docMk/>
          <pc:sldMk cId="1673023272" sldId="4230"/>
        </pc:sldMkLst>
        <pc:spChg chg="mod">
          <ac:chgData name="Priscila Martini Bernardi Garzella" userId="1e4549c1-788e-42d9-b558-376d1391529f" providerId="ADAL" clId="{A3BE8DEF-6344-466E-9E68-D3A8B8D1E506}" dt="2024-03-13T12:47:52.089" v="675" actId="1036"/>
          <ac:spMkLst>
            <pc:docMk/>
            <pc:sldMk cId="1673023272" sldId="4230"/>
            <ac:spMk id="9" creationId="{00000000-0000-0000-0000-000000000000}"/>
          </ac:spMkLst>
        </pc:spChg>
        <pc:spChg chg="mod">
          <ac:chgData name="Priscila Martini Bernardi Garzella" userId="1e4549c1-788e-42d9-b558-376d1391529f" providerId="ADAL" clId="{A3BE8DEF-6344-466E-9E68-D3A8B8D1E506}" dt="2024-03-13T12:47:54.760" v="679" actId="1035"/>
          <ac:spMkLst>
            <pc:docMk/>
            <pc:sldMk cId="1673023272" sldId="4230"/>
            <ac:spMk id="10" creationId="{00000000-0000-0000-0000-000000000000}"/>
          </ac:spMkLst>
        </pc:spChg>
        <pc:graphicFrameChg chg="mod modGraphic">
          <ac:chgData name="Priscila Martini Bernardi Garzella" userId="1e4549c1-788e-42d9-b558-376d1391529f" providerId="ADAL" clId="{A3BE8DEF-6344-466E-9E68-D3A8B8D1E506}" dt="2024-03-13T12:47:52.089" v="675" actId="1036"/>
          <ac:graphicFrameMkLst>
            <pc:docMk/>
            <pc:sldMk cId="1673023272" sldId="4230"/>
            <ac:graphicFrameMk id="2" creationId="{00000000-0000-0000-0000-000000000000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2:48:43.203" v="683"/>
          <ac:graphicFrameMkLst>
            <pc:docMk/>
            <pc:sldMk cId="1673023272" sldId="4230"/>
            <ac:graphicFrameMk id="3" creationId="{00000000-0000-0000-0000-000000000000}"/>
          </ac:graphicFrameMkLst>
        </pc:graphicFrameChg>
      </pc:sldChg>
      <pc:sldChg chg="delSp modSp mod">
        <pc:chgData name="Priscila Martini Bernardi Garzella" userId="1e4549c1-788e-42d9-b558-376d1391529f" providerId="ADAL" clId="{A3BE8DEF-6344-466E-9E68-D3A8B8D1E506}" dt="2024-03-13T12:49:00.502" v="691" actId="20577"/>
        <pc:sldMkLst>
          <pc:docMk/>
          <pc:sldMk cId="1401730134" sldId="4231"/>
        </pc:sldMkLst>
        <pc:spChg chg="del">
          <ac:chgData name="Priscila Martini Bernardi Garzella" userId="1e4549c1-788e-42d9-b558-376d1391529f" providerId="ADAL" clId="{A3BE8DEF-6344-466E-9E68-D3A8B8D1E506}" dt="2024-03-13T11:44:47.650" v="46" actId="478"/>
          <ac:spMkLst>
            <pc:docMk/>
            <pc:sldMk cId="1401730134" sldId="4231"/>
            <ac:spMk id="10" creationId="{747C8420-65F5-9A56-8C32-1A1F78851CE7}"/>
          </ac:spMkLst>
        </pc:spChg>
        <pc:graphicFrameChg chg="del">
          <ac:chgData name="Priscila Martini Bernardi Garzella" userId="1e4549c1-788e-42d9-b558-376d1391529f" providerId="ADAL" clId="{A3BE8DEF-6344-466E-9E68-D3A8B8D1E506}" dt="2024-03-13T11:44:47.650" v="46" actId="478"/>
          <ac:graphicFrameMkLst>
            <pc:docMk/>
            <pc:sldMk cId="1401730134" sldId="4231"/>
            <ac:graphicFrameMk id="3" creationId="{54EE08ED-748C-A303-E79B-54B7ED72B3FD}"/>
          </ac:graphicFrameMkLst>
        </pc:graphicFrameChg>
        <pc:graphicFrameChg chg="mod modGraphic">
          <ac:chgData name="Priscila Martini Bernardi Garzella" userId="1e4549c1-788e-42d9-b558-376d1391529f" providerId="ADAL" clId="{A3BE8DEF-6344-466E-9E68-D3A8B8D1E506}" dt="2024-03-13T12:49:00.502" v="691" actId="20577"/>
          <ac:graphicFrameMkLst>
            <pc:docMk/>
            <pc:sldMk cId="1401730134" sldId="4231"/>
            <ac:graphicFrameMk id="4" creationId="{00000000-0000-0000-0000-000000000000}"/>
          </ac:graphicFrameMkLst>
        </pc:graphicFrameChg>
      </pc:sldChg>
      <pc:sldChg chg="delSp modSp add mod ord">
        <pc:chgData name="Priscila Martini Bernardi Garzella" userId="1e4549c1-788e-42d9-b558-376d1391529f" providerId="ADAL" clId="{A3BE8DEF-6344-466E-9E68-D3A8B8D1E506}" dt="2024-03-13T15:16:02.610" v="699" actId="20577"/>
        <pc:sldMkLst>
          <pc:docMk/>
          <pc:sldMk cId="3593910007" sldId="4232"/>
        </pc:sldMkLst>
        <pc:spChg chg="del">
          <ac:chgData name="Priscila Martini Bernardi Garzella" userId="1e4549c1-788e-42d9-b558-376d1391529f" providerId="ADAL" clId="{A3BE8DEF-6344-466E-9E68-D3A8B8D1E506}" dt="2024-03-13T11:45:12.261" v="49" actId="478"/>
          <ac:spMkLst>
            <pc:docMk/>
            <pc:sldMk cId="3593910007" sldId="4232"/>
            <ac:spMk id="8" creationId="{00000000-0000-0000-0000-000000000000}"/>
          </ac:spMkLst>
        </pc:spChg>
        <pc:spChg chg="mod">
          <ac:chgData name="Priscila Martini Bernardi Garzella" userId="1e4549c1-788e-42d9-b558-376d1391529f" providerId="ADAL" clId="{A3BE8DEF-6344-466E-9E68-D3A8B8D1E506}" dt="2024-03-13T11:45:15.774" v="50" actId="1076"/>
          <ac:spMkLst>
            <pc:docMk/>
            <pc:sldMk cId="3593910007" sldId="4232"/>
            <ac:spMk id="10" creationId="{747C8420-65F5-9A56-8C32-1A1F78851CE7}"/>
          </ac:spMkLst>
        </pc:spChg>
        <pc:graphicFrameChg chg="mod modGraphic">
          <ac:chgData name="Priscila Martini Bernardi Garzella" userId="1e4549c1-788e-42d9-b558-376d1391529f" providerId="ADAL" clId="{A3BE8DEF-6344-466E-9E68-D3A8B8D1E506}" dt="2024-03-13T15:16:02.610" v="699" actId="20577"/>
          <ac:graphicFrameMkLst>
            <pc:docMk/>
            <pc:sldMk cId="3593910007" sldId="4232"/>
            <ac:graphicFrameMk id="3" creationId="{54EE08ED-748C-A303-E79B-54B7ED72B3FD}"/>
          </ac:graphicFrameMkLst>
        </pc:graphicFrameChg>
        <pc:graphicFrameChg chg="del">
          <ac:chgData name="Priscila Martini Bernardi Garzella" userId="1e4549c1-788e-42d9-b558-376d1391529f" providerId="ADAL" clId="{A3BE8DEF-6344-466E-9E68-D3A8B8D1E506}" dt="2024-03-13T11:45:12.261" v="49" actId="478"/>
          <ac:graphicFrameMkLst>
            <pc:docMk/>
            <pc:sldMk cId="3593910007" sldId="4232"/>
            <ac:graphicFrameMk id="4" creationId="{00000000-0000-0000-0000-000000000000}"/>
          </ac:graphicFrameMkLst>
        </pc:graphicFrameChg>
      </pc:sldChg>
    </pc:docChg>
  </pc:docChgLst>
  <pc:docChgLst>
    <pc:chgData name="renata.gsantos@hsl.org.br" userId="S::urn:spo:guest#renata.gsantos@hsl.org.br::" providerId="AD" clId="Web-{6E56D354-7A36-B875-6A44-10A02ACB6DA4}"/>
    <pc:docChg chg="addSld modSld sldOrd modSection">
      <pc:chgData name="renata.gsantos@hsl.org.br" userId="S::urn:spo:guest#renata.gsantos@hsl.org.br::" providerId="AD" clId="Web-{6E56D354-7A36-B875-6A44-10A02ACB6DA4}" dt="2024-03-04T13:02:14.034" v="3612"/>
      <pc:docMkLst>
        <pc:docMk/>
      </pc:docMkLst>
      <pc:sldChg chg="modSp">
        <pc:chgData name="renata.gsantos@hsl.org.br" userId="S::urn:spo:guest#renata.gsantos@hsl.org.br::" providerId="AD" clId="Web-{6E56D354-7A36-B875-6A44-10A02ACB6DA4}" dt="2024-03-04T12:50:52.565" v="3016"/>
        <pc:sldMkLst>
          <pc:docMk/>
          <pc:sldMk cId="2322310524" sldId="4205"/>
        </pc:sldMkLst>
        <pc:graphicFrameChg chg="mod modGraphic">
          <ac:chgData name="renata.gsantos@hsl.org.br" userId="S::urn:spo:guest#renata.gsantos@hsl.org.br::" providerId="AD" clId="Web-{6E56D354-7A36-B875-6A44-10A02ACB6DA4}" dt="2024-03-04T12:50:52.565" v="3016"/>
          <ac:graphicFrameMkLst>
            <pc:docMk/>
            <pc:sldMk cId="2322310524" sldId="4205"/>
            <ac:graphicFrameMk id="2" creationId="{9A50131F-751D-486E-872E-2334029DB456}"/>
          </ac:graphicFrameMkLst>
        </pc:graphicFrameChg>
      </pc:sldChg>
      <pc:sldChg chg="delSp modSp">
        <pc:chgData name="renata.gsantos@hsl.org.br" userId="S::urn:spo:guest#renata.gsantos@hsl.org.br::" providerId="AD" clId="Web-{6E56D354-7A36-B875-6A44-10A02ACB6DA4}" dt="2024-03-04T13:02:14.034" v="3612"/>
        <pc:sldMkLst>
          <pc:docMk/>
          <pc:sldMk cId="4145682019" sldId="4207"/>
        </pc:sldMkLst>
        <pc:graphicFrameChg chg="mod modGraphic">
          <ac:chgData name="renata.gsantos@hsl.org.br" userId="S::urn:spo:guest#renata.gsantos@hsl.org.br::" providerId="AD" clId="Web-{6E56D354-7A36-B875-6A44-10A02ACB6DA4}" dt="2024-03-04T13:02:14.034" v="3612"/>
          <ac:graphicFrameMkLst>
            <pc:docMk/>
            <pc:sldMk cId="4145682019" sldId="4207"/>
            <ac:graphicFrameMk id="2" creationId="{245161EB-7614-4A70-B3F8-89410788FC74}"/>
          </ac:graphicFrameMkLst>
        </pc:graphicFrameChg>
        <pc:graphicFrameChg chg="del">
          <ac:chgData name="renata.gsantos@hsl.org.br" userId="S::urn:spo:guest#renata.gsantos@hsl.org.br::" providerId="AD" clId="Web-{6E56D354-7A36-B875-6A44-10A02ACB6DA4}" dt="2024-03-04T12:44:32.134" v="2935"/>
          <ac:graphicFrameMkLst>
            <pc:docMk/>
            <pc:sldMk cId="4145682019" sldId="4207"/>
            <ac:graphicFrameMk id="4" creationId="{CDDD6B81-625E-4AF4-B164-B1FECAECEEE3}"/>
          </ac:graphicFrameMkLst>
        </pc:graphicFrameChg>
      </pc:sldChg>
      <pc:sldChg chg="addSp modSp add ord replId">
        <pc:chgData name="renata.gsantos@hsl.org.br" userId="S::urn:spo:guest#renata.gsantos@hsl.org.br::" providerId="AD" clId="Web-{6E56D354-7A36-B875-6A44-10A02ACB6DA4}" dt="2024-03-04T12:48:51.999" v="2942" actId="1076"/>
        <pc:sldMkLst>
          <pc:docMk/>
          <pc:sldMk cId="1376904697" sldId="4224"/>
        </pc:sldMkLst>
        <pc:graphicFrameChg chg="mod modGraphic">
          <ac:chgData name="renata.gsantos@hsl.org.br" userId="S::urn:spo:guest#renata.gsantos@hsl.org.br::" providerId="AD" clId="Web-{6E56D354-7A36-B875-6A44-10A02ACB6DA4}" dt="2024-03-04T12:18:16.894" v="2079"/>
          <ac:graphicFrameMkLst>
            <pc:docMk/>
            <pc:sldMk cId="1376904697" sldId="4224"/>
            <ac:graphicFrameMk id="2" creationId="{9A50131F-751D-486E-872E-2334029DB456}"/>
          </ac:graphicFrameMkLst>
        </pc:graphicFrameChg>
        <pc:graphicFrameChg chg="add mod modGraphic">
          <ac:chgData name="renata.gsantos@hsl.org.br" userId="S::urn:spo:guest#renata.gsantos@hsl.org.br::" providerId="AD" clId="Web-{6E56D354-7A36-B875-6A44-10A02ACB6DA4}" dt="2024-03-04T12:30:00.083" v="2605"/>
          <ac:graphicFrameMkLst>
            <pc:docMk/>
            <pc:sldMk cId="1376904697" sldId="4224"/>
            <ac:graphicFrameMk id="4" creationId="{51845DD2-0A94-07EC-BAD2-5D6EE58F2A1E}"/>
          </ac:graphicFrameMkLst>
        </pc:graphicFrameChg>
        <pc:graphicFrameChg chg="add mod">
          <ac:chgData name="renata.gsantos@hsl.org.br" userId="S::urn:spo:guest#renata.gsantos@hsl.org.br::" providerId="AD" clId="Web-{6E56D354-7A36-B875-6A44-10A02ACB6DA4}" dt="2024-03-04T12:48:51.999" v="2942" actId="1076"/>
          <ac:graphicFrameMkLst>
            <pc:docMk/>
            <pc:sldMk cId="1376904697" sldId="4224"/>
            <ac:graphicFrameMk id="6" creationId="{611E9619-3EB5-78A3-B937-AB4DEC334531}"/>
          </ac:graphicFrameMkLst>
        </pc:graphicFrameChg>
      </pc:sldChg>
    </pc:docChg>
  </pc:docChgLst>
  <pc:docChgLst>
    <pc:chgData name="Priscila Martini Bernardi Garzella" userId="S::priscila.garzella@einstein.br::1e4549c1-788e-42d9-b558-376d1391529f" providerId="AD" clId="Web-{1C5302D7-98DA-8ECA-8AF0-E3E288A2602A}"/>
    <pc:docChg chg="sldOrd">
      <pc:chgData name="Priscila Martini Bernardi Garzella" userId="S::priscila.garzella@einstein.br::1e4549c1-788e-42d9-b558-376d1391529f" providerId="AD" clId="Web-{1C5302D7-98DA-8ECA-8AF0-E3E288A2602A}" dt="2024-03-12T19:41:09.017" v="14"/>
      <pc:docMkLst>
        <pc:docMk/>
      </pc:docMkLst>
      <pc:sldChg chg="ord">
        <pc:chgData name="Priscila Martini Bernardi Garzella" userId="S::priscila.garzella@einstein.br::1e4549c1-788e-42d9-b558-376d1391529f" providerId="AD" clId="Web-{1C5302D7-98DA-8ECA-8AF0-E3E288A2602A}" dt="2024-03-12T19:41:09.017" v="14"/>
        <pc:sldMkLst>
          <pc:docMk/>
          <pc:sldMk cId="1401730134" sldId="4231"/>
        </pc:sldMkLst>
      </pc:sldChg>
    </pc:docChg>
  </pc:docChgLst>
  <pc:docChgLst>
    <pc:chgData name="Edileusa Novaes" userId="S::edileusa.novaes_hsl.org.br#ext#@sbibae.onmicrosoft.com::c1305329-067c-4ece-bd57-ce558a94aece" providerId="AD" clId="Web-{664D0A98-101A-02A5-6F80-7ED68D8D20F1}"/>
    <pc:docChg chg="sldOrd">
      <pc:chgData name="Edileusa Novaes" userId="S::edileusa.novaes_hsl.org.br#ext#@sbibae.onmicrosoft.com::c1305329-067c-4ece-bd57-ce558a94aece" providerId="AD" clId="Web-{664D0A98-101A-02A5-6F80-7ED68D8D20F1}" dt="2024-03-12T19:35:09.070" v="0"/>
      <pc:docMkLst>
        <pc:docMk/>
      </pc:docMkLst>
      <pc:sldChg chg="ord">
        <pc:chgData name="Edileusa Novaes" userId="S::edileusa.novaes_hsl.org.br#ext#@sbibae.onmicrosoft.com::c1305329-067c-4ece-bd57-ce558a94aece" providerId="AD" clId="Web-{664D0A98-101A-02A5-6F80-7ED68D8D20F1}" dt="2024-03-12T19:35:09.070" v="0"/>
        <pc:sldMkLst>
          <pc:docMk/>
          <pc:sldMk cId="3778078062" sldId="618"/>
        </pc:sldMkLst>
      </pc:sldChg>
    </pc:docChg>
  </pc:docChgLst>
  <pc:docChgLst>
    <pc:chgData name="Priscila Martini Bernardi Garzella" userId="S::priscila.garzella@einstein.br::1e4549c1-788e-42d9-b558-376d1391529f" providerId="AD" clId="Web-{A74AC549-B1B6-4E9F-91C5-C54D65DB62D3}"/>
    <pc:docChg chg="modSld">
      <pc:chgData name="Priscila Martini Bernardi Garzella" userId="S::priscila.garzella@einstein.br::1e4549c1-788e-42d9-b558-376d1391529f" providerId="AD" clId="Web-{A74AC549-B1B6-4E9F-91C5-C54D65DB62D3}" dt="2024-03-12T18:53:32.565" v="1437"/>
      <pc:docMkLst>
        <pc:docMk/>
      </pc:docMkLst>
      <pc:sldChg chg="modSp">
        <pc:chgData name="Priscila Martini Bernardi Garzella" userId="S::priscila.garzella@einstein.br::1e4549c1-788e-42d9-b558-376d1391529f" providerId="AD" clId="Web-{A74AC549-B1B6-4E9F-91C5-C54D65DB62D3}" dt="2024-03-12T16:54:46.082" v="9"/>
        <pc:sldMkLst>
          <pc:docMk/>
          <pc:sldMk cId="1490044267" sldId="4225"/>
        </pc:sldMkLst>
        <pc:graphicFrameChg chg="mod modGraphic">
          <ac:chgData name="Priscila Martini Bernardi Garzella" userId="S::priscila.garzella@einstein.br::1e4549c1-788e-42d9-b558-376d1391529f" providerId="AD" clId="Web-{A74AC549-B1B6-4E9F-91C5-C54D65DB62D3}" dt="2024-03-12T16:54:46.082" v="9"/>
          <ac:graphicFrameMkLst>
            <pc:docMk/>
            <pc:sldMk cId="1490044267" sldId="4225"/>
            <ac:graphicFrameMk id="7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A74AC549-B1B6-4E9F-91C5-C54D65DB62D3}" dt="2024-03-12T18:10:25.970" v="1021"/>
        <pc:sldMkLst>
          <pc:docMk/>
          <pc:sldMk cId="785623139" sldId="4226"/>
        </pc:sldMkLst>
        <pc:graphicFrameChg chg="mod modGraphic">
          <ac:chgData name="Priscila Martini Bernardi Garzella" userId="S::priscila.garzella@einstein.br::1e4549c1-788e-42d9-b558-376d1391529f" providerId="AD" clId="Web-{A74AC549-B1B6-4E9F-91C5-C54D65DB62D3}" dt="2024-03-12T18:10:25.970" v="1021"/>
          <ac:graphicFrameMkLst>
            <pc:docMk/>
            <pc:sldMk cId="785623139" sldId="4226"/>
            <ac:graphicFrameMk id="3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A74AC549-B1B6-4E9F-91C5-C54D65DB62D3}" dt="2024-03-12T18:53:32.565" v="1437"/>
        <pc:sldMkLst>
          <pc:docMk/>
          <pc:sldMk cId="1808442763" sldId="4227"/>
        </pc:sldMkLst>
        <pc:graphicFrameChg chg="mod modGraphic">
          <ac:chgData name="Priscila Martini Bernardi Garzella" userId="S::priscila.garzella@einstein.br::1e4549c1-788e-42d9-b558-376d1391529f" providerId="AD" clId="Web-{A74AC549-B1B6-4E9F-91C5-C54D65DB62D3}" dt="2024-03-12T18:53:32.565" v="1437"/>
          <ac:graphicFrameMkLst>
            <pc:docMk/>
            <pc:sldMk cId="1808442763" sldId="4227"/>
            <ac:graphicFrameMk id="6" creationId="{00000000-0000-0000-0000-000000000000}"/>
          </ac:graphicFrameMkLst>
        </pc:graphicFrameChg>
      </pc:sldChg>
      <pc:sldChg chg="modSp">
        <pc:chgData name="Priscila Martini Bernardi Garzella" userId="S::priscila.garzella@einstein.br::1e4549c1-788e-42d9-b558-376d1391529f" providerId="AD" clId="Web-{A74AC549-B1B6-4E9F-91C5-C54D65DB62D3}" dt="2024-03-12T17:27:20.818" v="397"/>
        <pc:sldMkLst>
          <pc:docMk/>
          <pc:sldMk cId="1826479472" sldId="4229"/>
        </pc:sldMkLst>
        <pc:spChg chg="mod">
          <ac:chgData name="Priscila Martini Bernardi Garzella" userId="S::priscila.garzella@einstein.br::1e4549c1-788e-42d9-b558-376d1391529f" providerId="AD" clId="Web-{A74AC549-B1B6-4E9F-91C5-C54D65DB62D3}" dt="2024-03-12T17:06:44.225" v="177" actId="1076"/>
          <ac:spMkLst>
            <pc:docMk/>
            <pc:sldMk cId="1826479472" sldId="4229"/>
            <ac:spMk id="8" creationId="{00000000-0000-0000-0000-000000000000}"/>
          </ac:spMkLst>
        </pc:spChg>
        <pc:graphicFrameChg chg="mod modGraphic">
          <ac:chgData name="Priscila Martini Bernardi Garzella" userId="S::priscila.garzella@einstein.br::1e4549c1-788e-42d9-b558-376d1391529f" providerId="AD" clId="Web-{A74AC549-B1B6-4E9F-91C5-C54D65DB62D3}" dt="2024-03-12T17:27:20.818" v="397"/>
          <ac:graphicFrameMkLst>
            <pc:docMk/>
            <pc:sldMk cId="1826479472" sldId="4229"/>
            <ac:graphicFrameMk id="6" creationId="{00000000-0000-0000-0000-000000000000}"/>
          </ac:graphicFrameMkLst>
        </pc:graphicFrameChg>
      </pc:sldChg>
    </pc:docChg>
  </pc:docChgLst>
  <pc:docChgLst>
    <pc:chgData name="Karen Cristina da Conceição Dias Silva" userId="S::kccdias_haoc.com.br#ext#@sbibae.onmicrosoft.com::0d8023fd-9415-4ccc-9723-be6f7a5058b2" providerId="AD" clId="Web-{117EB8DE-97E0-B287-4AC4-BD28402BF2B7}"/>
    <pc:docChg chg="modSld">
      <pc:chgData name="Karen Cristina da Conceição Dias Silva" userId="S::kccdias_haoc.com.br#ext#@sbibae.onmicrosoft.com::0d8023fd-9415-4ccc-9723-be6f7a5058b2" providerId="AD" clId="Web-{117EB8DE-97E0-B287-4AC4-BD28402BF2B7}" dt="2023-07-19T12:13:03.547" v="1" actId="1076"/>
      <pc:docMkLst>
        <pc:docMk/>
      </pc:docMkLst>
      <pc:sldChg chg="modSp">
        <pc:chgData name="Karen Cristina da Conceição Dias Silva" userId="S::kccdias_haoc.com.br#ext#@sbibae.onmicrosoft.com::0d8023fd-9415-4ccc-9723-be6f7a5058b2" providerId="AD" clId="Web-{117EB8DE-97E0-B287-4AC4-BD28402BF2B7}" dt="2023-07-19T12:13:03.547" v="1" actId="1076"/>
        <pc:sldMkLst>
          <pc:docMk/>
          <pc:sldMk cId="2054538684" sldId="339"/>
        </pc:sldMkLst>
        <pc:graphicFrameChg chg="mod">
          <ac:chgData name="Karen Cristina da Conceição Dias Silva" userId="S::kccdias_haoc.com.br#ext#@sbibae.onmicrosoft.com::0d8023fd-9415-4ccc-9723-be6f7a5058b2" providerId="AD" clId="Web-{117EB8DE-97E0-B287-4AC4-BD28402BF2B7}" dt="2023-07-19T12:13:03.547" v="1" actId="1076"/>
          <ac:graphicFrameMkLst>
            <pc:docMk/>
            <pc:sldMk cId="2054538684" sldId="339"/>
            <ac:graphicFrameMk id="2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6933E-0E73-40D5-A0FC-1638FB5B937D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36580-CAA5-4A4D-8C9F-BDA6C91699E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887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C88A-5C6E-4776-936F-BFE560B05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F5DD5-6E3F-4FFB-8165-54225432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91BA8-27F1-4ED8-A243-2DBE42248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476C5-AA20-462C-BEBD-B5BE8A95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64D7D-D452-41E3-9251-B1C67743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64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730C2-B005-462B-83EF-FE1027E5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9385B-35AE-4D0E-9DDC-08354066A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0E673-B9DF-4C4D-9625-F108A7D0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7379B-7899-489A-9FAE-2E70424B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B0F9-CA03-4608-BD10-39866C684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91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DE3C7-F93C-4C90-ABB3-FE7191120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B450C-32EF-4D1D-AB90-BAD857FE2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49DD-6EFB-474B-9979-4353AB5E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F98C3-96CC-4864-AF65-EBBD22B1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81B8-FF2D-4CE4-8FB6-01348DE9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8916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E8D7FA-A28C-4DB0-BCD6-B3873209CD4F}"/>
              </a:ext>
            </a:extLst>
          </p:cNvPr>
          <p:cNvGrpSpPr/>
          <p:nvPr userDrawn="1"/>
        </p:nvGrpSpPr>
        <p:grpSpPr>
          <a:xfrm>
            <a:off x="5691131" y="106458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167257-1687-42A0-A560-868D8FE8607F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CA4F78D1-6883-4A5A-9AB7-6AEA19128E4D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C510D50-9CC4-40D3-A000-28F22E8BA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7" y="596236"/>
            <a:ext cx="2351676" cy="77930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FE86D3-2E66-4025-B944-4D2849DE08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4521" y="5919146"/>
            <a:ext cx="11064505" cy="687139"/>
          </a:xfrm>
        </p:spPr>
        <p:txBody>
          <a:bodyPr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  <a:lvl2pPr marL="457192" indent="0" algn="ctr">
              <a:buNone/>
              <a:defRPr sz="2000"/>
            </a:lvl2pPr>
            <a:lvl3pPr marL="914385" indent="0" algn="ctr">
              <a:buNone/>
              <a:defRPr sz="1800"/>
            </a:lvl3pPr>
            <a:lvl4pPr marL="1371577" indent="0" algn="ctr">
              <a:buNone/>
              <a:defRPr sz="1600"/>
            </a:lvl4pPr>
            <a:lvl5pPr marL="1828769" indent="0" algn="ctr">
              <a:buNone/>
              <a:defRPr sz="1600"/>
            </a:lvl5pPr>
            <a:lvl6pPr marL="2285962" indent="0" algn="ctr">
              <a:buNone/>
              <a:defRPr sz="1600"/>
            </a:lvl6pPr>
            <a:lvl7pPr marL="2743154" indent="0" algn="ctr">
              <a:buNone/>
              <a:defRPr sz="1600"/>
            </a:lvl7pPr>
            <a:lvl8pPr marL="3200347" indent="0" algn="ctr">
              <a:buNone/>
              <a:defRPr sz="1600"/>
            </a:lvl8pPr>
            <a:lvl9pPr marL="3657539" indent="0" algn="ctr">
              <a:buNone/>
              <a:defRPr sz="1600"/>
            </a:lvl9pPr>
          </a:lstStyle>
          <a:p>
            <a:r>
              <a:rPr lang="en-US"/>
              <a:t>If needed, add who this deck was prepared for and the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48251-1190-41A2-95FF-730440743A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028" y="2115130"/>
            <a:ext cx="11077999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here to add the title of this deck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F985FE0-B1DA-4EDC-AA7B-3D8FA4F652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3561" y="3998370"/>
            <a:ext cx="11045465" cy="914400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here to add a subtitle, if needed</a:t>
            </a:r>
          </a:p>
        </p:txBody>
      </p:sp>
    </p:spTree>
    <p:extLst>
      <p:ext uri="{BB962C8B-B14F-4D97-AF65-F5344CB8AC3E}">
        <p14:creationId xmlns:p14="http://schemas.microsoft.com/office/powerpoint/2010/main" val="564803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2" y="1825626"/>
            <a:ext cx="11042834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81F1D4-687D-4034-80F0-FE49D5B27C26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B33FAD84-A598-4520-9000-AA436D9500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99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06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52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8159BFC-1491-4938-AE76-B906E2948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77079-4B79-43A7-9543-254D39BCC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3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BF40B-E060-4101-B90B-C3FC27EFD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0213" y="1825626"/>
            <a:ext cx="11042832" cy="4351338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413227-81FE-4DD3-B206-6D36FF2AC5E1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41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4D7A97-3AD7-4FB7-A38D-6DDA5B98B77F}"/>
              </a:ext>
            </a:extLst>
          </p:cNvPr>
          <p:cNvGrpSpPr/>
          <p:nvPr userDrawn="1"/>
        </p:nvGrpSpPr>
        <p:grpSpPr>
          <a:xfrm>
            <a:off x="-425990" y="-185090"/>
            <a:ext cx="7779279" cy="7483160"/>
            <a:chOff x="5889913" y="215788"/>
            <a:chExt cx="7779279" cy="7483160"/>
          </a:xfrm>
        </p:grpSpPr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B9D66465-A03A-42E0-8D6B-2C449DC52F65}"/>
                </a:ext>
              </a:extLst>
            </p:cNvPr>
            <p:cNvSpPr/>
            <p:nvPr userDrawn="1"/>
          </p:nvSpPr>
          <p:spPr>
            <a:xfrm rot="4319383">
              <a:off x="6305590" y="335345"/>
              <a:ext cx="7455928" cy="7271277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7397 w 5586068"/>
                <a:gd name="connsiteY8" fmla="*/ 4322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748865" y="171228"/>
                    <a:pt x="3017397" y="4322"/>
                  </a:cubicBezTo>
                </a:path>
              </a:pathLst>
            </a:custGeom>
            <a:solidFill>
              <a:srgbClr val="FFFFFF">
                <a:alpha val="7059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9FD98F5-B761-43BF-95AD-B2E7083FBE2F}"/>
                </a:ext>
              </a:extLst>
            </p:cNvPr>
            <p:cNvSpPr/>
            <p:nvPr userDrawn="1"/>
          </p:nvSpPr>
          <p:spPr>
            <a:xfrm rot="15014318" flipV="1">
              <a:off x="5924731" y="180970"/>
              <a:ext cx="7194510" cy="7264145"/>
            </a:xfrm>
            <a:custGeom>
              <a:avLst/>
              <a:gdLst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2990048 w 5586068"/>
                <a:gd name="connsiteY8" fmla="*/ 51807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19034 w 5586068"/>
                <a:gd name="connsiteY8" fmla="*/ 54474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22491 w 5586068"/>
                <a:gd name="connsiteY8" fmla="*/ 32125 h 5024960"/>
                <a:gd name="connsiteX0" fmla="*/ 3006252 w 5586068"/>
                <a:gd name="connsiteY0" fmla="*/ 9676 h 5024960"/>
                <a:gd name="connsiteX1" fmla="*/ 307567 w 5586068"/>
                <a:gd name="connsiteY1" fmla="*/ 1425942 h 5024960"/>
                <a:gd name="connsiteX2" fmla="*/ 425211 w 5586068"/>
                <a:gd name="connsiteY2" fmla="*/ 3954481 h 5024960"/>
                <a:gd name="connsiteX3" fmla="*/ 1808745 w 5586068"/>
                <a:gd name="connsiteY3" fmla="*/ 4859985 h 5024960"/>
                <a:gd name="connsiteX4" fmla="*/ 3475857 w 5586068"/>
                <a:gd name="connsiteY4" fmla="*/ 5016195 h 5024960"/>
                <a:gd name="connsiteX5" fmla="*/ 5026621 w 5586068"/>
                <a:gd name="connsiteY5" fmla="*/ 4521636 h 5024960"/>
                <a:gd name="connsiteX6" fmla="*/ 5580812 w 5586068"/>
                <a:gd name="connsiteY6" fmla="*/ 3073608 h 5024960"/>
                <a:gd name="connsiteX7" fmla="*/ 5006527 w 5586068"/>
                <a:gd name="connsiteY7" fmla="*/ 1075603 h 5024960"/>
                <a:gd name="connsiteX8" fmla="*/ 3083922 w 5586068"/>
                <a:gd name="connsiteY8" fmla="*/ 15110 h 502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6068" h="5024960">
                  <a:moveTo>
                    <a:pt x="3006252" y="9676"/>
                  </a:moveTo>
                  <a:cubicBezTo>
                    <a:pt x="1945186" y="-82690"/>
                    <a:pt x="830322" y="493540"/>
                    <a:pt x="307567" y="1425942"/>
                  </a:cubicBezTo>
                  <a:cubicBezTo>
                    <a:pt x="-128981" y="2204403"/>
                    <a:pt x="-110507" y="3240514"/>
                    <a:pt x="425211" y="3954481"/>
                  </a:cubicBezTo>
                  <a:cubicBezTo>
                    <a:pt x="761615" y="4403020"/>
                    <a:pt x="1270434" y="4702478"/>
                    <a:pt x="1808745" y="4859985"/>
                  </a:cubicBezTo>
                  <a:cubicBezTo>
                    <a:pt x="2347056" y="5017492"/>
                    <a:pt x="2915832" y="5041798"/>
                    <a:pt x="3475857" y="5016195"/>
                  </a:cubicBezTo>
                  <a:cubicBezTo>
                    <a:pt x="4029724" y="4990916"/>
                    <a:pt x="4621510" y="4900171"/>
                    <a:pt x="5026621" y="4521636"/>
                  </a:cubicBezTo>
                  <a:cubicBezTo>
                    <a:pt x="5413906" y="4159953"/>
                    <a:pt x="5552940" y="3602845"/>
                    <a:pt x="5580812" y="3073608"/>
                  </a:cubicBezTo>
                  <a:cubicBezTo>
                    <a:pt x="5617110" y="2377791"/>
                    <a:pt x="5469650" y="1618127"/>
                    <a:pt x="5006527" y="1075603"/>
                  </a:cubicBezTo>
                  <a:cubicBezTo>
                    <a:pt x="4504189" y="487058"/>
                    <a:pt x="3815390" y="182016"/>
                    <a:pt x="3083922" y="15110"/>
                  </a:cubicBezTo>
                </a:path>
              </a:pathLst>
            </a:custGeom>
            <a:solidFill>
              <a:srgbClr val="FFFFFF">
                <a:alpha val="5882"/>
              </a:srgbClr>
            </a:solidFill>
            <a:ln w="323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350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1F7B5001-CBA7-4BFC-B3F4-B836E90AB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078" y="825490"/>
            <a:ext cx="11122605" cy="1869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7200"/>
              </a:lnSpc>
              <a:defRPr sz="6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divider text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7FE3F1-8D80-491D-8988-1E4DB09BC0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A526B-A985-4CCD-92D4-1B3147A5E6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30091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 marL="742938" indent="-285745">
              <a:buFont typeface="Arial" panose="020B0604020202020204" pitchFamily="34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EF040-8ADA-41C0-A841-CC9BBF56B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394960" cy="4351338"/>
          </a:xfrm>
        </p:spPr>
        <p:txBody>
          <a:bodyPr/>
          <a:lstStyle>
            <a:lvl1pPr marL="0" indent="0">
              <a:buFontTx/>
              <a:buNone/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</a:t>
            </a:r>
          </a:p>
        </p:txBody>
      </p: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18408532-34C0-43F8-B52E-0148FA30C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63406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D4EA97D-1A84-4550-B0E3-D59573BA4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212" y="576198"/>
            <a:ext cx="11042834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1FCE93-83D7-40C5-AB30-2677007C29E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76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2 Column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00" y="566531"/>
            <a:ext cx="11045421" cy="10347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1738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21738" y="2465320"/>
            <a:ext cx="5394960" cy="3704466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BAC4D-F06E-4E72-A399-4C275DC4775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1590"/>
            <a:ext cx="5394960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7336A3-48E9-43E3-8C43-3B06614076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485197"/>
            <a:ext cx="5394960" cy="3684588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0"/>
            <a:endParaRPr lang="en-US"/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B46992-E9BA-4B3D-9567-BFBDFAD5846F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7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0A7E9-763E-4AE4-9640-FEF6AFFB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CA7E5-1F7D-4623-AE01-191681BA2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3F2E-40D4-4A8D-8D11-1EEFB615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C6247-536F-4340-ADAD-207DED1D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80D0A-F115-4B13-B827-2B04A37B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408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itle and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57" y="596348"/>
            <a:ext cx="11086006" cy="100744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2669" y="1621529"/>
            <a:ext cx="5394960" cy="732094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2730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pic>
        <p:nvPicPr>
          <p:cNvPr id="11" name="Picture 10" descr="IHI_Symbol.png">
            <a:extLst>
              <a:ext uri="{FF2B5EF4-FFF2-40B4-BE49-F238E27FC236}">
                <a16:creationId xmlns:a16="http://schemas.microsoft.com/office/drawing/2014/main" id="{96036BD6-01CC-4A0A-A11D-B3958DD0A4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64632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88003" y="1621530"/>
            <a:ext cx="5394960" cy="455498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1DD61B-C158-4EED-A964-89AB6D63C76E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16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1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Title and Small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BD3D-79C7-4142-95B6-49B33BD43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4" y="606287"/>
            <a:ext cx="11036211" cy="10148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619A-389A-46DD-BACC-0B2D9DFCA4A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6836" y="1681164"/>
            <a:ext cx="5394960" cy="732099"/>
          </a:xfrm>
        </p:spPr>
        <p:txBody>
          <a:bodyPr anchor="t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192" indent="0">
              <a:buNone/>
              <a:defRPr sz="2000" b="1"/>
            </a:lvl2pPr>
            <a:lvl3pPr marL="914385" indent="0">
              <a:buNone/>
              <a:defRPr sz="1800" b="1"/>
            </a:lvl3pPr>
            <a:lvl4pPr marL="1371577" indent="0">
              <a:buNone/>
              <a:defRPr sz="1600" b="1"/>
            </a:lvl4pPr>
            <a:lvl5pPr marL="1828769" indent="0">
              <a:buNone/>
              <a:defRPr sz="1600" b="1"/>
            </a:lvl5pPr>
            <a:lvl6pPr marL="2285962" indent="0">
              <a:buNone/>
              <a:defRPr sz="1600" b="1"/>
            </a:lvl6pPr>
            <a:lvl7pPr marL="2743154" indent="0">
              <a:buNone/>
              <a:defRPr sz="1600" b="1"/>
            </a:lvl7pPr>
            <a:lvl8pPr marL="3200347" indent="0">
              <a:buNone/>
              <a:defRPr sz="1600" b="1"/>
            </a:lvl8pPr>
            <a:lvl9pPr marL="3657539" indent="0">
              <a:buNone/>
              <a:defRPr sz="1600" b="1"/>
            </a:lvl9pPr>
          </a:lstStyle>
          <a:p>
            <a:pPr lvl="0"/>
            <a:r>
              <a:rPr lang="en-US"/>
              <a:t>Click to add subhead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70215-FF52-4AB8-8870-52B6D7D781C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836" y="2413263"/>
            <a:ext cx="5394960" cy="3776401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</a:lstStyle>
          <a:p>
            <a:pPr lvl="0"/>
            <a:r>
              <a:rPr lang="en-US"/>
              <a:t>Click to add body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7C36FCF6-B43B-4E4B-89F2-EAE7313559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8247" y="1684229"/>
            <a:ext cx="5394960" cy="449228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4207177-78BF-4F4A-BFCD-7D0A2CDA6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89"/>
          <a:stretch/>
        </p:blipFill>
        <p:spPr>
          <a:xfrm>
            <a:off x="11587683" y="6248400"/>
            <a:ext cx="426424" cy="42295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F90B46-CE52-416E-8E27-50DAF17C80F3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75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Sma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B6014-A4A7-436D-838F-809C0B3E4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606288"/>
            <a:ext cx="4265129" cy="1152939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2EE5-971F-493C-AF2A-58A8D5B49C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17444"/>
            <a:ext cx="6361566" cy="575475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Bullet one</a:t>
            </a:r>
          </a:p>
          <a:p>
            <a:pPr lvl="2"/>
            <a:r>
              <a:rPr lang="en-US"/>
              <a:t>Bullet two</a:t>
            </a:r>
          </a:p>
          <a:p>
            <a:pPr lvl="3"/>
            <a:r>
              <a:rPr lang="en-US"/>
              <a:t>Bullet three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036F-9B4D-4ED3-ABE0-5C594C3C96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1828802"/>
            <a:ext cx="4265129" cy="434339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  <p:pic>
        <p:nvPicPr>
          <p:cNvPr id="8" name="Picture 7" descr="IHI_Symbol.png">
            <a:extLst>
              <a:ext uri="{FF2B5EF4-FFF2-40B4-BE49-F238E27FC236}">
                <a16:creationId xmlns:a16="http://schemas.microsoft.com/office/drawing/2014/main" id="{F1CB33CF-7E69-4F33-9354-C57FBE156B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0151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with 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836" y="626166"/>
            <a:ext cx="4255190" cy="1152938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6836" y="1848678"/>
            <a:ext cx="4255189" cy="392092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784940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 Blue With Large Graphi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798B-7DEF-441D-9B30-E9DBE5A00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6897" y="596348"/>
            <a:ext cx="4265129" cy="1461052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add title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0288F-7E9F-4C31-B8CB-5DE40743DF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7008812" cy="6857999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192" indent="0">
              <a:buNone/>
              <a:defRPr sz="2800"/>
            </a:lvl2pPr>
            <a:lvl3pPr marL="914385" indent="0">
              <a:buNone/>
              <a:defRPr sz="2400"/>
            </a:lvl3pPr>
            <a:lvl4pPr marL="1371577" indent="0">
              <a:buNone/>
              <a:defRPr sz="2000"/>
            </a:lvl4pPr>
            <a:lvl5pPr marL="1828769" indent="0">
              <a:buNone/>
              <a:defRPr sz="2000"/>
            </a:lvl5pPr>
            <a:lvl6pPr marL="2285962" indent="0">
              <a:buNone/>
              <a:defRPr sz="2000"/>
            </a:lvl6pPr>
            <a:lvl7pPr marL="2743154" indent="0">
              <a:buNone/>
              <a:defRPr sz="2000"/>
            </a:lvl7pPr>
            <a:lvl8pPr marL="3200347" indent="0">
              <a:buNone/>
              <a:defRPr sz="2000"/>
            </a:lvl8pPr>
            <a:lvl9pPr marL="365753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F0C99-A466-4997-9A4B-93FEE604C66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06897" y="2057400"/>
            <a:ext cx="4265129" cy="4114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192" indent="0">
              <a:buNone/>
              <a:defRPr sz="1400"/>
            </a:lvl2pPr>
            <a:lvl3pPr marL="914385" indent="0">
              <a:buNone/>
              <a:defRPr sz="1200"/>
            </a:lvl3pPr>
            <a:lvl4pPr marL="1371577" indent="0">
              <a:buNone/>
              <a:defRPr sz="1000"/>
            </a:lvl4pPr>
            <a:lvl5pPr marL="1828769" indent="0">
              <a:buNone/>
              <a:defRPr sz="1000"/>
            </a:lvl5pPr>
            <a:lvl6pPr marL="2285962" indent="0">
              <a:buNone/>
              <a:defRPr sz="1000"/>
            </a:lvl6pPr>
            <a:lvl7pPr marL="2743154" indent="0">
              <a:buNone/>
              <a:defRPr sz="1000"/>
            </a:lvl7pPr>
            <a:lvl8pPr marL="3200347" indent="0">
              <a:buNone/>
              <a:defRPr sz="1000"/>
            </a:lvl8pPr>
            <a:lvl9pPr marL="3657539" indent="0">
              <a:buNone/>
              <a:defRPr sz="1000"/>
            </a:lvl9pPr>
          </a:lstStyle>
          <a:p>
            <a:pPr lvl="0"/>
            <a:r>
              <a:rPr lang="en-US"/>
              <a:t>Click to add body text</a:t>
            </a:r>
          </a:p>
        </p:txBody>
      </p:sp>
    </p:spTree>
    <p:extLst>
      <p:ext uri="{BB962C8B-B14F-4D97-AF65-F5344CB8AC3E}">
        <p14:creationId xmlns:p14="http://schemas.microsoft.com/office/powerpoint/2010/main" val="24402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HI_Symbol.png">
            <a:extLst>
              <a:ext uri="{FF2B5EF4-FFF2-40B4-BE49-F238E27FC236}">
                <a16:creationId xmlns:a16="http://schemas.microsoft.com/office/drawing/2014/main" id="{279EB0E5-E2C4-4711-9023-A925A64D87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C492B17-3198-487E-93BE-A3156EA80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018" y="586137"/>
            <a:ext cx="11066029" cy="111449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/>
              <a:t>Click to add title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29F877-F91B-49F5-9736-D6663912CAF5}"/>
              </a:ext>
            </a:extLst>
          </p:cNvPr>
          <p:cNvCxnSpPr>
            <a:cxnSpLocks/>
          </p:cNvCxnSpPr>
          <p:nvPr userDrawn="1"/>
        </p:nvCxnSpPr>
        <p:spPr>
          <a:xfrm>
            <a:off x="638955" y="1411105"/>
            <a:ext cx="979200" cy="0"/>
          </a:xfrm>
          <a:prstGeom prst="line">
            <a:avLst/>
          </a:prstGeom>
          <a:ln>
            <a:solidFill>
              <a:srgbClr val="6BC5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286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I_Symbol.png">
            <a:extLst>
              <a:ext uri="{FF2B5EF4-FFF2-40B4-BE49-F238E27FC236}">
                <a16:creationId xmlns:a16="http://schemas.microsoft.com/office/drawing/2014/main" id="{42969113-291E-4387-8CAA-17FCDB7C0F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84510" y="6253881"/>
            <a:ext cx="387846" cy="382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537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1" y="2433732"/>
            <a:ext cx="80264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1" y="3836610"/>
            <a:ext cx="80264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9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9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z="1800" smtClean="0">
                <a:solidFill>
                  <a:srgbClr val="455660"/>
                </a:solidFill>
              </a:rPr>
              <a:pPr defTabSz="914385">
                <a:defRPr/>
              </a:pPr>
              <a:t>4/22/2024</a:t>
            </a:fld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 sz="1800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3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5B5B-FCFE-4CA0-95A5-9939AEB28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C3571-C5D4-48F2-93BB-9A0312EE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7752F-263A-48E2-BA54-646B6986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72901-B766-4928-BE8D-62A16553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65489-9A63-4BCD-A984-6D5E58371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713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fld id="{C81ED3C2-5978-4761-9F52-1B24D16832AF}" type="datetimeFigureOut">
              <a:rPr lang="en-US" smtClean="0">
                <a:solidFill>
                  <a:srgbClr val="455660"/>
                </a:solidFill>
              </a:rPr>
              <a:pPr defTabSz="914385">
                <a:defRPr/>
              </a:pPr>
              <a:t>4/22/2024</a:t>
            </a:fld>
            <a:endParaRPr lang="en-US">
              <a:solidFill>
                <a:srgbClr val="4556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385">
              <a:defRPr/>
            </a:pPr>
            <a:endParaRPr lang="en-US">
              <a:solidFill>
                <a:srgbClr val="4556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85">
              <a:defRPr/>
            </a:pPr>
            <a:fld id="{61800F14-98DB-43D8-BDBD-030B67B6021A}" type="slidenum">
              <a:rPr lang="en-US" smtClean="0">
                <a:cs typeface="Arial" pitchFamily="34" charset="0"/>
              </a:rPr>
              <a:pPr defTabSz="914385"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95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1" cy="8465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" name="Group 13"/>
          <p:cNvGrpSpPr/>
          <p:nvPr/>
        </p:nvGrpSpPr>
        <p:grpSpPr>
          <a:xfrm>
            <a:off x="243199" y="6010630"/>
            <a:ext cx="11705601" cy="847372"/>
            <a:chOff x="-1" y="0"/>
            <a:chExt cx="11705599" cy="847371"/>
          </a:xfrm>
        </p:grpSpPr>
        <p:pic>
          <p:nvPicPr>
            <p:cNvPr id="181" name="Picture 6" descr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973" y="102592"/>
              <a:ext cx="94184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Graphic 5" descr="Graphic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3168" y="114546"/>
              <a:ext cx="772202" cy="5917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Picture 8" descr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" y="220712"/>
              <a:ext cx="1200983" cy="6266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Picture 9" descr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9681" y="263963"/>
              <a:ext cx="2147358" cy="4304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Picture 10" descr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81232" y="0"/>
              <a:ext cx="824367" cy="706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Graphic 12" descr="Graphic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2567" y="232015"/>
              <a:ext cx="1347632" cy="4943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8" name="Retângulo 1"/>
          <p:cNvSpPr/>
          <p:nvPr/>
        </p:nvSpPr>
        <p:spPr>
          <a:xfrm>
            <a:off x="0" y="-1"/>
            <a:ext cx="12192000" cy="9807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750053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06832" y="6224157"/>
            <a:ext cx="475569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15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1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201" y="347135"/>
            <a:ext cx="27432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237947"/>
            <a:ext cx="7620000" cy="1895904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72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76200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8398933" y="409903"/>
            <a:ext cx="3048000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133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8398933" y="774696"/>
            <a:ext cx="30480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9214585" y="4901133"/>
            <a:ext cx="2063015" cy="4572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33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34725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807200" y="1447800"/>
            <a:ext cx="47752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0" y="320676"/>
            <a:ext cx="73660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57912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1949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0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72801" y="320677"/>
            <a:ext cx="736601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‹nº›</a:t>
            </a:fld>
            <a:endParaRPr lang="en-US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  <p:pic>
        <p:nvPicPr>
          <p:cNvPr id="11" name="Picture 10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988298" y="6224157"/>
            <a:ext cx="584869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88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A95B-F61D-490B-9D7E-F2322D4C4825}" type="datetime1">
              <a:rPr lang="pt-BR" smtClean="0"/>
              <a:t>22/04/2024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1118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0DB2C-A35A-4B0E-917D-64306D4E573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5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AFFD-70BB-4073-88E9-762B9D9D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1906D-BBBE-4698-8D8E-FF6CC0222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A3BDC-D33F-4A81-B6CB-C5620B91F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491F7-B1CD-4E9E-83F1-4B8543E16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95137-4304-4FEA-BA0C-79C1BFA5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3C94A-E536-4EBC-989A-A79AE99C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964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424A-AF03-4C28-AB35-555E9FC3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B1C9D-5056-4586-BC8E-CF73DA93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6D011-B5A1-469F-BC6A-60F6CE1D7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B8BC0-B750-415A-A587-45E240185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2CEE0-E2F9-4EED-BDB9-76B07AB20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A8C954-A903-40E1-A1B7-8847E26D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368F8-EEC6-4405-9955-4D1ED3257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1B8B25-783E-4117-9190-D75F3A0F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464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27DA-E783-47DF-9531-97ED0220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7D1AC-E3FB-43DF-BC67-3A770F1E4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FEED7-0AC9-437C-A285-326B88A9C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99B60-F1CA-40EE-89F8-0C0EB947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63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589A9A-3F4B-4F1D-B5A3-4306E904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6A95A5-6176-4DD3-BF20-D6F78380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31A42-199C-4FA7-880C-B9A5E1BA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32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E999-A06E-4667-84B5-A15B2B10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34475-3D48-456B-8463-F976BED2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66462-2EC9-46F6-B324-750C6668C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464B7-53C7-400D-ACAC-E63C143A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14054-64CF-4DBB-B0A7-691102B5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C527D-9D6D-4EF2-9267-264D5076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661C-FD78-4535-A823-BCA8EE0EF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0DD18-A9C1-4555-B166-C7F834172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FF72-132C-48A6-BFC4-0D9B8DD38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8D334-8865-4B77-B878-5CDF4217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3447E-5C84-4982-9CA5-C4B255EF7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A98A7-4691-4B62-9B06-9FC342AA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87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F2ACD-DD10-4576-9D62-23BE129B2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F319A-9122-425B-8493-3A7E59CF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3E429-FA9E-4703-92A8-C69F4A61F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9DBF-0B3D-4F9D-8DE6-B80382D544F7}" type="datetimeFigureOut">
              <a:rPr lang="pt-PT" smtClean="0"/>
              <a:t>22/04/2024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5A66-6DDB-4A0E-A9F6-C9449B4DA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BBBF8-3660-4C4D-A11B-0F14FD0D5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AF74-5AFD-441F-B695-83CA3338F5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067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CB7804-1305-4FF7-8ADD-FF18DA3E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586410"/>
            <a:ext cx="11082129" cy="7851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Welcome to the IHI 16:9 PPT deck!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7BC5F-49DA-4DB4-ADAC-32952163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896" y="1606964"/>
            <a:ext cx="11082130" cy="4575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This template is set up for Widescreen or “16:9 aspect ratio”. </a:t>
            </a:r>
            <a:br>
              <a:rPr lang="en-US"/>
            </a:br>
            <a:r>
              <a:rPr lang="en-US"/>
              <a:t>Please use the templates in layout view to build your PPT presentations.</a:t>
            </a:r>
          </a:p>
          <a:p>
            <a:pPr lvl="0"/>
            <a:r>
              <a:rPr lang="en-US"/>
              <a:t>Questions? Please reach out to Jennifer Culbert, jculbert@ihi.org</a:t>
            </a:r>
          </a:p>
        </p:txBody>
      </p:sp>
    </p:spTree>
    <p:extLst>
      <p:ext uri="{BB962C8B-B14F-4D97-AF65-F5344CB8AC3E}">
        <p14:creationId xmlns:p14="http://schemas.microsoft.com/office/powerpoint/2010/main" val="254628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4" r:id="rId24"/>
    <p:sldLayoutId id="2147483705" r:id="rId25"/>
  </p:sldLayoutIdLst>
  <p:txStyles>
    <p:titleStyle>
      <a:lvl1pPr algn="l" defTabSz="9143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28596" indent="-228596" algn="l" defTabSz="91438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tabLst>
          <a:tab pos="571491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7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6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8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1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3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5" indent="-228596" algn="l" defTabSz="9143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2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4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7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9" algn="l" defTabSz="9143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AF1365-B00E-4649-A3DD-D323C2912B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62517" cy="691294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17E630-E742-4B7F-B4C5-416BB1AF4BCF}"/>
              </a:ext>
            </a:extLst>
          </p:cNvPr>
          <p:cNvSpPr txBox="1">
            <a:spLocks/>
          </p:cNvSpPr>
          <p:nvPr/>
        </p:nvSpPr>
        <p:spPr>
          <a:xfrm>
            <a:off x="1698437" y="3429000"/>
            <a:ext cx="9105899" cy="15431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3300" b="0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en-US" sz="4800" b="1">
                <a:solidFill>
                  <a:schemeClr val="bg1"/>
                </a:solidFill>
              </a:rPr>
              <a:t>Colaborativa</a:t>
            </a:r>
          </a:p>
          <a:p>
            <a:pPr algn="ctr" fontAlgn="auto">
              <a:spcAft>
                <a:spcPts val="0"/>
              </a:spcAft>
            </a:pPr>
            <a:r>
              <a:rPr lang="pt-BR" altLang="en-US" sz="4800" b="1" i="1">
                <a:solidFill>
                  <a:schemeClr val="bg1"/>
                </a:solidFill>
              </a:rPr>
              <a:t>Saúde em Nossas Mãos</a:t>
            </a:r>
            <a:endParaRPr lang="pt-BR" altLang="en-US" sz="138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8841519-5994-4110-A5B1-90CA509E202C}"/>
              </a:ext>
            </a:extLst>
          </p:cNvPr>
          <p:cNvSpPr txBox="1">
            <a:spLocks/>
          </p:cNvSpPr>
          <p:nvPr/>
        </p:nvSpPr>
        <p:spPr>
          <a:xfrm>
            <a:off x="1128598" y="1053287"/>
            <a:ext cx="9637471" cy="3653205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5899"/>
            </a:br>
            <a:endParaRPr lang="pt-BR" sz="5398" b="1">
              <a:solidFill>
                <a:srgbClr val="365E8E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90E502C-C67A-41E5-B328-3055B7B6652B}"/>
              </a:ext>
            </a:extLst>
          </p:cNvPr>
          <p:cNvSpPr txBox="1"/>
          <p:nvPr/>
        </p:nvSpPr>
        <p:spPr>
          <a:xfrm>
            <a:off x="1870479" y="112194"/>
            <a:ext cx="11662596" cy="830789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r>
              <a:rPr lang="pt-BR" sz="35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PROADI-G6 |     </a:t>
            </a:r>
            <a:r>
              <a:rPr lang="pt-BR" sz="4799" b="1">
                <a:solidFill>
                  <a:srgbClr val="001C74"/>
                </a:solidFill>
                <a:latin typeface="Agency FB" pitchFamily="34" charset="0"/>
                <a:cs typeface="Arial" pitchFamily="34" charset="0"/>
              </a:rPr>
              <a:t>Pacote de Mudança    </a:t>
            </a:r>
            <a:endParaRPr lang="pt-BR" sz="4799" b="1">
              <a:solidFill>
                <a:schemeClr val="tx2">
                  <a:lumMod val="60000"/>
                  <a:lumOff val="40000"/>
                </a:schemeClr>
              </a:solidFill>
              <a:latin typeface="Agency FB" pitchFamily="34" charset="0"/>
              <a:cs typeface="Arial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F9A2265-1EDF-43BA-BBAD-BCF746D35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0" y="112194"/>
            <a:ext cx="1714409" cy="78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85B4DAC-E5C1-4280-A627-BA6E6EFB1036}"/>
              </a:ext>
            </a:extLst>
          </p:cNvPr>
          <p:cNvSpPr txBox="1">
            <a:spLocks/>
          </p:cNvSpPr>
          <p:nvPr/>
        </p:nvSpPr>
        <p:spPr>
          <a:xfrm>
            <a:off x="1277264" y="2172428"/>
            <a:ext cx="9637471" cy="3018941"/>
          </a:xfrm>
          <a:prstGeom prst="rect">
            <a:avLst/>
          </a:prstGeom>
        </p:spPr>
        <p:txBody>
          <a:bodyPr/>
          <a:lstStyle>
            <a:lvl1pPr algn="ctr" defTabSz="121914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398">
                <a:solidFill>
                  <a:srgbClr val="002060"/>
                </a:solidFill>
              </a:rPr>
              <a:t>Pneumonia Associada a Ventilação Mecânica</a:t>
            </a:r>
            <a:br>
              <a:rPr lang="pt-BR" sz="5398">
                <a:solidFill>
                  <a:srgbClr val="002060"/>
                </a:solidFill>
              </a:rPr>
            </a:br>
            <a:r>
              <a:rPr lang="pt-BR" sz="5398" b="1">
                <a:solidFill>
                  <a:srgbClr val="002060"/>
                </a:solidFill>
              </a:rPr>
              <a:t>(PAV - </a:t>
            </a:r>
            <a:r>
              <a:rPr lang="pt-BR" sz="5398" b="1" u="sng">
                <a:solidFill>
                  <a:srgbClr val="002060"/>
                </a:solidFill>
              </a:rPr>
              <a:t>PED</a:t>
            </a:r>
            <a:r>
              <a:rPr lang="pt-BR" sz="5398" b="1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7807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29770-FC98-4DF3-9704-CD184E478DAE}"/>
              </a:ext>
            </a:extLst>
          </p:cNvPr>
          <p:cNvSpPr txBox="1"/>
          <p:nvPr/>
        </p:nvSpPr>
        <p:spPr>
          <a:xfrm>
            <a:off x="348171" y="3222138"/>
            <a:ext cx="1895508" cy="2308324"/>
          </a:xfrm>
          <a:prstGeom prst="rect">
            <a:avLst/>
          </a:prstGeom>
          <a:solidFill>
            <a:srgbClr val="89E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Reduzir a densidade de incidência de  PAV em 50%, nas UTIs participantes, até dezembro de 2026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BFB443-E096-4BC3-B7C5-4F63AC98AE9B}"/>
              </a:ext>
            </a:extLst>
          </p:cNvPr>
          <p:cNvSpPr txBox="1"/>
          <p:nvPr/>
        </p:nvSpPr>
        <p:spPr>
          <a:xfrm>
            <a:off x="348171" y="2637652"/>
            <a:ext cx="171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6FA21-37DA-4C79-B666-DB350709EE51}"/>
              </a:ext>
            </a:extLst>
          </p:cNvPr>
          <p:cNvSpPr txBox="1"/>
          <p:nvPr/>
        </p:nvSpPr>
        <p:spPr>
          <a:xfrm>
            <a:off x="3275977" y="3675388"/>
            <a:ext cx="2154382" cy="1384995"/>
          </a:xfrm>
          <a:prstGeom prst="rect">
            <a:avLst/>
          </a:prstGeom>
          <a:solidFill>
            <a:srgbClr val="BDF2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Prestar aos pacientes em ventilação mecânica cuidados oportunos, baseados nas melhores evidências e de forma confiável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E793E-3F61-461A-8297-6302703E8FF2}"/>
              </a:ext>
            </a:extLst>
          </p:cNvPr>
          <p:cNvSpPr txBox="1"/>
          <p:nvPr/>
        </p:nvSpPr>
        <p:spPr>
          <a:xfrm>
            <a:off x="3166322" y="2944418"/>
            <a:ext cx="229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Direcionadores Primários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7DC23-7E2C-47DB-B067-1BCB817E5EAD}"/>
              </a:ext>
            </a:extLst>
          </p:cNvPr>
          <p:cNvSpPr txBox="1"/>
          <p:nvPr/>
        </p:nvSpPr>
        <p:spPr>
          <a:xfrm>
            <a:off x="5998272" y="3459944"/>
            <a:ext cx="6049518" cy="1815882"/>
          </a:xfrm>
          <a:prstGeom prst="rect">
            <a:avLst/>
          </a:prstGeom>
          <a:solidFill>
            <a:srgbClr val="E7FA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pt-BR" sz="1400" dirty="0">
                <a:solidFill>
                  <a:srgbClr val="000000"/>
                </a:solidFill>
                <a:effectLst/>
                <a:latin typeface="Arial"/>
              </a:rPr>
              <a:t>Avaliar os critérios de ventilação mecânica invasiva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Tx/>
              <a:buAutoNum type="arabicPeriod"/>
              <a:defRPr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higiene oral diariamente</a:t>
            </a:r>
          </a:p>
          <a:p>
            <a:pPr marL="342900" marR="0" lvl="0" indent="-342900" algn="l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2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posicionamento adequado conforme a população atendida</a:t>
            </a:r>
          </a:p>
          <a:p>
            <a:pPr marL="342900" indent="-342900">
              <a:buAutoNum type="arabicPeriod" startAt="3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sedação profunda</a:t>
            </a:r>
          </a:p>
          <a:p>
            <a:pPr marL="342900" indent="-342900">
              <a:buAutoNum type="arabicPeriod" startAt="3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diariamente a possibilidade de  extubação</a:t>
            </a:r>
          </a:p>
          <a:p>
            <a:pPr marL="342900" indent="-342900" algn="just">
              <a:buFont typeface="Arial" panose="020B0604020202020204" pitchFamily="34" charset="0"/>
              <a:buAutoNum type="arabicPeriod" startAt="5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Seleção e manutenção do tubo endotraqueal</a:t>
            </a:r>
          </a:p>
          <a:p>
            <a:pPr marL="342900" indent="-342900" algn="just">
              <a:buFont typeface="Arial" panose="020B0604020202020204" pitchFamily="34" charset="0"/>
              <a:buAutoNum type="arabicPeriod" startAt="5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Manutenção do 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 de ventilação mecânica</a:t>
            </a:r>
          </a:p>
          <a:p>
            <a:pPr marL="342900" indent="-342900" algn="just">
              <a:buFont typeface="Arial" panose="020B0604020202020204" pitchFamily="34" charset="0"/>
              <a:buAutoNum type="arabicPeriod" startAt="5"/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ou melhorar o condicionamento físico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1BD597-1547-4728-B6E9-F4EED7EDDF06}"/>
              </a:ext>
            </a:extLst>
          </p:cNvPr>
          <p:cNvCxnSpPr>
            <a:cxnSpLocks/>
            <a:stCxn id="7" idx="1"/>
            <a:endCxn id="3" idx="3"/>
          </p:cNvCxnSpPr>
          <p:nvPr/>
        </p:nvCxnSpPr>
        <p:spPr>
          <a:xfrm flipH="1">
            <a:off x="2243679" y="4367886"/>
            <a:ext cx="1032298" cy="8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2D0700-A513-47ED-B5F0-FB00034FCF32}"/>
              </a:ext>
            </a:extLst>
          </p:cNvPr>
          <p:cNvSpPr txBox="1"/>
          <p:nvPr/>
        </p:nvSpPr>
        <p:spPr>
          <a:xfrm>
            <a:off x="337571" y="424917"/>
            <a:ext cx="11710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Direcionador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da Densidade de Incidência de Pneumonia Associada a Ventilação Mecânica (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06D42C-0A31-417B-9633-79A30CA567B6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5430359" y="4367885"/>
            <a:ext cx="567913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4">
            <a:extLst>
              <a:ext uri="{FF2B5EF4-FFF2-40B4-BE49-F238E27FC236}">
                <a16:creationId xmlns:a16="http://schemas.microsoft.com/office/drawing/2014/main" id="{8F17B14A-A225-42BC-AF61-DEE9935D99E9}"/>
              </a:ext>
            </a:extLst>
          </p:cNvPr>
          <p:cNvSpPr txBox="1"/>
          <p:nvPr/>
        </p:nvSpPr>
        <p:spPr>
          <a:xfrm>
            <a:off x="6934682" y="2852891"/>
            <a:ext cx="3704750" cy="369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</a:rPr>
              <a:t>“Pacote” (</a:t>
            </a:r>
            <a:r>
              <a:rPr lang="pt-BR" i="1" dirty="0" err="1">
                <a:solidFill>
                  <a:srgbClr val="000000"/>
                </a:solidFill>
              </a:rPr>
              <a:t>Bundle</a:t>
            </a:r>
            <a:r>
              <a:rPr lang="pt-BR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7364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4EE08ED-748C-A303-E79B-54B7ED72B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5443"/>
              </p:ext>
            </p:extLst>
          </p:nvPr>
        </p:nvGraphicFramePr>
        <p:xfrm>
          <a:off x="0" y="1005840"/>
          <a:ext cx="12172950" cy="1469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16503">
                  <a:extLst>
                    <a:ext uri="{9D8B030D-6E8A-4147-A177-3AD203B41FA5}">
                      <a16:colId xmlns:a16="http://schemas.microsoft.com/office/drawing/2014/main" val="2894465783"/>
                    </a:ext>
                  </a:extLst>
                </a:gridCol>
                <a:gridCol w="8556447">
                  <a:extLst>
                    <a:ext uri="{9D8B030D-6E8A-4147-A177-3AD203B41FA5}">
                      <a16:colId xmlns:a16="http://schemas.microsoft.com/office/drawing/2014/main" val="374324790"/>
                    </a:ext>
                  </a:extLst>
                </a:gridCol>
              </a:tblGrid>
              <a:tr h="1469571">
                <a:tc>
                  <a:txBody>
                    <a:bodyPr/>
                    <a:lstStyle/>
                    <a:p>
                      <a:pPr marL="342900" indent="-342900" algn="l" fontAlgn="base">
                        <a:buAutoNum type="arabicPeriod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Avaliar os critérios de ventilação mecânica invasiva</a:t>
                      </a:r>
                    </a:p>
                  </a:txBody>
                  <a:tcPr marL="53721" marR="53721" marT="26861" marB="26861">
                    <a:lnL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2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Adotar os critérios de indicação e contraindicação da Ventilação Invasiva.</a:t>
                      </a:r>
                      <a:endParaRPr lang="pt-BR" sz="1280" dirty="0">
                        <a:solidFill>
                          <a:srgbClr val="000000"/>
                        </a:solidFill>
                        <a:effectLst/>
                        <a:highlight>
                          <a:srgbClr val="F3FCFF"/>
                        </a:highlight>
                        <a:latin typeface="Arial"/>
                      </a:endParaRP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Usar a ventilação não invasiva como estratégia para evitar a intubação, de acordo com os critérios de indicação.</a:t>
                      </a:r>
                    </a:p>
                    <a:p>
                      <a:pPr marL="342900" lvl="0" indent="-342900" algn="just" fontAlgn="base">
                        <a:buFont typeface="Arial" panose="020B0604020202020204" pitchFamily="34" charset="0"/>
                        <a:buChar char="•"/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highlight>
                            <a:srgbClr val="F3FCFF"/>
                          </a:highlight>
                          <a:latin typeface="Arial"/>
                        </a:rPr>
                        <a:t>Adotar o protocolo estabelecido para o uso da ventilação não invasiva.</a:t>
                      </a:r>
                      <a:endParaRPr lang="pt-BR" sz="1280" dirty="0">
                        <a:solidFill>
                          <a:srgbClr val="000000"/>
                        </a:solidFill>
                        <a:effectLst/>
                        <a:highlight>
                          <a:srgbClr val="F3FCFF"/>
                        </a:highlight>
                        <a:latin typeface="Arial"/>
                      </a:endParaRPr>
                    </a:p>
                  </a:txBody>
                  <a:tcPr marL="53721" marR="53721" marT="26861" marB="26861">
                    <a:lnL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555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71141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69D0A7D-5AE8-2055-A8C0-88213B2DB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89147"/>
              </p:ext>
            </p:extLst>
          </p:nvPr>
        </p:nvGraphicFramePr>
        <p:xfrm>
          <a:off x="15082" y="2460171"/>
          <a:ext cx="1214278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804">
                  <a:extLst>
                    <a:ext uri="{9D8B030D-6E8A-4147-A177-3AD203B41FA5}">
                      <a16:colId xmlns:a16="http://schemas.microsoft.com/office/drawing/2014/main" val="1205380257"/>
                    </a:ext>
                  </a:extLst>
                </a:gridCol>
                <a:gridCol w="8526982">
                  <a:extLst>
                    <a:ext uri="{9D8B030D-6E8A-4147-A177-3AD203B41FA5}">
                      <a16:colId xmlns:a16="http://schemas.microsoft.com/office/drawing/2014/main" val="169481040"/>
                    </a:ext>
                  </a:extLst>
                </a:gridCol>
              </a:tblGrid>
              <a:tr h="1740534">
                <a:tc>
                  <a:txBody>
                    <a:bodyPr/>
                    <a:lstStyle/>
                    <a:p>
                      <a:pPr marL="0" lvl="0" indent="0" algn="l"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pt-BR" sz="1800" b="1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2. Realizar higiene oral diariamente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</a:rPr>
                        <a:t>Realizar a higiene oral 3 vezes ao dia nos dentes e partes moles (gengiva, palato, bochecha e língua), incluindo a limpeza do tubo e sondas em pacientes sob ventilação mecânica, </a:t>
                      </a: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com gaze, espátula ou escova de dente com água filtrada ou mineral.</a:t>
                      </a:r>
                    </a:p>
                    <a:p>
                      <a:pPr marL="285750" marR="0" lvl="0" indent="-285750" algn="just" defTabSz="914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Realizar a aspiração da cavidade oral antes, durante e após o procedimento como medida preventiva contra a </a:t>
                      </a:r>
                      <a:r>
                        <a:rPr lang="pt-BR" sz="1600" b="0" i="0" u="none" strike="noStrike" kern="1200" noProof="0" dirty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broncoaspiração</a:t>
                      </a: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endParaRPr lang="pt-BR" sz="1600" b="0" i="0" u="none" strike="noStrike" kern="1200" dirty="0">
                        <a:solidFill>
                          <a:schemeClr val="tx2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</a:rPr>
                        <a:t>Padronizar a validade e armazenamento dos materiais utilizados na higiene oral.</a:t>
                      </a:r>
                      <a:endParaRPr lang="pt-BR" dirty="0">
                        <a:solidFill>
                          <a:srgbClr val="000000"/>
                        </a:solidFill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</a:rPr>
                        <a:t>Registrar a realização da higiene oral na ficha de cuidados do paciente.</a:t>
                      </a:r>
                      <a:endParaRPr lang="pt-BR" dirty="0">
                        <a:solidFill>
                          <a:schemeClr val="tx2"/>
                        </a:solidFill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kern="120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545959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671CF2D-2B9A-B12D-4E0A-6E5C7F76C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58294"/>
              </p:ext>
            </p:extLst>
          </p:nvPr>
        </p:nvGraphicFramePr>
        <p:xfrm>
          <a:off x="17055" y="4502331"/>
          <a:ext cx="12174945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5380">
                  <a:extLst>
                    <a:ext uri="{9D8B030D-6E8A-4147-A177-3AD203B41FA5}">
                      <a16:colId xmlns:a16="http://schemas.microsoft.com/office/drawing/2014/main" val="487456391"/>
                    </a:ext>
                  </a:extLst>
                </a:gridCol>
                <a:gridCol w="8549565">
                  <a:extLst>
                    <a:ext uri="{9D8B030D-6E8A-4147-A177-3AD203B41FA5}">
                      <a16:colId xmlns:a16="http://schemas.microsoft.com/office/drawing/2014/main" val="1793384209"/>
                    </a:ext>
                  </a:extLst>
                </a:gridCol>
              </a:tblGrid>
              <a:tr h="796516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3. Manter posicionamento adequado conforme a população atendida</a:t>
                      </a:r>
                      <a:endParaRPr lang="pt-BR" sz="1800" b="1" noProof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Para pacientes em uso de incubadoras ou berços aquecidos, seguir limite da elevação da cabeceira conforme indicação do fabricante.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Manter a cabeceira elevada</a:t>
                      </a: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 salvo em casos de </a:t>
                      </a:r>
                      <a:r>
                        <a:rPr lang="pt-BR" sz="1600" b="0" i="0" u="none" strike="noStrike" kern="1200" noProof="0" dirty="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contra-indicação</a:t>
                      </a:r>
                      <a:r>
                        <a:rPr lang="pt-BR" sz="1600" b="0" i="0" u="none" strike="noStrike" kern="120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. Avaliar e ajustar o posicionamento do paciente a cada turno, garantindo o alinhamento adequado da cabeça, tronco e membros.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Registrar o procedimento realizado em prontuário do paciente.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pt-BR" sz="1600" b="0" i="0" u="none" strike="noStrike" baseline="0" noProof="0" dirty="0">
                        <a:solidFill>
                          <a:srgbClr val="FF4D00"/>
                        </a:solidFill>
                        <a:effectLst/>
                        <a:latin typeface="Arial"/>
                      </a:endParaRP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endParaRPr lang="pt-BR" sz="1600" b="0" i="0" u="none" strike="noStrike" baseline="0" noProof="0" dirty="0">
                        <a:solidFill>
                          <a:srgbClr val="0070C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61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1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50545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9081"/>
              </p:ext>
            </p:extLst>
          </p:nvPr>
        </p:nvGraphicFramePr>
        <p:xfrm>
          <a:off x="0" y="1005840"/>
          <a:ext cx="12192000" cy="248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2545877599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2477444070"/>
                    </a:ext>
                  </a:extLst>
                </a:gridCol>
              </a:tblGrid>
              <a:tr h="248239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4. Adequar nível de sedação</a:t>
                      </a:r>
                      <a:endParaRPr lang="pt-BR" sz="1800" b="1" noProof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Implementar a analgesia e sedação com base em metas, utilizando escalas padronizadas</a:t>
                      </a: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exemplos: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Sedação: COMFORT B (Escala de Conforto para Avaliação da Sedação em Pediatria),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Escala de dor: BPS (Escala de Comportamento da Dor) e FLACC (</a:t>
                      </a:r>
                      <a:r>
                        <a:rPr lang="en-US" sz="1600" b="0" i="1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Face, Legs, Activity, Cry, </a:t>
                      </a:r>
                      <a:r>
                        <a:rPr lang="en-US" sz="1600" b="0" i="1" kern="1200" err="1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Consolability</a:t>
                      </a:r>
                      <a:r>
                        <a:rPr lang="en-US" sz="1600" b="0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lang="pt-BR" sz="1600" b="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   Escala para avaliação de delirium: Cornell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Utilizar protocolos de analgesia, sedação e delirium, empregando uma estratégia multimodal.</a:t>
                      </a:r>
                      <a:endParaRPr lang="pt-BR" sz="1600" b="0" i="0" u="none" strike="noStrike" baseline="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None/>
                      </a:pPr>
                      <a:endParaRPr lang="pt-BR" sz="1600" b="0" i="0" u="none" strike="noStrike" baseline="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16080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FDFCA60-84BF-2B2C-6ADA-0E0564168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281833"/>
              </p:ext>
            </p:extLst>
          </p:nvPr>
        </p:nvGraphicFramePr>
        <p:xfrm>
          <a:off x="0" y="3488238"/>
          <a:ext cx="1208546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722">
                  <a:extLst>
                    <a:ext uri="{9D8B030D-6E8A-4147-A177-3AD203B41FA5}">
                      <a16:colId xmlns:a16="http://schemas.microsoft.com/office/drawing/2014/main" val="808520531"/>
                    </a:ext>
                  </a:extLst>
                </a:gridCol>
                <a:gridCol w="8413746">
                  <a:extLst>
                    <a:ext uri="{9D8B030D-6E8A-4147-A177-3AD203B41FA5}">
                      <a16:colId xmlns:a16="http://schemas.microsoft.com/office/drawing/2014/main" val="3527609057"/>
                    </a:ext>
                  </a:extLst>
                </a:gridCol>
              </a:tblGrid>
              <a:tr h="2194922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5.   V</a:t>
                      </a:r>
                      <a:r>
                        <a:rPr lang="pt-BR" sz="1800" b="1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erificar diariamente a possibilidade de</a:t>
                      </a:r>
                      <a:r>
                        <a:rPr lang="pt-BR" sz="1800" b="1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</a:t>
                      </a:r>
                      <a:r>
                        <a:rPr lang="pt-BR" sz="1800" b="1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extubação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Utilizar critérios clínicos, laboratoriais e testes funcionais (quando indicado), para avaliar a possibilidade de extubação.</a:t>
                      </a:r>
                    </a:p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Seguir o protocolo estabelecido para desmame de ventilação mecânica.</a:t>
                      </a:r>
                    </a:p>
                    <a:p>
                      <a:pPr marL="285750" indent="-285750" algn="l" fontAlgn="b">
                        <a:buFont typeface="Arial"/>
                        <a:buChar char="•"/>
                      </a:pPr>
                      <a:r>
                        <a:rPr lang="pt-BR" sz="1600" b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Definir metas diárias de</a:t>
                      </a:r>
                      <a:r>
                        <a:rPr lang="pt-BR" sz="1600" b="0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estratégias ventilatórias.</a:t>
                      </a:r>
                    </a:p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Registrar diariamente a avaliação da possibilidade de extubação</a:t>
                      </a: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l" defTabSz="9143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Avaliar o uso de ventilação não invasiva.</a:t>
                      </a:r>
                    </a:p>
                    <a:p>
                      <a:pPr marL="0" lvl="0" indent="0" algn="l">
                        <a:buNone/>
                      </a:pPr>
                      <a:endParaRPr lang="pt-BR" sz="1600" b="0" i="0" u="none" strike="noStrike" baseline="0" noProof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Tx/>
                        <a:buNone/>
                      </a:pP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pt-BR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endParaRPr lang="pt-BR" sz="1600" b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477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44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50545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 dirty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60776"/>
              </p:ext>
            </p:extLst>
          </p:nvPr>
        </p:nvGraphicFramePr>
        <p:xfrm>
          <a:off x="0" y="1005840"/>
          <a:ext cx="1208546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874">
                  <a:extLst>
                    <a:ext uri="{9D8B030D-6E8A-4147-A177-3AD203B41FA5}">
                      <a16:colId xmlns:a16="http://schemas.microsoft.com/office/drawing/2014/main" val="3398684340"/>
                    </a:ext>
                  </a:extLst>
                </a:gridCol>
                <a:gridCol w="8417594">
                  <a:extLst>
                    <a:ext uri="{9D8B030D-6E8A-4147-A177-3AD203B41FA5}">
                      <a16:colId xmlns:a16="http://schemas.microsoft.com/office/drawing/2014/main" val="844151062"/>
                    </a:ext>
                  </a:extLst>
                </a:gridCol>
              </a:tblGrid>
              <a:tr h="335800">
                <a:tc>
                  <a:txBody>
                    <a:bodyPr/>
                    <a:lstStyle/>
                    <a:p>
                      <a:pPr marL="0" marR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r>
                        <a:rPr lang="pt-BR" sz="1800" b="1" i="0" u="none" strike="noStrike" kern="1200" baseline="0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Seleção e manutenção do tubo endotraqueal</a:t>
                      </a: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</a:pPr>
                      <a:endParaRPr lang="pt-BR" sz="1600" b="0" i="0" u="none" strike="noStrike" kern="1200" noProof="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Selecionar o tamanho apropriado do tubo de acordo com a faixa etária do paciente</a:t>
                      </a:r>
                      <a:r>
                        <a:rPr lang="pt-BR" sz="1600" b="0" kern="1200" noProof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Avaliar a existência de escapes e, caso identificado, notificar a equipe médica ou de fisioterapia para análise das possíveis intervenções.</a:t>
                      </a:r>
                    </a:p>
                    <a:p>
                      <a:pPr marL="285750" marR="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Monitorizar a pressão do </a:t>
                      </a:r>
                      <a:r>
                        <a:rPr lang="pt-BR" sz="1600" b="0" kern="1200" noProof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balonete</a:t>
                      </a: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 (</a:t>
                      </a:r>
                      <a:r>
                        <a:rPr lang="pt-BR" sz="1600" b="0" kern="1200" noProof="0" err="1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cuff</a:t>
                      </a:r>
                      <a:r>
                        <a:rPr lang="pt-BR" sz="1600" b="0" kern="1200" noProof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Arial"/>
                        </a:rPr>
                        <a:t>) da cânula endotraqueal 3 vezes ao dia em momentos próximos a mobilização do paciente, mantendo-a dentro da faixar de referência 15-25 cmH2O ou 10-18 mmHg. Realizar ajustes conforme necessário.</a:t>
                      </a:r>
                    </a:p>
                    <a:p>
                      <a:pPr marL="285750" marR="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</a:pPr>
                      <a:r>
                        <a:rPr lang="pt-BR" sz="16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Registrar as intervenções realizadas na ficha de cuidados do paciente e, se houver valores fora do intervalo de referência, documentar devidamente as razões para tais variações.</a:t>
                      </a:r>
                      <a:endParaRPr lang="pt-BR" sz="1600" b="0" kern="1200" noProof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787595"/>
                  </a:ext>
                </a:extLst>
              </a:tr>
            </a:tbl>
          </a:graphicData>
        </a:graphic>
      </p:graphicFrame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6F7D89B-5E6A-EEEB-8658-9852F515E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06646"/>
              </p:ext>
            </p:extLst>
          </p:nvPr>
        </p:nvGraphicFramePr>
        <p:xfrm>
          <a:off x="0" y="3535680"/>
          <a:ext cx="12085468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874">
                  <a:extLst>
                    <a:ext uri="{9D8B030D-6E8A-4147-A177-3AD203B41FA5}">
                      <a16:colId xmlns:a16="http://schemas.microsoft.com/office/drawing/2014/main" val="3819009537"/>
                    </a:ext>
                  </a:extLst>
                </a:gridCol>
                <a:gridCol w="8417594">
                  <a:extLst>
                    <a:ext uri="{9D8B030D-6E8A-4147-A177-3AD203B41FA5}">
                      <a16:colId xmlns:a16="http://schemas.microsoft.com/office/drawing/2014/main" val="2582225654"/>
                    </a:ext>
                  </a:extLst>
                </a:gridCol>
              </a:tblGrid>
              <a:tr h="476790"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pt-BR" sz="1800" b="1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7. Manutenção do  sistema de ventilação mecânica</a:t>
                      </a:r>
                    </a:p>
                    <a:p>
                      <a:pPr marL="285750" lvl="0" indent="-285750"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endParaRPr lang="pt-BR" sz="1800" baseline="0" noProof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Verificar o sistema e substituir os circuitos somente se estiverem sujos, </a:t>
                      </a:r>
                      <a:r>
                        <a:rPr lang="pt-BR" sz="16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defeituosos ou apresentaram mau funcionamento.</a:t>
                      </a:r>
                      <a:endParaRPr lang="en-US" sz="1600" b="0" i="0" u="none" strike="noStrike" kern="1200" baseline="0" noProof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Assegurar que os circuitos ventilatórios sejam mantidos com o mínimo de condensação, realizando sua remoção de forma asséptica e descarte apropriado em lixo infectante.</a:t>
                      </a: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Manter os filtros de acordo com os prazos de validade estabelecidos pelo fabricante</a:t>
                      </a: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, verificando regularmente sua limpeza, sujidade e umidade.</a:t>
                      </a: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Implementar uma rotina padronizada de cuidados nos sistemas de umidificação ativa.</a:t>
                      </a:r>
                      <a:endParaRPr lang="pt-BR" sz="1600" b="1" i="0" u="none" strike="noStrike" baseline="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Estabelecer uma rotina de cuidados com os materiais ventilatórios e manter registros adequados.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423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47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150545"/>
              </p:ext>
            </p:extLst>
          </p:nvPr>
        </p:nvGraphicFramePr>
        <p:xfrm>
          <a:off x="0" y="0"/>
          <a:ext cx="12192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59">
                  <a:extLst>
                    <a:ext uri="{9D8B030D-6E8A-4147-A177-3AD203B41FA5}">
                      <a16:colId xmlns:a16="http://schemas.microsoft.com/office/drawing/2014/main" val="3796715084"/>
                    </a:ext>
                  </a:extLst>
                </a:gridCol>
                <a:gridCol w="8561541">
                  <a:extLst>
                    <a:ext uri="{9D8B030D-6E8A-4147-A177-3AD203B41FA5}">
                      <a16:colId xmlns:a16="http://schemas.microsoft.com/office/drawing/2014/main" val="3540246097"/>
                    </a:ext>
                  </a:extLst>
                </a:gridCol>
              </a:tblGrid>
              <a:tr h="6195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Prestar aos pacientes em Ventilação Mecânica cuidados oportunos, baseados nas melhores evidências e de forma confiável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15242"/>
                  </a:ext>
                </a:extLst>
              </a:tr>
              <a:tr h="35400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Conceito de Mudança</a:t>
                      </a:r>
                      <a:endParaRPr lang="pt-BR" sz="1800" b="1" noProof="0">
                        <a:solidFill>
                          <a:srgbClr val="000000"/>
                        </a:solidFill>
                      </a:endParaRPr>
                    </a:p>
                  </a:txBody>
                  <a:tcPr marL="6129" marR="6129" marT="61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noProof="0">
                          <a:solidFill>
                            <a:schemeClr val="tx1"/>
                          </a:solidFill>
                        </a:rPr>
                        <a:t>Mudanças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55062"/>
                  </a:ext>
                </a:extLst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95805"/>
              </p:ext>
            </p:extLst>
          </p:nvPr>
        </p:nvGraphicFramePr>
        <p:xfrm>
          <a:off x="2" y="1005840"/>
          <a:ext cx="12191998" cy="1621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5405">
                  <a:extLst>
                    <a:ext uri="{9D8B030D-6E8A-4147-A177-3AD203B41FA5}">
                      <a16:colId xmlns:a16="http://schemas.microsoft.com/office/drawing/2014/main" val="682794442"/>
                    </a:ext>
                  </a:extLst>
                </a:gridCol>
                <a:gridCol w="8616593">
                  <a:extLst>
                    <a:ext uri="{9D8B030D-6E8A-4147-A177-3AD203B41FA5}">
                      <a16:colId xmlns:a16="http://schemas.microsoft.com/office/drawing/2014/main" val="121009209"/>
                    </a:ext>
                  </a:extLst>
                </a:gridCol>
              </a:tblGrid>
              <a:tr h="1621686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8. Manter ou melhorar o condicionamento físico</a:t>
                      </a:r>
                      <a:endParaRPr lang="pt-BR" sz="18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Implementar um protocolo de mobilização precoce.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chemeClr val="tx2"/>
                          </a:solidFill>
                          <a:latin typeface="Arial"/>
                          <a:ea typeface="+mn-ea"/>
                          <a:cs typeface="+mn-cs"/>
                        </a:rPr>
                        <a:t>Estabelecer metas diárias para a mobilização precoce.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Utilizar ferramentas de avaliação adequadas, incluindo mobilidade, força muscular, neurodesenvolvimento e funcionalidade, de acordo com as faixas etárias dos pacientes.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pt-BR" sz="16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Prover nutrição enteral de forma precoce. Se não for possível, considerar a introdução de nutrição parenteral após avaliação.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369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73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HI Colors 1">
      <a:dk1>
        <a:srgbClr val="455560"/>
      </a:dk1>
      <a:lt1>
        <a:srgbClr val="FFFFFF"/>
      </a:lt1>
      <a:dk2>
        <a:srgbClr val="009FC3"/>
      </a:dk2>
      <a:lt2>
        <a:srgbClr val="FFFFFF"/>
      </a:lt2>
      <a:accent1>
        <a:srgbClr val="11D4FF"/>
      </a:accent1>
      <a:accent2>
        <a:srgbClr val="FF4D00"/>
      </a:accent2>
      <a:accent3>
        <a:srgbClr val="F6E70F"/>
      </a:accent3>
      <a:accent4>
        <a:srgbClr val="6F8798"/>
      </a:accent4>
      <a:accent5>
        <a:srgbClr val="D6F8FF"/>
      </a:accent5>
      <a:accent6>
        <a:srgbClr val="A5A5A5"/>
      </a:accent6>
      <a:hlink>
        <a:srgbClr val="11D4FF"/>
      </a:hlink>
      <a:folHlink>
        <a:srgbClr val="A5A5A5"/>
      </a:folHlink>
    </a:clrScheme>
    <a:fontScheme name="IHI Roboto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F1EFC5F-00B5-4278-A271-E62EB75F6A3C}" vid="{1983A5E2-2E9E-4A02-8FDA-90D82BB5FA3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25395DAD2818478FB24D5BA0BD8325" ma:contentTypeVersion="20" ma:contentTypeDescription="Crie um novo documento." ma:contentTypeScope="" ma:versionID="24308d20c0c3d627fb7be76a5de88f2c">
  <xsd:schema xmlns:xsd="http://www.w3.org/2001/XMLSchema" xmlns:xs="http://www.w3.org/2001/XMLSchema" xmlns:p="http://schemas.microsoft.com/office/2006/metadata/properties" xmlns:ns1="http://schemas.microsoft.com/sharepoint/v3" xmlns:ns2="7595665d-dcec-4a93-a94d-ada035ade8e0" xmlns:ns3="ba8db9e7-06ab-4fc3-8870-ae78930b596c" targetNamespace="http://schemas.microsoft.com/office/2006/metadata/properties" ma:root="true" ma:fieldsID="3af5802b2e47f2500314f291e59f10f0" ns1:_="" ns2:_="" ns3:_="">
    <xsd:import namespace="http://schemas.microsoft.com/sharepoint/v3"/>
    <xsd:import namespace="7595665d-dcec-4a93-a94d-ada035ade8e0"/>
    <xsd:import namespace="ba8db9e7-06ab-4fc3-8870-ae78930b5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665d-dcec-4a93-a94d-ada035ade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Marcações de imagem" ma:readOnly="false" ma:fieldId="{5cf76f15-5ced-4ddc-b409-7134ff3c332f}" ma:taxonomyMulti="true" ma:sspId="af7ba5c7-e7e8-46ad-a5c3-76d2e405b1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db9e7-06ab-4fc3-8870-ae78930b5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16b67270-77c6-4e53-9086-b260307a8d5e}" ma:internalName="TaxCatchAll" ma:showField="CatchAllData" ma:web="ba8db9e7-06ab-4fc3-8870-ae78930b5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7595665d-dcec-4a93-a94d-ada035ade8e0">
      <Terms xmlns="http://schemas.microsoft.com/office/infopath/2007/PartnerControls"/>
    </lcf76f155ced4ddcb4097134ff3c332f>
    <TaxCatchAll xmlns="ba8db9e7-06ab-4fc3-8870-ae78930b596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9DDE10-12EB-42BF-B155-B8951EEA9456}">
  <ds:schemaRefs>
    <ds:schemaRef ds:uri="7595665d-dcec-4a93-a94d-ada035ade8e0"/>
    <ds:schemaRef ds:uri="ba8db9e7-06ab-4fc3-8870-ae78930b59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B6969CE-2D11-4CA2-8FD7-66B25E54B27A}">
  <ds:schemaRefs>
    <ds:schemaRef ds:uri="http://purl.org/dc/terms/"/>
    <ds:schemaRef ds:uri="7595665d-dcec-4a93-a94d-ada035ade8e0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ba8db9e7-06ab-4fc3-8870-ae78930b596c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2C1549-D778-401E-B73F-ADE3221141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881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Peres</dc:creator>
  <cp:lastModifiedBy>Samara de Campos Braga</cp:lastModifiedBy>
  <cp:revision>28</cp:revision>
  <dcterms:created xsi:type="dcterms:W3CDTF">2021-08-02T20:34:53Z</dcterms:created>
  <dcterms:modified xsi:type="dcterms:W3CDTF">2024-04-22T20:03:48Z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0x010100DA25395DAD2818478FB24D5BA0BD8325</vt:lpwstr>
  </property>
  <property fmtid="{D5CDD505-2E9C-101B-9397-08002B2CF9AE}" pid="3" name="MediaServiceImageTags">
    <vt:lpwstr/>
  </property>
</Properties>
</file>