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621" r:id="rId6"/>
    <p:sldId id="271" r:id="rId7"/>
    <p:sldId id="544" r:id="rId8"/>
    <p:sldId id="4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106009-64E7-29F9-DCAE-F75B65A29AA7}" name="Erica de Oliveira Paes" initials="EP" userId="S::epaes@hcor.com.br::d9499473-f110-4f66-8078-daf736a74052" providerId="AD"/>
  <p188:author id="{062F6441-8B05-C0B2-705E-B5E2A52F369A}" name="crismarp66" initials="cr" userId="S::crismarp66_gmail.com#ext#@sbibae.onmicrosoft.com::4caa9a72-02c0-4433-becc-0455e6dbe9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E8AA"/>
    <a:srgbClr val="CCFF66"/>
    <a:srgbClr val="FBFDF9"/>
    <a:srgbClr val="CCFF99"/>
    <a:srgbClr val="99FF99"/>
    <a:srgbClr val="66FF66"/>
    <a:srgbClr val="EFFCFF"/>
    <a:srgbClr val="FBFEFF"/>
    <a:srgbClr val="DCF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304CF-A5E5-1858-6062-77AAB6280AE6}" v="44" dt="2024-04-22T19:54:07.2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jacobsen1" userId="S::patrickjacobsen1_hotmail.com#ext#@sbibae.onmicrosoft.com::58f04d8d-bead-4f16-83f7-ba637de9dd55" providerId="AD" clId="Web-{D6E304CF-A5E5-1858-6062-77AAB6280AE6}"/>
    <pc:docChg chg="modSld">
      <pc:chgData name="patrickjacobsen1" userId="S::patrickjacobsen1_hotmail.com#ext#@sbibae.onmicrosoft.com::58f04d8d-bead-4f16-83f7-ba637de9dd55" providerId="AD" clId="Web-{D6E304CF-A5E5-1858-6062-77AAB6280AE6}" dt="2024-04-22T19:53:59.118" v="31"/>
      <pc:docMkLst>
        <pc:docMk/>
      </pc:docMkLst>
      <pc:sldChg chg="modSp">
        <pc:chgData name="patrickjacobsen1" userId="S::patrickjacobsen1_hotmail.com#ext#@sbibae.onmicrosoft.com::58f04d8d-bead-4f16-83f7-ba637de9dd55" providerId="AD" clId="Web-{D6E304CF-A5E5-1858-6062-77AAB6280AE6}" dt="2024-04-22T19:47:26.968" v="1" actId="20577"/>
        <pc:sldMkLst>
          <pc:docMk/>
          <pc:sldMk cId="1266761059" sldId="271"/>
        </pc:sldMkLst>
        <pc:spChg chg="mod">
          <ac:chgData name="patrickjacobsen1" userId="S::patrickjacobsen1_hotmail.com#ext#@sbibae.onmicrosoft.com::58f04d8d-bead-4f16-83f7-ba637de9dd55" providerId="AD" clId="Web-{D6E304CF-A5E5-1858-6062-77AAB6280AE6}" dt="2024-04-22T19:47:26.968" v="1" actId="20577"/>
          <ac:spMkLst>
            <pc:docMk/>
            <pc:sldMk cId="1266761059" sldId="271"/>
            <ac:spMk id="26" creationId="{00000000-0000-0000-0000-000000000000}"/>
          </ac:spMkLst>
        </pc:spChg>
      </pc:sldChg>
      <pc:sldChg chg="modSp">
        <pc:chgData name="patrickjacobsen1" userId="S::patrickjacobsen1_hotmail.com#ext#@sbibae.onmicrosoft.com::58f04d8d-bead-4f16-83f7-ba637de9dd55" providerId="AD" clId="Web-{D6E304CF-A5E5-1858-6062-77AAB6280AE6}" dt="2024-04-22T19:53:59.118" v="31"/>
        <pc:sldMkLst>
          <pc:docMk/>
          <pc:sldMk cId="145561876" sldId="4215"/>
        </pc:sldMkLst>
        <pc:graphicFrameChg chg="mod modGraphic">
          <ac:chgData name="patrickjacobsen1" userId="S::patrickjacobsen1_hotmail.com#ext#@sbibae.onmicrosoft.com::58f04d8d-bead-4f16-83f7-ba637de9dd55" providerId="AD" clId="Web-{D6E304CF-A5E5-1858-6062-77AAB6280AE6}" dt="2024-04-22T19:53:59.118" v="31"/>
          <ac:graphicFrameMkLst>
            <pc:docMk/>
            <pc:sldMk cId="145561876" sldId="4215"/>
            <ac:graphicFrameMk id="3" creationId="{2B45ADC9-F9DB-4B94-92CF-6B20FCB1AA2B}"/>
          </ac:graphicFrameMkLst>
        </pc:graphicFrameChg>
      </pc:sldChg>
    </pc:docChg>
  </pc:docChgLst>
  <pc:docChgLst>
    <pc:chgData name="patrickjacobsen1" userId="S::patrickjacobsen1_hotmail.com#ext#@sbibae.onmicrosoft.com::58f04d8d-bead-4f16-83f7-ba637de9dd55" providerId="AD" clId="Web-{B5D78D84-04B6-4F1F-757A-988025EF4548}"/>
    <pc:docChg chg="modSld">
      <pc:chgData name="patrickjacobsen1" userId="S::patrickjacobsen1_hotmail.com#ext#@sbibae.onmicrosoft.com::58f04d8d-bead-4f16-83f7-ba637de9dd55" providerId="AD" clId="Web-{B5D78D84-04B6-4F1F-757A-988025EF4548}" dt="2024-03-12T14:30:04.586" v="2" actId="20577"/>
      <pc:docMkLst>
        <pc:docMk/>
      </pc:docMkLst>
      <pc:sldChg chg="modSp">
        <pc:chgData name="patrickjacobsen1" userId="S::patrickjacobsen1_hotmail.com#ext#@sbibae.onmicrosoft.com::58f04d8d-bead-4f16-83f7-ba637de9dd55" providerId="AD" clId="Web-{B5D78D84-04B6-4F1F-757A-988025EF4548}" dt="2024-03-12T14:30:04.586" v="2" actId="20577"/>
        <pc:sldMkLst>
          <pc:docMk/>
          <pc:sldMk cId="329044801" sldId="604"/>
        </pc:sldMkLst>
        <pc:spChg chg="mod">
          <ac:chgData name="patrickjacobsen1" userId="S::patrickjacobsen1_hotmail.com#ext#@sbibae.onmicrosoft.com::58f04d8d-bead-4f16-83f7-ba637de9dd55" providerId="AD" clId="Web-{B5D78D84-04B6-4F1F-757A-988025EF4548}" dt="2024-03-12T14:30:04.586" v="2" actId="20577"/>
          <ac:spMkLst>
            <pc:docMk/>
            <pc:sldMk cId="329044801" sldId="604"/>
            <ac:spMk id="26" creationId="{00000000-0000-0000-0000-000000000000}"/>
          </ac:spMkLst>
        </pc:spChg>
      </pc:sldChg>
    </pc:docChg>
  </pc:docChgLst>
  <pc:docChgLst>
    <pc:chgData name="patrickjacobsen1" userId="S::patrickjacobsen1_hotmail.com#ext#@sbibae.onmicrosoft.com::58f04d8d-bead-4f16-83f7-ba637de9dd55" providerId="AD" clId="Web-{5BD46563-FC9A-DC99-A3E2-7CA104386B1B}"/>
    <pc:docChg chg="modSld">
      <pc:chgData name="patrickjacobsen1" userId="S::patrickjacobsen1_hotmail.com#ext#@sbibae.onmicrosoft.com::58f04d8d-bead-4f16-83f7-ba637de9dd55" providerId="AD" clId="Web-{5BD46563-FC9A-DC99-A3E2-7CA104386B1B}" dt="2024-04-05T13:48:44.123" v="27"/>
      <pc:docMkLst>
        <pc:docMk/>
      </pc:docMkLst>
      <pc:sldChg chg="modSp">
        <pc:chgData name="patrickjacobsen1" userId="S::patrickjacobsen1_hotmail.com#ext#@sbibae.onmicrosoft.com::58f04d8d-bead-4f16-83f7-ba637de9dd55" providerId="AD" clId="Web-{5BD46563-FC9A-DC99-A3E2-7CA104386B1B}" dt="2024-04-05T13:48:13.903" v="7"/>
        <pc:sldMkLst>
          <pc:docMk/>
          <pc:sldMk cId="3005052368" sldId="544"/>
        </pc:sldMkLst>
        <pc:graphicFrameChg chg="mod modGraphic">
          <ac:chgData name="patrickjacobsen1" userId="S::patrickjacobsen1_hotmail.com#ext#@sbibae.onmicrosoft.com::58f04d8d-bead-4f16-83f7-ba637de9dd55" providerId="AD" clId="Web-{5BD46563-FC9A-DC99-A3E2-7CA104386B1B}" dt="2024-04-05T13:48:13.903" v="7"/>
          <ac:graphicFrameMkLst>
            <pc:docMk/>
            <pc:sldMk cId="3005052368" sldId="544"/>
            <ac:graphicFrameMk id="2" creationId="{00000000-0000-0000-0000-000000000000}"/>
          </ac:graphicFrameMkLst>
        </pc:graphicFrameChg>
      </pc:sldChg>
      <pc:sldChg chg="modSp">
        <pc:chgData name="patrickjacobsen1" userId="S::patrickjacobsen1_hotmail.com#ext#@sbibae.onmicrosoft.com::58f04d8d-bead-4f16-83f7-ba637de9dd55" providerId="AD" clId="Web-{5BD46563-FC9A-DC99-A3E2-7CA104386B1B}" dt="2024-04-05T13:48:44.123" v="27"/>
        <pc:sldMkLst>
          <pc:docMk/>
          <pc:sldMk cId="145561876" sldId="4215"/>
        </pc:sldMkLst>
        <pc:graphicFrameChg chg="mod modGraphic">
          <ac:chgData name="patrickjacobsen1" userId="S::patrickjacobsen1_hotmail.com#ext#@sbibae.onmicrosoft.com::58f04d8d-bead-4f16-83f7-ba637de9dd55" providerId="AD" clId="Web-{5BD46563-FC9A-DC99-A3E2-7CA104386B1B}" dt="2024-04-05T13:48:44.123" v="27"/>
          <ac:graphicFrameMkLst>
            <pc:docMk/>
            <pc:sldMk cId="145561876" sldId="4215"/>
            <ac:graphicFrameMk id="3" creationId="{2B45ADC9-F9DB-4B94-92CF-6B20FCB1AA2B}"/>
          </ac:graphicFrameMkLst>
        </pc:graphicFrameChg>
      </pc:sldChg>
    </pc:docChg>
  </pc:docChgLst>
  <pc:docChgLst>
    <pc:chgData name="beatriz.ramos@hsl.org.br" userId="S::urn:spo:guest#beatriz.ramos@hsl.org.br::" providerId="AD" clId="Web-{34576E1E-E6B3-B0CE-B762-452D95009BDA}"/>
    <pc:docChg chg="modSld">
      <pc:chgData name="beatriz.ramos@hsl.org.br" userId="S::urn:spo:guest#beatriz.ramos@hsl.org.br::" providerId="AD" clId="Web-{34576E1E-E6B3-B0CE-B762-452D95009BDA}" dt="2024-03-12T20:00:33.147" v="122"/>
      <pc:docMkLst>
        <pc:docMk/>
      </pc:docMkLst>
      <pc:sldChg chg="modSp">
        <pc:chgData name="beatriz.ramos@hsl.org.br" userId="S::urn:spo:guest#beatriz.ramos@hsl.org.br::" providerId="AD" clId="Web-{34576E1E-E6B3-B0CE-B762-452D95009BDA}" dt="2024-03-12T19:12:47.274" v="40" actId="1076"/>
        <pc:sldMkLst>
          <pc:docMk/>
          <pc:sldMk cId="329044801" sldId="604"/>
        </pc:sldMkLst>
        <pc:spChg chg="mod">
          <ac:chgData name="beatriz.ramos@hsl.org.br" userId="S::urn:spo:guest#beatriz.ramos@hsl.org.br::" providerId="AD" clId="Web-{34576E1E-E6B3-B0CE-B762-452D95009BDA}" dt="2024-03-12T19:12:47.274" v="40" actId="1076"/>
          <ac:spMkLst>
            <pc:docMk/>
            <pc:sldMk cId="329044801" sldId="604"/>
            <ac:spMk id="20" creationId="{E2192CD4-6AB3-45D0-9051-E2A04C7953CF}"/>
          </ac:spMkLst>
        </pc:spChg>
        <pc:spChg chg="mod">
          <ac:chgData name="beatriz.ramos@hsl.org.br" userId="S::urn:spo:guest#beatriz.ramos@hsl.org.br::" providerId="AD" clId="Web-{34576E1E-E6B3-B0CE-B762-452D95009BDA}" dt="2024-03-12T19:08:32.486" v="10" actId="20577"/>
          <ac:spMkLst>
            <pc:docMk/>
            <pc:sldMk cId="329044801" sldId="604"/>
            <ac:spMk id="25" creationId="{00000000-0000-0000-0000-000000000000}"/>
          </ac:spMkLst>
        </pc:spChg>
        <pc:spChg chg="mod">
          <ac:chgData name="beatriz.ramos@hsl.org.br" userId="S::urn:spo:guest#beatriz.ramos@hsl.org.br::" providerId="AD" clId="Web-{34576E1E-E6B3-B0CE-B762-452D95009BDA}" dt="2024-03-12T19:12:45.993" v="39" actId="20577"/>
          <ac:spMkLst>
            <pc:docMk/>
            <pc:sldMk cId="329044801" sldId="604"/>
            <ac:spMk id="26" creationId="{00000000-0000-0000-0000-000000000000}"/>
          </ac:spMkLst>
        </pc:spChg>
      </pc:sldChg>
      <pc:sldChg chg="modSp">
        <pc:chgData name="beatriz.ramos@hsl.org.br" userId="S::urn:spo:guest#beatriz.ramos@hsl.org.br::" providerId="AD" clId="Web-{34576E1E-E6B3-B0CE-B762-452D95009BDA}" dt="2024-03-12T19:46:24.015" v="95"/>
        <pc:sldMkLst>
          <pc:docMk/>
          <pc:sldMk cId="3596281831" sldId="605"/>
        </pc:sldMkLst>
        <pc:graphicFrameChg chg="mod modGraphic">
          <ac:chgData name="beatriz.ramos@hsl.org.br" userId="S::urn:spo:guest#beatriz.ramos@hsl.org.br::" providerId="AD" clId="Web-{34576E1E-E6B3-B0CE-B762-452D95009BDA}" dt="2024-03-12T19:46:24.015" v="95"/>
          <ac:graphicFrameMkLst>
            <pc:docMk/>
            <pc:sldMk cId="3596281831" sldId="605"/>
            <ac:graphicFrameMk id="2" creationId="{00000000-0000-0000-0000-000000000000}"/>
          </ac:graphicFrameMkLst>
        </pc:graphicFrameChg>
      </pc:sldChg>
      <pc:sldChg chg="modSp">
        <pc:chgData name="beatriz.ramos@hsl.org.br" userId="S::urn:spo:guest#beatriz.ramos@hsl.org.br::" providerId="AD" clId="Web-{34576E1E-E6B3-B0CE-B762-452D95009BDA}" dt="2024-03-12T20:00:33.147" v="122"/>
        <pc:sldMkLst>
          <pc:docMk/>
          <pc:sldMk cId="1102589736" sldId="606"/>
        </pc:sldMkLst>
        <pc:graphicFrameChg chg="mod modGraphic">
          <ac:chgData name="beatriz.ramos@hsl.org.br" userId="S::urn:spo:guest#beatriz.ramos@hsl.org.br::" providerId="AD" clId="Web-{34576E1E-E6B3-B0CE-B762-452D95009BDA}" dt="2024-03-12T20:00:33.147" v="122"/>
          <ac:graphicFrameMkLst>
            <pc:docMk/>
            <pc:sldMk cId="1102589736" sldId="606"/>
            <ac:graphicFrameMk id="2" creationId="{00000000-0000-0000-0000-000000000000}"/>
          </ac:graphicFrameMkLst>
        </pc:graphicFrameChg>
      </pc:sldChg>
    </pc:docChg>
  </pc:docChgLst>
  <pc:docChgLst>
    <pc:chgData name="Patricia dos Santos Bopsin" userId="99ad24c4-6049-4f6c-99ed-8dcd0902e1e0" providerId="ADAL" clId="{C047E3CF-4EBE-40B1-8756-7EB3F8410F68}"/>
    <pc:docChg chg="undo custSel delSld modSld">
      <pc:chgData name="Patricia dos Santos Bopsin" userId="99ad24c4-6049-4f6c-99ed-8dcd0902e1e0" providerId="ADAL" clId="{C047E3CF-4EBE-40B1-8756-7EB3F8410F68}" dt="2024-03-13T15:28:34.875" v="2321" actId="33524"/>
      <pc:docMkLst>
        <pc:docMk/>
      </pc:docMkLst>
      <pc:sldChg chg="modSp mod">
        <pc:chgData name="Patricia dos Santos Bopsin" userId="99ad24c4-6049-4f6c-99ed-8dcd0902e1e0" providerId="ADAL" clId="{C047E3CF-4EBE-40B1-8756-7EB3F8410F68}" dt="2024-03-12T14:29:26.513" v="1237" actId="6549"/>
        <pc:sldMkLst>
          <pc:docMk/>
          <pc:sldMk cId="1266761059" sldId="271"/>
        </pc:sldMkLst>
        <pc:spChg chg="mod">
          <ac:chgData name="Patricia dos Santos Bopsin" userId="99ad24c4-6049-4f6c-99ed-8dcd0902e1e0" providerId="ADAL" clId="{C047E3CF-4EBE-40B1-8756-7EB3F8410F68}" dt="2024-03-12T14:29:09.326" v="1236" actId="6549"/>
          <ac:spMkLst>
            <pc:docMk/>
            <pc:sldMk cId="1266761059" sldId="271"/>
            <ac:spMk id="26" creationId="{00000000-0000-0000-0000-000000000000}"/>
          </ac:spMkLst>
        </pc:spChg>
        <pc:spChg chg="mod">
          <ac:chgData name="Patricia dos Santos Bopsin" userId="99ad24c4-6049-4f6c-99ed-8dcd0902e1e0" providerId="ADAL" clId="{C047E3CF-4EBE-40B1-8756-7EB3F8410F68}" dt="2024-03-12T14:29:26.513" v="1237" actId="6549"/>
          <ac:spMkLst>
            <pc:docMk/>
            <pc:sldMk cId="1266761059" sldId="271"/>
            <ac:spMk id="41" creationId="{82623B2D-372C-42A3-80AE-FF93F80CE195}"/>
          </ac:spMkLst>
        </pc:spChg>
        <pc:cxnChg chg="mod">
          <ac:chgData name="Patricia dos Santos Bopsin" userId="99ad24c4-6049-4f6c-99ed-8dcd0902e1e0" providerId="ADAL" clId="{C047E3CF-4EBE-40B1-8756-7EB3F8410F68}" dt="2024-03-12T14:29:09.326" v="1236" actId="6549"/>
          <ac:cxnSpMkLst>
            <pc:docMk/>
            <pc:sldMk cId="1266761059" sldId="271"/>
            <ac:cxnSpMk id="35" creationId="{B125143D-7896-4C50-A918-D3D49E2F228F}"/>
          </ac:cxnSpMkLst>
        </pc:cxnChg>
        <pc:cxnChg chg="mod">
          <ac:chgData name="Patricia dos Santos Bopsin" userId="99ad24c4-6049-4f6c-99ed-8dcd0902e1e0" providerId="ADAL" clId="{C047E3CF-4EBE-40B1-8756-7EB3F8410F68}" dt="2024-03-12T14:29:26.513" v="1237" actId="6549"/>
          <ac:cxnSpMkLst>
            <pc:docMk/>
            <pc:sldMk cId="1266761059" sldId="271"/>
            <ac:cxnSpMk id="44" creationId="{1669EB55-9D44-46A2-A5A4-8EBBBC37FCB5}"/>
          </ac:cxnSpMkLst>
        </pc:cxnChg>
        <pc:cxnChg chg="mod">
          <ac:chgData name="Patricia dos Santos Bopsin" userId="99ad24c4-6049-4f6c-99ed-8dcd0902e1e0" providerId="ADAL" clId="{C047E3CF-4EBE-40B1-8756-7EB3F8410F68}" dt="2024-03-12T14:29:26.513" v="1237" actId="6549"/>
          <ac:cxnSpMkLst>
            <pc:docMk/>
            <pc:sldMk cId="1266761059" sldId="271"/>
            <ac:cxnSpMk id="47" creationId="{3EFAA441-EBE9-4EC3-9CC8-291E3EFFB7FC}"/>
          </ac:cxnSpMkLst>
        </pc:cxnChg>
      </pc:sldChg>
      <pc:sldChg chg="modSp mod">
        <pc:chgData name="Patricia dos Santos Bopsin" userId="99ad24c4-6049-4f6c-99ed-8dcd0902e1e0" providerId="ADAL" clId="{C047E3CF-4EBE-40B1-8756-7EB3F8410F68}" dt="2024-03-13T15:28:34.875" v="2321" actId="33524"/>
        <pc:sldMkLst>
          <pc:docMk/>
          <pc:sldMk cId="3005052368" sldId="544"/>
        </pc:sldMkLst>
        <pc:graphicFrameChg chg="modGraphic">
          <ac:chgData name="Patricia dos Santos Bopsin" userId="99ad24c4-6049-4f6c-99ed-8dcd0902e1e0" providerId="ADAL" clId="{C047E3CF-4EBE-40B1-8756-7EB3F8410F68}" dt="2024-03-13T15:28:34.875" v="2321" actId="33524"/>
          <ac:graphicFrameMkLst>
            <pc:docMk/>
            <pc:sldMk cId="3005052368" sldId="544"/>
            <ac:graphicFrameMk id="2" creationId="{00000000-0000-0000-0000-000000000000}"/>
          </ac:graphicFrameMkLst>
        </pc:graphicFrameChg>
      </pc:sldChg>
      <pc:sldChg chg="delSp mod">
        <pc:chgData name="Patricia dos Santos Bopsin" userId="99ad24c4-6049-4f6c-99ed-8dcd0902e1e0" providerId="ADAL" clId="{C047E3CF-4EBE-40B1-8756-7EB3F8410F68}" dt="2024-03-12T19:56:01.882" v="2311" actId="478"/>
        <pc:sldMkLst>
          <pc:docMk/>
          <pc:sldMk cId="329044801" sldId="604"/>
        </pc:sldMkLst>
        <pc:spChg chg="del">
          <ac:chgData name="Patricia dos Santos Bopsin" userId="99ad24c4-6049-4f6c-99ed-8dcd0902e1e0" providerId="ADAL" clId="{C047E3CF-4EBE-40B1-8756-7EB3F8410F68}" dt="2024-03-12T19:56:01.882" v="2311" actId="478"/>
          <ac:spMkLst>
            <pc:docMk/>
            <pc:sldMk cId="329044801" sldId="604"/>
            <ac:spMk id="2" creationId="{5CEA2292-8585-2C3F-FE5B-5ADFD03D0911}"/>
          </ac:spMkLst>
        </pc:spChg>
        <pc:spChg chg="del">
          <ac:chgData name="Patricia dos Santos Bopsin" userId="99ad24c4-6049-4f6c-99ed-8dcd0902e1e0" providerId="ADAL" clId="{C047E3CF-4EBE-40B1-8756-7EB3F8410F68}" dt="2024-03-12T19:55:58.703" v="2310" actId="478"/>
          <ac:spMkLst>
            <pc:docMk/>
            <pc:sldMk cId="329044801" sldId="604"/>
            <ac:spMk id="4" creationId="{63D1BA0B-215A-3CAA-A713-07B0A84AB848}"/>
          </ac:spMkLst>
        </pc:spChg>
      </pc:sldChg>
      <pc:sldChg chg="delSp modSp mod">
        <pc:chgData name="Patricia dos Santos Bopsin" userId="99ad24c4-6049-4f6c-99ed-8dcd0902e1e0" providerId="ADAL" clId="{C047E3CF-4EBE-40B1-8756-7EB3F8410F68}" dt="2024-03-13T12:38:25.407" v="2312" actId="20577"/>
        <pc:sldMkLst>
          <pc:docMk/>
          <pc:sldMk cId="3596281831" sldId="605"/>
        </pc:sldMkLst>
        <pc:spChg chg="del">
          <ac:chgData name="Patricia dos Santos Bopsin" userId="99ad24c4-6049-4f6c-99ed-8dcd0902e1e0" providerId="ADAL" clId="{C047E3CF-4EBE-40B1-8756-7EB3F8410F68}" dt="2024-03-12T12:43:55.908" v="257" actId="478"/>
          <ac:spMkLst>
            <pc:docMk/>
            <pc:sldMk cId="3596281831" sldId="605"/>
            <ac:spMk id="3" creationId="{00000000-0000-0000-0000-000000000000}"/>
          </ac:spMkLst>
        </pc:spChg>
        <pc:graphicFrameChg chg="mod modGraphic">
          <ac:chgData name="Patricia dos Santos Bopsin" userId="99ad24c4-6049-4f6c-99ed-8dcd0902e1e0" providerId="ADAL" clId="{C047E3CF-4EBE-40B1-8756-7EB3F8410F68}" dt="2024-03-13T12:38:25.407" v="2312" actId="20577"/>
          <ac:graphicFrameMkLst>
            <pc:docMk/>
            <pc:sldMk cId="3596281831" sldId="605"/>
            <ac:graphicFrameMk id="2" creationId="{00000000-0000-0000-0000-000000000000}"/>
          </ac:graphicFrameMkLst>
        </pc:graphicFrameChg>
      </pc:sldChg>
      <pc:sldChg chg="delSp modSp mod">
        <pc:chgData name="Patricia dos Santos Bopsin" userId="99ad24c4-6049-4f6c-99ed-8dcd0902e1e0" providerId="ADAL" clId="{C047E3CF-4EBE-40B1-8756-7EB3F8410F68}" dt="2024-03-12T19:12:02.060" v="2300" actId="20577"/>
        <pc:sldMkLst>
          <pc:docMk/>
          <pc:sldMk cId="1102589736" sldId="606"/>
        </pc:sldMkLst>
        <pc:spChg chg="del">
          <ac:chgData name="Patricia dos Santos Bopsin" userId="99ad24c4-6049-4f6c-99ed-8dcd0902e1e0" providerId="ADAL" clId="{C047E3CF-4EBE-40B1-8756-7EB3F8410F68}" dt="2024-03-12T12:59:23.513" v="338" actId="478"/>
          <ac:spMkLst>
            <pc:docMk/>
            <pc:sldMk cId="1102589736" sldId="606"/>
            <ac:spMk id="5" creationId="{00000000-0000-0000-0000-000000000000}"/>
          </ac:spMkLst>
        </pc:spChg>
        <pc:graphicFrameChg chg="mod modGraphic">
          <ac:chgData name="Patricia dos Santos Bopsin" userId="99ad24c4-6049-4f6c-99ed-8dcd0902e1e0" providerId="ADAL" clId="{C047E3CF-4EBE-40B1-8756-7EB3F8410F68}" dt="2024-03-12T19:12:02.060" v="2300" actId="20577"/>
          <ac:graphicFrameMkLst>
            <pc:docMk/>
            <pc:sldMk cId="1102589736" sldId="606"/>
            <ac:graphicFrameMk id="2" creationId="{00000000-0000-0000-0000-000000000000}"/>
          </ac:graphicFrameMkLst>
        </pc:graphicFrameChg>
      </pc:sldChg>
      <pc:sldChg chg="del">
        <pc:chgData name="Patricia dos Santos Bopsin" userId="99ad24c4-6049-4f6c-99ed-8dcd0902e1e0" providerId="ADAL" clId="{C047E3CF-4EBE-40B1-8756-7EB3F8410F68}" dt="2024-03-12T17:42:08.576" v="2044" actId="2696"/>
        <pc:sldMkLst>
          <pc:docMk/>
          <pc:sldMk cId="2366980573" sldId="607"/>
        </pc:sldMkLst>
      </pc:sldChg>
      <pc:sldChg chg="del">
        <pc:chgData name="Patricia dos Santos Bopsin" userId="99ad24c4-6049-4f6c-99ed-8dcd0902e1e0" providerId="ADAL" clId="{C047E3CF-4EBE-40B1-8756-7EB3F8410F68}" dt="2024-03-12T17:42:39.801" v="2045" actId="47"/>
        <pc:sldMkLst>
          <pc:docMk/>
          <pc:sldMk cId="2628280273" sldId="608"/>
        </pc:sldMkLst>
      </pc:sldChg>
      <pc:sldChg chg="addSp delSp modSp mod">
        <pc:chgData name="Patricia dos Santos Bopsin" userId="99ad24c4-6049-4f6c-99ed-8dcd0902e1e0" providerId="ADAL" clId="{C047E3CF-4EBE-40B1-8756-7EB3F8410F68}" dt="2024-03-12T18:50:50.194" v="2247" actId="6549"/>
        <pc:sldMkLst>
          <pc:docMk/>
          <pc:sldMk cId="145561876" sldId="4215"/>
        </pc:sldMkLst>
        <pc:graphicFrameChg chg="add del mod modGraphic">
          <ac:chgData name="Patricia dos Santos Bopsin" userId="99ad24c4-6049-4f6c-99ed-8dcd0902e1e0" providerId="ADAL" clId="{C047E3CF-4EBE-40B1-8756-7EB3F8410F68}" dt="2024-03-12T18:50:50.194" v="2247" actId="6549"/>
          <ac:graphicFrameMkLst>
            <pc:docMk/>
            <pc:sldMk cId="145561876" sldId="4215"/>
            <ac:graphicFrameMk id="3" creationId="{2B45ADC9-F9DB-4B94-92CF-6B20FCB1AA2B}"/>
          </ac:graphicFrameMkLst>
        </pc:graphicFrameChg>
      </pc:sldChg>
      <pc:sldChg chg="modSp mod">
        <pc:chgData name="Patricia dos Santos Bopsin" userId="99ad24c4-6049-4f6c-99ed-8dcd0902e1e0" providerId="ADAL" clId="{C047E3CF-4EBE-40B1-8756-7EB3F8410F68}" dt="2024-03-12T14:15:13.844" v="1119" actId="6549"/>
        <pc:sldMkLst>
          <pc:docMk/>
          <pc:sldMk cId="499595832" sldId="4234"/>
        </pc:sldMkLst>
        <pc:graphicFrameChg chg="mod modGraphic">
          <ac:chgData name="Patricia dos Santos Bopsin" userId="99ad24c4-6049-4f6c-99ed-8dcd0902e1e0" providerId="ADAL" clId="{C047E3CF-4EBE-40B1-8756-7EB3F8410F68}" dt="2024-03-12T14:15:13.844" v="1119" actId="6549"/>
          <ac:graphicFrameMkLst>
            <pc:docMk/>
            <pc:sldMk cId="499595832" sldId="4234"/>
            <ac:graphicFrameMk id="2" creationId="{00000000-0000-0000-0000-000000000000}"/>
          </ac:graphicFrameMkLst>
        </pc:graphicFrameChg>
      </pc:sldChg>
      <pc:sldChg chg="addSp delSp modSp mod">
        <pc:chgData name="Patricia dos Santos Bopsin" userId="99ad24c4-6049-4f6c-99ed-8dcd0902e1e0" providerId="ADAL" clId="{C047E3CF-4EBE-40B1-8756-7EB3F8410F68}" dt="2024-03-12T18:04:54.356" v="2170" actId="478"/>
        <pc:sldMkLst>
          <pc:docMk/>
          <pc:sldMk cId="1171104161" sldId="4238"/>
        </pc:sldMkLst>
        <pc:spChg chg="mod">
          <ac:chgData name="Patricia dos Santos Bopsin" userId="99ad24c4-6049-4f6c-99ed-8dcd0902e1e0" providerId="ADAL" clId="{C047E3CF-4EBE-40B1-8756-7EB3F8410F68}" dt="2024-03-12T18:04:49.999" v="2169" actId="14100"/>
          <ac:spMkLst>
            <pc:docMk/>
            <pc:sldMk cId="1171104161" sldId="4238"/>
            <ac:spMk id="3" creationId="{00000000-0000-0000-0000-000000000000}"/>
          </ac:spMkLst>
        </pc:spChg>
        <pc:spChg chg="add del mod">
          <ac:chgData name="Patricia dos Santos Bopsin" userId="99ad24c4-6049-4f6c-99ed-8dcd0902e1e0" providerId="ADAL" clId="{C047E3CF-4EBE-40B1-8756-7EB3F8410F68}" dt="2024-03-12T18:01:48.812" v="2049" actId="22"/>
          <ac:spMkLst>
            <pc:docMk/>
            <pc:sldMk cId="1171104161" sldId="4238"/>
            <ac:spMk id="4" creationId="{37A2F430-A324-A67A-192C-A368EFCE4D30}"/>
          </ac:spMkLst>
        </pc:spChg>
        <pc:spChg chg="del">
          <ac:chgData name="Patricia dos Santos Bopsin" userId="99ad24c4-6049-4f6c-99ed-8dcd0902e1e0" providerId="ADAL" clId="{C047E3CF-4EBE-40B1-8756-7EB3F8410F68}" dt="2024-03-12T18:04:54.356" v="2170" actId="478"/>
          <ac:spMkLst>
            <pc:docMk/>
            <pc:sldMk cId="1171104161" sldId="4238"/>
            <ac:spMk id="10" creationId="{00000000-0000-0000-0000-000000000000}"/>
          </ac:spMkLst>
        </pc:spChg>
      </pc:sldChg>
    </pc:docChg>
  </pc:docChgLst>
  <pc:docChgLst>
    <pc:chgData name="Zelia Fernanda da Freria" userId="S::zelia.freria@einstein.br::dff8025a-dcff-4bf2-a7e6-deb09c6e7c8c" providerId="AD" clId="Web-{68FE700A-C682-002D-6832-FE19888A35DA}"/>
    <pc:docChg chg="modSld">
      <pc:chgData name="Zelia Fernanda da Freria" userId="S::zelia.freria@einstein.br::dff8025a-dcff-4bf2-a7e6-deb09c6e7c8c" providerId="AD" clId="Web-{68FE700A-C682-002D-6832-FE19888A35DA}" dt="2024-03-12T18:44:09.897" v="3" actId="1076"/>
      <pc:docMkLst>
        <pc:docMk/>
      </pc:docMkLst>
      <pc:sldChg chg="modSp">
        <pc:chgData name="Zelia Fernanda da Freria" userId="S::zelia.freria@einstein.br::dff8025a-dcff-4bf2-a7e6-deb09c6e7c8c" providerId="AD" clId="Web-{68FE700A-C682-002D-6832-FE19888A35DA}" dt="2024-03-12T18:44:09.897" v="3" actId="1076"/>
        <pc:sldMkLst>
          <pc:docMk/>
          <pc:sldMk cId="1449552250" sldId="4237"/>
        </pc:sldMkLst>
        <pc:spChg chg="mod">
          <ac:chgData name="Zelia Fernanda da Freria" userId="S::zelia.freria@einstein.br::dff8025a-dcff-4bf2-a7e6-deb09c6e7c8c" providerId="AD" clId="Web-{68FE700A-C682-002D-6832-FE19888A35DA}" dt="2024-03-12T18:44:09.897" v="3" actId="1076"/>
          <ac:spMkLst>
            <pc:docMk/>
            <pc:sldMk cId="1449552250" sldId="4237"/>
            <ac:spMk id="2" creationId="{CDFC7F41-DA48-46E8-9912-2901303CF3C5}"/>
          </ac:spMkLst>
        </pc:spChg>
        <pc:graphicFrameChg chg="mod modGraphic">
          <ac:chgData name="Zelia Fernanda da Freria" userId="S::zelia.freria@einstein.br::dff8025a-dcff-4bf2-a7e6-deb09c6e7c8c" providerId="AD" clId="Web-{68FE700A-C682-002D-6832-FE19888A35DA}" dt="2024-03-12T18:03:22.973" v="1"/>
          <ac:graphicFrameMkLst>
            <pc:docMk/>
            <pc:sldMk cId="1449552250" sldId="4237"/>
            <ac:graphicFrameMk id="16" creationId="{0FD6D8E5-A128-438C-83AD-15191335BA03}"/>
          </ac:graphicFrameMkLst>
        </pc:graphicFrameChg>
      </pc:sldChg>
    </pc:docChg>
  </pc:docChgLst>
  <pc:docChgLst>
    <pc:chgData name="Natalia Souza de Melo" userId="S::nmelo_hcor.com.br#ext#@sbibae.onmicrosoft.com::82071444-c6f3-4558-b696-9255fde88f05" providerId="AD" clId="Web-{51E97B14-5043-F88C-C416-21CC92114BE6}"/>
    <pc:docChg chg="modSld">
      <pc:chgData name="Natalia Souza de Melo" userId="S::nmelo_hcor.com.br#ext#@sbibae.onmicrosoft.com::82071444-c6f3-4558-b696-9255fde88f05" providerId="AD" clId="Web-{51E97B14-5043-F88C-C416-21CC92114BE6}" dt="2024-03-14T14:00:53.597" v="6"/>
      <pc:docMkLst>
        <pc:docMk/>
      </pc:docMkLst>
      <pc:sldChg chg="modSp">
        <pc:chgData name="Natalia Souza de Melo" userId="S::nmelo_hcor.com.br#ext#@sbibae.onmicrosoft.com::82071444-c6f3-4558-b696-9255fde88f05" providerId="AD" clId="Web-{51E97B14-5043-F88C-C416-21CC92114BE6}" dt="2024-03-14T14:00:53.597" v="6"/>
        <pc:sldMkLst>
          <pc:docMk/>
          <pc:sldMk cId="3596281831" sldId="605"/>
        </pc:sldMkLst>
        <pc:graphicFrameChg chg="mod modGraphic">
          <ac:chgData name="Natalia Souza de Melo" userId="S::nmelo_hcor.com.br#ext#@sbibae.onmicrosoft.com::82071444-c6f3-4558-b696-9255fde88f05" providerId="AD" clId="Web-{51E97B14-5043-F88C-C416-21CC92114BE6}" dt="2024-03-14T14:00:53.597" v="6"/>
          <ac:graphicFrameMkLst>
            <pc:docMk/>
            <pc:sldMk cId="3596281831" sldId="605"/>
            <ac:graphicFrameMk id="2" creationId="{00000000-0000-0000-0000-000000000000}"/>
          </ac:graphicFrameMkLst>
        </pc:graphicFrameChg>
      </pc:sldChg>
    </pc:docChg>
  </pc:docChgLst>
  <pc:docChgLst>
    <pc:chgData name="crismarp66" userId="S::crismarp66_gmail.com#ext#@sbibae.onmicrosoft.com::4caa9a72-02c0-4433-becc-0455e6dbe9dd" providerId="AD" clId="Web-{E65B5DD0-955D-300A-62B3-4307470A40B5}"/>
    <pc:docChg chg="mod modSld">
      <pc:chgData name="crismarp66" userId="S::crismarp66_gmail.com#ext#@sbibae.onmicrosoft.com::4caa9a72-02c0-4433-becc-0455e6dbe9dd" providerId="AD" clId="Web-{E65B5DD0-955D-300A-62B3-4307470A40B5}" dt="2024-03-13T12:53:35.824" v="599"/>
      <pc:docMkLst>
        <pc:docMk/>
      </pc:docMkLst>
      <pc:sldChg chg="delCm modCm">
        <pc:chgData name="crismarp66" userId="S::crismarp66_gmail.com#ext#@sbibae.onmicrosoft.com::4caa9a72-02c0-4433-becc-0455e6dbe9dd" providerId="AD" clId="Web-{E65B5DD0-955D-300A-62B3-4307470A40B5}" dt="2024-03-13T12:32:03.044" v="585"/>
        <pc:sldMkLst>
          <pc:docMk/>
          <pc:sldMk cId="3005052368" sldId="544"/>
        </pc:sldMkLst>
      </pc:sldChg>
      <pc:sldChg chg="delSp">
        <pc:chgData name="crismarp66" userId="S::crismarp66_gmail.com#ext#@sbibae.onmicrosoft.com::4caa9a72-02c0-4433-becc-0455e6dbe9dd" providerId="AD" clId="Web-{E65B5DD0-955D-300A-62B3-4307470A40B5}" dt="2024-03-13T11:39:31.289" v="0"/>
        <pc:sldMkLst>
          <pc:docMk/>
          <pc:sldMk cId="329044801" sldId="604"/>
        </pc:sldMkLst>
        <pc:spChg chg="del">
          <ac:chgData name="crismarp66" userId="S::crismarp66_gmail.com#ext#@sbibae.onmicrosoft.com::4caa9a72-02c0-4433-becc-0455e6dbe9dd" providerId="AD" clId="Web-{E65B5DD0-955D-300A-62B3-4307470A40B5}" dt="2024-03-13T11:39:31.289" v="0"/>
          <ac:spMkLst>
            <pc:docMk/>
            <pc:sldMk cId="329044801" sldId="604"/>
            <ac:spMk id="47" creationId="{00000000-0000-0000-0000-000000000000}"/>
          </ac:spMkLst>
        </pc:spChg>
      </pc:sldChg>
      <pc:sldChg chg="modSp">
        <pc:chgData name="crismarp66" userId="S::crismarp66_gmail.com#ext#@sbibae.onmicrosoft.com::4caa9a72-02c0-4433-becc-0455e6dbe9dd" providerId="AD" clId="Web-{E65B5DD0-955D-300A-62B3-4307470A40B5}" dt="2024-03-13T12:53:35.824" v="599"/>
        <pc:sldMkLst>
          <pc:docMk/>
          <pc:sldMk cId="3596281831" sldId="605"/>
        </pc:sldMkLst>
        <pc:graphicFrameChg chg="mod modGraphic">
          <ac:chgData name="crismarp66" userId="S::crismarp66_gmail.com#ext#@sbibae.onmicrosoft.com::4caa9a72-02c0-4433-becc-0455e6dbe9dd" providerId="AD" clId="Web-{E65B5DD0-955D-300A-62B3-4307470A40B5}" dt="2024-03-13T12:53:35.824" v="599"/>
          <ac:graphicFrameMkLst>
            <pc:docMk/>
            <pc:sldMk cId="3596281831" sldId="605"/>
            <ac:graphicFrameMk id="2" creationId="{00000000-0000-0000-0000-000000000000}"/>
          </ac:graphicFrameMkLst>
        </pc:graphicFrameChg>
      </pc:sldChg>
      <pc:sldChg chg="modSp">
        <pc:chgData name="crismarp66" userId="S::crismarp66_gmail.com#ext#@sbibae.onmicrosoft.com::4caa9a72-02c0-4433-becc-0455e6dbe9dd" providerId="AD" clId="Web-{E65B5DD0-955D-300A-62B3-4307470A40B5}" dt="2024-03-13T12:25:43.223" v="579"/>
        <pc:sldMkLst>
          <pc:docMk/>
          <pc:sldMk cId="1102589736" sldId="606"/>
        </pc:sldMkLst>
        <pc:graphicFrameChg chg="mod modGraphic">
          <ac:chgData name="crismarp66" userId="S::crismarp66_gmail.com#ext#@sbibae.onmicrosoft.com::4caa9a72-02c0-4433-becc-0455e6dbe9dd" providerId="AD" clId="Web-{E65B5DD0-955D-300A-62B3-4307470A40B5}" dt="2024-03-13T12:25:43.223" v="579"/>
          <ac:graphicFrameMkLst>
            <pc:docMk/>
            <pc:sldMk cId="1102589736" sldId="606"/>
            <ac:graphicFrameMk id="2" creationId="{00000000-0000-0000-0000-000000000000}"/>
          </ac:graphicFrameMkLst>
        </pc:graphicFrameChg>
      </pc:sldChg>
      <pc:sldChg chg="modSp">
        <pc:chgData name="crismarp66" userId="S::crismarp66_gmail.com#ext#@sbibae.onmicrosoft.com::4caa9a72-02c0-4433-becc-0455e6dbe9dd" providerId="AD" clId="Web-{E65B5DD0-955D-300A-62B3-4307470A40B5}" dt="2024-03-13T12:03:40.851" v="305"/>
        <pc:sldMkLst>
          <pc:docMk/>
          <pc:sldMk cId="499595832" sldId="4234"/>
        </pc:sldMkLst>
        <pc:graphicFrameChg chg="mod modGraphic">
          <ac:chgData name="crismarp66" userId="S::crismarp66_gmail.com#ext#@sbibae.onmicrosoft.com::4caa9a72-02c0-4433-becc-0455e6dbe9dd" providerId="AD" clId="Web-{E65B5DD0-955D-300A-62B3-4307470A40B5}" dt="2024-03-13T12:03:40.851" v="305"/>
          <ac:graphicFrameMkLst>
            <pc:docMk/>
            <pc:sldMk cId="499595832" sldId="4234"/>
            <ac:graphicFrameMk id="2" creationId="{00000000-0000-0000-0000-000000000000}"/>
          </ac:graphicFrameMkLst>
        </pc:graphicFrameChg>
      </pc:sldChg>
    </pc:docChg>
  </pc:docChgLst>
  <pc:docChgLst>
    <pc:chgData name="Natalia Souza de Melo" userId="S::nmelo@hcor.com.br::774afc82-fe6d-456f-a40e-c7c625fd9ebc" providerId="AD" clId="Web-{A1200A43-4DFA-4122-A5E2-A1C05132A5DB}"/>
    <pc:docChg chg="modSld">
      <pc:chgData name="Natalia Souza de Melo" userId="S::nmelo@hcor.com.br::774afc82-fe6d-456f-a40e-c7c625fd9ebc" providerId="AD" clId="Web-{A1200A43-4DFA-4122-A5E2-A1C05132A5DB}" dt="2024-03-11T17:02:35.809" v="398"/>
      <pc:docMkLst>
        <pc:docMk/>
      </pc:docMkLst>
      <pc:sldChg chg="addSp modSp">
        <pc:chgData name="Natalia Souza de Melo" userId="S::nmelo@hcor.com.br::774afc82-fe6d-456f-a40e-c7c625fd9ebc" providerId="AD" clId="Web-{A1200A43-4DFA-4122-A5E2-A1C05132A5DB}" dt="2024-03-11T16:37:34.136" v="212" actId="20577"/>
        <pc:sldMkLst>
          <pc:docMk/>
          <pc:sldMk cId="329044801" sldId="604"/>
        </pc:sldMkLst>
        <pc:spChg chg="add mod">
          <ac:chgData name="Natalia Souza de Melo" userId="S::nmelo@hcor.com.br::774afc82-fe6d-456f-a40e-c7c625fd9ebc" providerId="AD" clId="Web-{A1200A43-4DFA-4122-A5E2-A1C05132A5DB}" dt="2024-03-11T16:19:27.273" v="44" actId="1076"/>
          <ac:spMkLst>
            <pc:docMk/>
            <pc:sldMk cId="329044801" sldId="604"/>
            <ac:spMk id="2" creationId="{5CEA2292-8585-2C3F-FE5B-5ADFD03D0911}"/>
          </ac:spMkLst>
        </pc:spChg>
        <pc:spChg chg="add mod">
          <ac:chgData name="Natalia Souza de Melo" userId="S::nmelo@hcor.com.br::774afc82-fe6d-456f-a40e-c7c625fd9ebc" providerId="AD" clId="Web-{A1200A43-4DFA-4122-A5E2-A1C05132A5DB}" dt="2024-03-11T16:27:41.414" v="67"/>
          <ac:spMkLst>
            <pc:docMk/>
            <pc:sldMk cId="329044801" sldId="604"/>
            <ac:spMk id="4" creationId="{63D1BA0B-215A-3CAA-A713-07B0A84AB848}"/>
          </ac:spMkLst>
        </pc:spChg>
        <pc:spChg chg="mod">
          <ac:chgData name="Natalia Souza de Melo" userId="S::nmelo@hcor.com.br::774afc82-fe6d-456f-a40e-c7c625fd9ebc" providerId="AD" clId="Web-{A1200A43-4DFA-4122-A5E2-A1C05132A5DB}" dt="2024-03-11T16:37:34.136" v="212" actId="20577"/>
          <ac:spMkLst>
            <pc:docMk/>
            <pc:sldMk cId="329044801" sldId="604"/>
            <ac:spMk id="26" creationId="{00000000-0000-0000-0000-000000000000}"/>
          </ac:spMkLst>
        </pc:spChg>
      </pc:sldChg>
      <pc:sldChg chg="modSp">
        <pc:chgData name="Natalia Souza de Melo" userId="S::nmelo@hcor.com.br::774afc82-fe6d-456f-a40e-c7c625fd9ebc" providerId="AD" clId="Web-{A1200A43-4DFA-4122-A5E2-A1C05132A5DB}" dt="2024-03-11T16:35:21.116" v="183"/>
        <pc:sldMkLst>
          <pc:docMk/>
          <pc:sldMk cId="3596281831" sldId="605"/>
        </pc:sldMkLst>
        <pc:graphicFrameChg chg="mod modGraphic">
          <ac:chgData name="Natalia Souza de Melo" userId="S::nmelo@hcor.com.br::774afc82-fe6d-456f-a40e-c7c625fd9ebc" providerId="AD" clId="Web-{A1200A43-4DFA-4122-A5E2-A1C05132A5DB}" dt="2024-03-11T16:35:21.116" v="183"/>
          <ac:graphicFrameMkLst>
            <pc:docMk/>
            <pc:sldMk cId="3596281831" sldId="605"/>
            <ac:graphicFrameMk id="2" creationId="{00000000-0000-0000-0000-000000000000}"/>
          </ac:graphicFrameMkLst>
        </pc:graphicFrameChg>
      </pc:sldChg>
      <pc:sldChg chg="modSp">
        <pc:chgData name="Natalia Souza de Melo" userId="S::nmelo@hcor.com.br::774afc82-fe6d-456f-a40e-c7c625fd9ebc" providerId="AD" clId="Web-{A1200A43-4DFA-4122-A5E2-A1C05132A5DB}" dt="2024-03-11T16:43:22.522" v="222"/>
        <pc:sldMkLst>
          <pc:docMk/>
          <pc:sldMk cId="1102589736" sldId="606"/>
        </pc:sldMkLst>
        <pc:spChg chg="mod">
          <ac:chgData name="Natalia Souza de Melo" userId="S::nmelo@hcor.com.br::774afc82-fe6d-456f-a40e-c7c625fd9ebc" providerId="AD" clId="Web-{A1200A43-4DFA-4122-A5E2-A1C05132A5DB}" dt="2024-03-11T16:21:31.683" v="45" actId="1076"/>
          <ac:spMkLst>
            <pc:docMk/>
            <pc:sldMk cId="1102589736" sldId="606"/>
            <ac:spMk id="5" creationId="{00000000-0000-0000-0000-000000000000}"/>
          </ac:spMkLst>
        </pc:spChg>
        <pc:graphicFrameChg chg="mod modGraphic">
          <ac:chgData name="Natalia Souza de Melo" userId="S::nmelo@hcor.com.br::774afc82-fe6d-456f-a40e-c7c625fd9ebc" providerId="AD" clId="Web-{A1200A43-4DFA-4122-A5E2-A1C05132A5DB}" dt="2024-03-11T16:43:22.522" v="222"/>
          <ac:graphicFrameMkLst>
            <pc:docMk/>
            <pc:sldMk cId="1102589736" sldId="606"/>
            <ac:graphicFrameMk id="2" creationId="{00000000-0000-0000-0000-000000000000}"/>
          </ac:graphicFrameMkLst>
        </pc:graphicFrameChg>
      </pc:sldChg>
      <pc:sldChg chg="modSp">
        <pc:chgData name="Natalia Souza de Melo" userId="S::nmelo@hcor.com.br::774afc82-fe6d-456f-a40e-c7c625fd9ebc" providerId="AD" clId="Web-{A1200A43-4DFA-4122-A5E2-A1C05132A5DB}" dt="2024-03-11T16:50:17.191" v="380"/>
        <pc:sldMkLst>
          <pc:docMk/>
          <pc:sldMk cId="499595832" sldId="4234"/>
        </pc:sldMkLst>
        <pc:graphicFrameChg chg="mod modGraphic">
          <ac:chgData name="Natalia Souza de Melo" userId="S::nmelo@hcor.com.br::774afc82-fe6d-456f-a40e-c7c625fd9ebc" providerId="AD" clId="Web-{A1200A43-4DFA-4122-A5E2-A1C05132A5DB}" dt="2024-03-11T16:50:17.191" v="380"/>
          <ac:graphicFrameMkLst>
            <pc:docMk/>
            <pc:sldMk cId="499595832" sldId="4234"/>
            <ac:graphicFrameMk id="2" creationId="{00000000-0000-0000-0000-000000000000}"/>
          </ac:graphicFrameMkLst>
        </pc:graphicFrameChg>
      </pc:sldChg>
      <pc:sldChg chg="addSp modSp">
        <pc:chgData name="Natalia Souza de Melo" userId="S::nmelo@hcor.com.br::774afc82-fe6d-456f-a40e-c7c625fd9ebc" providerId="AD" clId="Web-{A1200A43-4DFA-4122-A5E2-A1C05132A5DB}" dt="2024-03-11T17:02:35.809" v="398"/>
        <pc:sldMkLst>
          <pc:docMk/>
          <pc:sldMk cId="3292128623" sldId="4235"/>
        </pc:sldMkLst>
        <pc:spChg chg="add mod">
          <ac:chgData name="Natalia Souza de Melo" userId="S::nmelo@hcor.com.br::774afc82-fe6d-456f-a40e-c7c625fd9ebc" providerId="AD" clId="Web-{A1200A43-4DFA-4122-A5E2-A1C05132A5DB}" dt="2024-03-11T17:02:35.809" v="398"/>
          <ac:spMkLst>
            <pc:docMk/>
            <pc:sldMk cId="3292128623" sldId="4235"/>
            <ac:spMk id="3" creationId="{C81E5EF4-55E2-529C-F1F0-02E5FD8BA4F7}"/>
          </ac:spMkLst>
        </pc:spChg>
      </pc:sldChg>
    </pc:docChg>
  </pc:docChgLst>
  <pc:docChgLst>
    <pc:chgData name="patrickjacobsen1" userId="S::patrickjacobsen1_hotmail.com#ext#@sbibae.onmicrosoft.com::58f04d8d-bead-4f16-83f7-ba637de9dd55" providerId="AD" clId="Web-{60DBC974-1499-9F4A-DA7C-F51F55F66EB3}"/>
    <pc:docChg chg="modSld">
      <pc:chgData name="patrickjacobsen1" userId="S::patrickjacobsen1_hotmail.com#ext#@sbibae.onmicrosoft.com::58f04d8d-bead-4f16-83f7-ba637de9dd55" providerId="AD" clId="Web-{60DBC974-1499-9F4A-DA7C-F51F55F66EB3}" dt="2024-04-05T13:49:48.312" v="7"/>
      <pc:docMkLst>
        <pc:docMk/>
      </pc:docMkLst>
      <pc:sldChg chg="modSp">
        <pc:chgData name="patrickjacobsen1" userId="S::patrickjacobsen1_hotmail.com#ext#@sbibae.onmicrosoft.com::58f04d8d-bead-4f16-83f7-ba637de9dd55" providerId="AD" clId="Web-{60DBC974-1499-9F4A-DA7C-F51F55F66EB3}" dt="2024-04-05T13:49:48.312" v="7"/>
        <pc:sldMkLst>
          <pc:docMk/>
          <pc:sldMk cId="3005052368" sldId="544"/>
        </pc:sldMkLst>
        <pc:graphicFrameChg chg="mod modGraphic">
          <ac:chgData name="patrickjacobsen1" userId="S::patrickjacobsen1_hotmail.com#ext#@sbibae.onmicrosoft.com::58f04d8d-bead-4f16-83f7-ba637de9dd55" providerId="AD" clId="Web-{60DBC974-1499-9F4A-DA7C-F51F55F66EB3}" dt="2024-04-05T13:49:48.312" v="7"/>
          <ac:graphicFrameMkLst>
            <pc:docMk/>
            <pc:sldMk cId="3005052368" sldId="544"/>
            <ac:graphicFrameMk id="2" creationId="{00000000-0000-0000-0000-000000000000}"/>
          </ac:graphicFrameMkLst>
        </pc:graphicFrameChg>
      </pc:sldChg>
    </pc:docChg>
  </pc:docChgLst>
  <pc:docChgLst>
    <pc:chgData name="Natalia Souza de Melo" userId="S::nmelo@hcor.com.br::774afc82-fe6d-456f-a40e-c7c625fd9ebc" providerId="AD" clId="Web-{7160579C-4F77-44AE-AFF8-826B16BEF35A}"/>
    <pc:docChg chg="modSld">
      <pc:chgData name="Natalia Souza de Melo" userId="S::nmelo@hcor.com.br::774afc82-fe6d-456f-a40e-c7c625fd9ebc" providerId="AD" clId="Web-{7160579C-4F77-44AE-AFF8-826B16BEF35A}" dt="2024-03-07T13:23:47.463" v="11" actId="20577"/>
      <pc:docMkLst>
        <pc:docMk/>
      </pc:docMkLst>
      <pc:sldChg chg="modSp">
        <pc:chgData name="Natalia Souza de Melo" userId="S::nmelo@hcor.com.br::774afc82-fe6d-456f-a40e-c7c625fd9ebc" providerId="AD" clId="Web-{7160579C-4F77-44AE-AFF8-826B16BEF35A}" dt="2024-03-07T13:23:47.463" v="11" actId="20577"/>
        <pc:sldMkLst>
          <pc:docMk/>
          <pc:sldMk cId="1266761059" sldId="271"/>
        </pc:sldMkLst>
        <pc:spChg chg="mod">
          <ac:chgData name="Natalia Souza de Melo" userId="S::nmelo@hcor.com.br::774afc82-fe6d-456f-a40e-c7c625fd9ebc" providerId="AD" clId="Web-{7160579C-4F77-44AE-AFF8-826B16BEF35A}" dt="2024-03-07T13:23:47.463" v="11" actId="20577"/>
          <ac:spMkLst>
            <pc:docMk/>
            <pc:sldMk cId="1266761059" sldId="271"/>
            <ac:spMk id="7" creationId="{00000000-0000-0000-0000-000000000000}"/>
          </ac:spMkLst>
        </pc:spChg>
        <pc:cxnChg chg="mod">
          <ac:chgData name="Natalia Souza de Melo" userId="S::nmelo@hcor.com.br::774afc82-fe6d-456f-a40e-c7c625fd9ebc" providerId="AD" clId="Web-{7160579C-4F77-44AE-AFF8-826B16BEF35A}" dt="2024-03-07T13:23:39.775" v="10" actId="20577"/>
          <ac:cxnSpMkLst>
            <pc:docMk/>
            <pc:sldMk cId="1266761059" sldId="271"/>
            <ac:cxnSpMk id="34" creationId="{00000000-0000-0000-0000-000000000000}"/>
          </ac:cxnSpMkLst>
        </pc:cxnChg>
        <pc:cxnChg chg="mod">
          <ac:chgData name="Natalia Souza de Melo" userId="S::nmelo@hcor.com.br::774afc82-fe6d-456f-a40e-c7c625fd9ebc" providerId="AD" clId="Web-{7160579C-4F77-44AE-AFF8-826B16BEF35A}" dt="2024-03-07T13:23:39.775" v="10" actId="20577"/>
          <ac:cxnSpMkLst>
            <pc:docMk/>
            <pc:sldMk cId="1266761059" sldId="271"/>
            <ac:cxnSpMk id="36" creationId="{00000000-0000-0000-0000-000000000000}"/>
          </ac:cxnSpMkLst>
        </pc:cxnChg>
        <pc:cxnChg chg="mod">
          <ac:chgData name="Natalia Souza de Melo" userId="S::nmelo@hcor.com.br::774afc82-fe6d-456f-a40e-c7c625fd9ebc" providerId="AD" clId="Web-{7160579C-4F77-44AE-AFF8-826B16BEF35A}" dt="2024-03-07T13:23:39.775" v="10" actId="20577"/>
          <ac:cxnSpMkLst>
            <pc:docMk/>
            <pc:sldMk cId="1266761059" sldId="271"/>
            <ac:cxnSpMk id="38" creationId="{00000000-0000-0000-0000-000000000000}"/>
          </ac:cxnSpMkLst>
        </pc:cxnChg>
        <pc:cxnChg chg="mod">
          <ac:chgData name="Natalia Souza de Melo" userId="S::nmelo@hcor.com.br::774afc82-fe6d-456f-a40e-c7c625fd9ebc" providerId="AD" clId="Web-{7160579C-4F77-44AE-AFF8-826B16BEF35A}" dt="2024-03-07T13:23:39.775" v="10" actId="20577"/>
          <ac:cxnSpMkLst>
            <pc:docMk/>
            <pc:sldMk cId="1266761059" sldId="271"/>
            <ac:cxnSpMk id="44" creationId="{1669EB55-9D44-46A2-A5A4-8EBBBC37FCB5}"/>
          </ac:cxnSpMkLst>
        </pc:cxnChg>
      </pc:sldChg>
      <pc:sldChg chg="modSp">
        <pc:chgData name="Natalia Souza de Melo" userId="S::nmelo@hcor.com.br::774afc82-fe6d-456f-a40e-c7c625fd9ebc" providerId="AD" clId="Web-{7160579C-4F77-44AE-AFF8-826B16BEF35A}" dt="2024-03-07T13:22:30.726" v="6" actId="20577"/>
        <pc:sldMkLst>
          <pc:docMk/>
          <pc:sldMk cId="329044801" sldId="604"/>
        </pc:sldMkLst>
        <pc:spChg chg="mod">
          <ac:chgData name="Natalia Souza de Melo" userId="S::nmelo@hcor.com.br::774afc82-fe6d-456f-a40e-c7c625fd9ebc" providerId="AD" clId="Web-{7160579C-4F77-44AE-AFF8-826B16BEF35A}" dt="2024-03-07T13:22:30.726" v="6" actId="20577"/>
          <ac:spMkLst>
            <pc:docMk/>
            <pc:sldMk cId="329044801" sldId="604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7743-8BC3-4E3C-A60C-B238603EBEB8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02A94-8747-456D-A2EA-19AE805B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24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A89B1-26E7-ED49-BB73-4E7AEFD0A85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40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2A94-8747-456D-A2EA-19AE805BEFC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47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E8D7FA-A28C-4DB0-BCD6-B3873209CD4F}"/>
              </a:ext>
            </a:extLst>
          </p:cNvPr>
          <p:cNvGrpSpPr/>
          <p:nvPr userDrawn="1"/>
        </p:nvGrpSpPr>
        <p:grpSpPr>
          <a:xfrm>
            <a:off x="5691131" y="106458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167257-1687-42A0-A560-868D8FE8607F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A4F78D1-6883-4A5A-9AB7-6AEA19128E4D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C510D50-9CC4-40D3-A000-28F22E8B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" y="596236"/>
            <a:ext cx="2351676" cy="7793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FE86D3-2E66-4025-B944-4D2849DE0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21" y="5919146"/>
            <a:ext cx="11064505" cy="687139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/>
              <a:t>If needed, add who this deck was prepared for and the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48251-1190-41A2-95FF-730440743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028" y="2115130"/>
            <a:ext cx="11077999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here to add the title of this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985FE0-B1DA-4EDC-AA7B-3D8FA4F65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561" y="3998370"/>
            <a:ext cx="11045465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here to add a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401729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35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2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014-A4A7-436D-838F-809C0B3E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606288"/>
            <a:ext cx="4265129" cy="1152939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2EE5-971F-493C-AF2A-58A8D5B49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17444"/>
            <a:ext cx="6361566" cy="575475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036F-9B4D-4ED3-ABE0-5C594C3C9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1828802"/>
            <a:ext cx="4265129" cy="43433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38756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6" y="626166"/>
            <a:ext cx="4255190" cy="115293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836" y="1848678"/>
            <a:ext cx="4255189" cy="39209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320680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Blue With Larg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596348"/>
            <a:ext cx="4265129" cy="146105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2057400"/>
            <a:ext cx="4265129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382399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C492B17-3198-487E-93BE-A3156EA80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586137"/>
            <a:ext cx="11066029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9F877-F91B-49F5-9736-D6663912CAF5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4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36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1" y="3836610"/>
            <a:ext cx="80264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50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z="1800" smtClean="0">
                <a:solidFill>
                  <a:srgbClr val="455660"/>
                </a:solidFill>
              </a:rPr>
              <a:pPr defTabSz="914385">
                <a:defRPr/>
              </a:pPr>
              <a:t>4/22/2024</a:t>
            </a:fld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mtClean="0">
                <a:solidFill>
                  <a:srgbClr val="455660"/>
                </a:solidFill>
              </a:rPr>
              <a:pPr defTabSz="914385">
                <a:defRPr/>
              </a:pPr>
              <a:t>4/22/2024</a:t>
            </a:fld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2" y="1825626"/>
            <a:ext cx="11042834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1F1D4-687D-4034-80F0-FE49D5B27C26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8465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3"/>
          <p:cNvGrpSpPr/>
          <p:nvPr/>
        </p:nvGrpSpPr>
        <p:grpSpPr>
          <a:xfrm>
            <a:off x="243199" y="6010630"/>
            <a:ext cx="11705601" cy="847372"/>
            <a:chOff x="-1" y="0"/>
            <a:chExt cx="11705599" cy="847371"/>
          </a:xfrm>
        </p:grpSpPr>
        <p:pic>
          <p:nvPicPr>
            <p:cNvPr id="181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973" y="102592"/>
              <a:ext cx="94184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raphic 5" descr="Graphic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168" y="114546"/>
              <a:ext cx="772202" cy="59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220712"/>
              <a:ext cx="1200983" cy="62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81" y="263963"/>
              <a:ext cx="2147358" cy="430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232" y="0"/>
              <a:ext cx="82436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Graphic 12" descr="Graphic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2567" y="232015"/>
              <a:ext cx="1347632" cy="49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etângulo 1"/>
          <p:cNvSpPr/>
          <p:nvPr/>
        </p:nvSpPr>
        <p:spPr>
          <a:xfrm>
            <a:off x="0" y="-1"/>
            <a:ext cx="12192000" cy="980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4599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9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1" y="347135"/>
            <a:ext cx="27432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37947"/>
            <a:ext cx="7620000" cy="1895904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76200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98933" y="409903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133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98933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9214585" y="4901133"/>
            <a:ext cx="2063015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63900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19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1" y="320677"/>
            <a:ext cx="736601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6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A95B-F61D-490B-9D7E-F2322D4C4825}" type="datetime1">
              <a:rPr lang="pt-BR" smtClean="0"/>
              <a:t>22/04/2024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111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B2C-A35A-4B0E-917D-64306D4E5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27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C88A-5C6E-4776-936F-BFE560B0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DD5-6E3F-4FFB-8165-54225432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1BA8-27F1-4ED8-A243-2DBE4224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76C5-AA20-462C-BEBD-B5BE8A9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4D7D-D452-41E3-9251-B1C67743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374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7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</p:spTree>
    <p:extLst>
      <p:ext uri="{BB962C8B-B14F-4D97-AF65-F5344CB8AC3E}">
        <p14:creationId xmlns:p14="http://schemas.microsoft.com/office/powerpoint/2010/main" val="407237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16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</p:spTree>
    <p:extLst>
      <p:ext uri="{BB962C8B-B14F-4D97-AF65-F5344CB8AC3E}">
        <p14:creationId xmlns:p14="http://schemas.microsoft.com/office/powerpoint/2010/main" val="102891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26B-A985-4CCD-92D4-1B3147A5E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91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742938" indent="-285745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F040-8ADA-41C0-A841-CC9BBF56B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4EA97D-1A84-4550-B0E3-D59573BA4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1FCE93-83D7-40C5-AB30-2677007C29E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00" y="566531"/>
            <a:ext cx="11045421" cy="10347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738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1738" y="2465320"/>
            <a:ext cx="5394960" cy="3704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BAC4D-F06E-4E72-A399-4C275DC477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6A3-48E9-43E3-8C43-3B06614076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5197"/>
            <a:ext cx="5394960" cy="36845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0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46992-E9BA-4B3D-9567-BFBDFAD5846F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7" y="596348"/>
            <a:ext cx="11086006" cy="1007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669" y="1621529"/>
            <a:ext cx="5394960" cy="73209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730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8003" y="1621530"/>
            <a:ext cx="5394960" cy="4554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DD61B-C158-4EED-A964-89AB6D63C76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3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7804-1305-4FF7-8ADD-FF18DA3E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586410"/>
            <a:ext cx="11082129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the IHI 16:9 PPT deck!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BC5F-49DA-4DB4-ADAC-3295216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96" y="1606964"/>
            <a:ext cx="11082130" cy="45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template is set up for Widescreen or “16:9 aspect ratio”. </a:t>
            </a:r>
            <a:br>
              <a:rPr lang="en-US"/>
            </a:br>
            <a:r>
              <a:rPr lang="en-US"/>
              <a:t>Please use the templates in layout view to build your PPT presentations.</a:t>
            </a:r>
          </a:p>
          <a:p>
            <a:pPr lvl="0"/>
            <a:r>
              <a:rPr lang="en-US"/>
              <a:t>Questions? Please reach out to Jennifer Culbert, jculbert@ihi.org</a:t>
            </a:r>
          </a:p>
        </p:txBody>
      </p:sp>
    </p:spTree>
    <p:extLst>
      <p:ext uri="{BB962C8B-B14F-4D97-AF65-F5344CB8AC3E}">
        <p14:creationId xmlns:p14="http://schemas.microsoft.com/office/powerpoint/2010/main" val="26331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</p:sldLayoutIdLst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6" indent="-228596" algn="l" defTabSz="91438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tabLst>
          <a:tab pos="571491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F1365-B00E-4649-A3DD-D323C29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517" cy="69129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7E630-E742-4B7F-B4C5-416BB1AF4BCF}"/>
              </a:ext>
            </a:extLst>
          </p:cNvPr>
          <p:cNvSpPr txBox="1">
            <a:spLocks/>
          </p:cNvSpPr>
          <p:nvPr/>
        </p:nvSpPr>
        <p:spPr>
          <a:xfrm>
            <a:off x="1797589" y="3988042"/>
            <a:ext cx="9105899" cy="15431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en-US" sz="4800" b="1">
                <a:solidFill>
                  <a:schemeClr val="bg1"/>
                </a:solidFill>
              </a:rPr>
              <a:t>Colaborativa</a:t>
            </a:r>
          </a:p>
          <a:p>
            <a:pPr algn="ctr" fontAlgn="auto">
              <a:spcAft>
                <a:spcPts val="0"/>
              </a:spcAft>
            </a:pPr>
            <a:r>
              <a:rPr lang="pt-BR" altLang="en-US" sz="4800" b="1" i="1">
                <a:solidFill>
                  <a:schemeClr val="bg1"/>
                </a:solidFill>
              </a:rPr>
              <a:t>Saúde em Nossas Mãos</a:t>
            </a:r>
            <a:endParaRPr lang="pt-BR" altLang="en-US" sz="13800" b="1" i="1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DBB8D7-1624-8D62-BC58-38577BD98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279"/>
            <a:ext cx="12262517" cy="8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5899" b="0" i="0" u="none" strike="noStrike" kern="120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</a:br>
            <a:endParaRPr kumimoji="0" lang="pt-BR" sz="5398" b="1" i="0" u="none" strike="noStrike" kern="1200" cap="none" spc="0" normalizeH="0" baseline="0" noProof="0">
              <a:ln>
                <a:noFill/>
              </a:ln>
              <a:solidFill>
                <a:srgbClr val="365E8E"/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0479" y="11309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99" b="1" i="0" u="none" strike="noStrike" kern="1200" cap="none" spc="0" normalizeH="0" baseline="0" noProof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itchFamily="34" charset="0"/>
              </a:rPr>
              <a:t>PROADI-G6 |     </a:t>
            </a:r>
            <a:r>
              <a:rPr kumimoji="0" lang="pt-BR" sz="4799" b="1" i="0" u="none" strike="noStrike" kern="1200" cap="none" spc="0" normalizeH="0" baseline="0" noProof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itchFamily="34" charset="0"/>
              </a:rPr>
              <a:t>Pacote de Mudança    </a:t>
            </a:r>
            <a:endParaRPr kumimoji="0" lang="pt-BR" sz="4799" b="1" i="0" u="none" strike="noStrike" kern="1200" cap="none" spc="0" normalizeH="0" baseline="0" noProof="0">
              <a:ln>
                <a:noFill/>
              </a:ln>
              <a:solidFill>
                <a:srgbClr val="009FC3">
                  <a:lumMod val="60000"/>
                  <a:lumOff val="40000"/>
                </a:srgbClr>
              </a:solidFill>
              <a:effectLst/>
              <a:uLnTx/>
              <a:uFillTx/>
              <a:latin typeface="Agency FB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2596278-B7DD-43A8-8A2C-C5BE3EC1C914}"/>
              </a:ext>
            </a:extLst>
          </p:cNvPr>
          <p:cNvSpPr txBox="1">
            <a:spLocks/>
          </p:cNvSpPr>
          <p:nvPr/>
        </p:nvSpPr>
        <p:spPr>
          <a:xfrm>
            <a:off x="1425931" y="2077904"/>
            <a:ext cx="9921623" cy="3018941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398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Pneumonia Associada a Ventilação Mecânica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398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 </a:t>
            </a:r>
            <a:r>
              <a:rPr kumimoji="0" lang="pt-BR" sz="539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(PAV – </a:t>
            </a:r>
            <a:r>
              <a:rPr kumimoji="0" lang="pt-BR" sz="5398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Neonato e Lactente</a:t>
            </a:r>
            <a:r>
              <a:rPr kumimoji="0" lang="pt-BR" sz="539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671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551" y="3049270"/>
            <a:ext cx="214667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/>
                <a:cs typeface="Arial"/>
              </a:rPr>
              <a:t>Reduzir a densidade de incidência de</a:t>
            </a:r>
            <a:r>
              <a:rPr lang="pt-BR" dirty="0">
                <a:solidFill>
                  <a:srgbClr val="455560"/>
                </a:solidFill>
                <a:latin typeface="Arial"/>
                <a:cs typeface="Arial"/>
              </a:rPr>
              <a:t> 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/>
                <a:cs typeface="Arial"/>
              </a:rPr>
              <a:t> PAV em 50%, nas 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/>
                <a:cs typeface="Arial"/>
              </a:rPr>
              <a:t>UTIs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/>
                <a:cs typeface="Arial"/>
              </a:rPr>
              <a:t> participantes, até </a:t>
            </a:r>
            <a:r>
              <a:rPr lang="pt-BR" dirty="0">
                <a:solidFill>
                  <a:srgbClr val="455560"/>
                </a:solidFill>
                <a:latin typeface="Arial"/>
                <a:cs typeface="Arial"/>
              </a:rPr>
              <a:t>dezembro de 2026</a:t>
            </a:r>
            <a:endParaRPr lang="en-US" dirty="0">
              <a:solidFill>
                <a:srgbClr val="45556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827" y="2393594"/>
            <a:ext cx="171734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455560"/>
                </a:solidFill>
                <a:latin typeface="Roboto"/>
              </a:rPr>
              <a:t>Objetivo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8738" y="3234185"/>
            <a:ext cx="2291455" cy="1415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Prestar aos pacientes em ventilação mecânica cuidados oportunos, baseados nas melhores evidências e de forma confiável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9729" y="2255053"/>
            <a:ext cx="2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455560"/>
                </a:solidFill>
                <a:latin typeface="Roboto"/>
              </a:rPr>
              <a:t>Direcionadores Primários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3515" y="3034024"/>
            <a:ext cx="5373619" cy="1815882"/>
          </a:xfrm>
          <a:prstGeom prst="rect">
            <a:avLst/>
          </a:prstGeom>
          <a:solidFill>
            <a:srgbClr val="EFFCFF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265" marR="0" lvl="0" indent="-3422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Realizar higiene oral diariamente</a:t>
            </a:r>
            <a:endParaRPr lang="pt-BR">
              <a:ea typeface="+mn-ea"/>
            </a:endParaRPr>
          </a:p>
          <a:p>
            <a:pPr marL="342265" indent="-342265" algn="just">
              <a:buFontTx/>
              <a:buAutoNum type="arabicPeriod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Manter posicionamento adequado conforme a população atendida.</a:t>
            </a:r>
            <a:endParaRPr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 algn="just">
              <a:buFontTx/>
              <a:buAutoNum type="arabicPeriod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Realizar a redução da sedação, sempre que possível </a:t>
            </a:r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priorizando analgesia.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4.</a:t>
            </a:r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   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Verificar diariamente a possibilidade de</a:t>
            </a:r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extubação.</a:t>
            </a:r>
            <a:endParaRPr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265" indent="-342265" algn="just">
              <a:buFont typeface="Arial" panose="020B0604020202020204" pitchFamily="34" charset="0"/>
              <a:buAutoNum type="arabicPeriod" startAt="5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Realizar os cuidados com a cânula orotraqueal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265" marR="0" lvl="0" indent="-3422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5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Manutenção do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de ventilação mecânica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>
            <a:cxnSpLocks/>
            <a:stCxn id="18" idx="1"/>
            <a:endCxn id="7" idx="3"/>
          </p:cNvCxnSpPr>
          <p:nvPr/>
        </p:nvCxnSpPr>
        <p:spPr>
          <a:xfrm flipH="1" flipV="1">
            <a:off x="2567229" y="3926433"/>
            <a:ext cx="991509" cy="15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0797" y="219663"/>
            <a:ext cx="11806337" cy="923295"/>
          </a:xfrm>
          <a:prstGeom prst="rect">
            <a:avLst/>
          </a:prstGeom>
          <a:noFill/>
        </p:spPr>
        <p:txBody>
          <a:bodyPr wrap="square" lIns="91407" tIns="45703" rIns="91407" bIns="45703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Diagrama Direcionador: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Redução da Densidade de Incidência  de Pneumonia Associada a Ventilação Mecânica (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PAV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(Neonato/ Lactente)</a:t>
            </a:r>
            <a:r>
              <a:rPr kumimoji="0" lang="pt-BR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 </a:t>
            </a:r>
            <a:endParaRPr kumimoji="0" lang="pt-BR" b="1" i="0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25143D-7896-4C50-A918-D3D49E2F228F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5850193" y="3941965"/>
            <a:ext cx="87332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4">
            <a:extLst>
              <a:ext uri="{FF2B5EF4-FFF2-40B4-BE49-F238E27FC236}">
                <a16:creationId xmlns:a16="http://schemas.microsoft.com/office/drawing/2014/main" id="{99639F66-9875-4E11-96E6-29762C0D8730}"/>
              </a:ext>
            </a:extLst>
          </p:cNvPr>
          <p:cNvSpPr txBox="1"/>
          <p:nvPr/>
        </p:nvSpPr>
        <p:spPr>
          <a:xfrm>
            <a:off x="7286946" y="2393594"/>
            <a:ext cx="37047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“Pacote” (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Bundle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676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76160"/>
              </p:ext>
            </p:extLst>
          </p:nvPr>
        </p:nvGraphicFramePr>
        <p:xfrm>
          <a:off x="0" y="172683"/>
          <a:ext cx="12192000" cy="506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1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2400" b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2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Conceito de Mudança:</a:t>
                      </a:r>
                      <a:endParaRPr lang="pt-BR" sz="2000" b="1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Mudanças  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Realizar h</a:t>
                      </a:r>
                      <a:r>
                        <a:rPr lang="pt-BR" sz="20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igiene oral diariamente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2"/>
                          </a:solidFill>
                          <a:latin typeface="Roboto"/>
                          <a:ea typeface="+mn-ea"/>
                          <a:cs typeface="+mn-cs"/>
                        </a:rPr>
                        <a:t>Realizar a higiene oral 3 vezes ao dia (gengiva, bochecha, palato e língua), incluindo a limpeza do tubo e sondas com gaze umedecida com água filtrada.</a:t>
                      </a:r>
                      <a:endParaRPr lang="pt-BR" sz="1400" b="0" i="0" u="none" strike="noStrike" kern="1200" baseline="0" noProof="0" dirty="0">
                        <a:solidFill>
                          <a:srgbClr val="000000"/>
                        </a:solidFill>
                        <a:latin typeface="Roboto"/>
                        <a:ea typeface="+mn-ea"/>
                        <a:cs typeface="+mn-cs"/>
                      </a:endParaRPr>
                    </a:p>
                    <a:p>
                      <a:pPr marL="285750" lvl="0" indent="-285750" algn="just" defTabSz="9143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2"/>
                          </a:solidFill>
                          <a:latin typeface="Roboto"/>
                          <a:ea typeface="+mn-ea"/>
                          <a:cs typeface="+mn-cs"/>
                        </a:rPr>
                        <a:t>Realizar a aspiração da cavidade oral antes e após o procedimento para evitar </a:t>
                      </a:r>
                      <a:r>
                        <a:rPr lang="pt-BR" sz="1400" b="0" i="0" u="none" strike="noStrike" kern="1200" baseline="0" noProof="0" dirty="0" err="1">
                          <a:solidFill>
                            <a:schemeClr val="tx2"/>
                          </a:solidFill>
                          <a:latin typeface="Roboto"/>
                          <a:ea typeface="+mn-ea"/>
                          <a:cs typeface="+mn-cs"/>
                        </a:rPr>
                        <a:t>broncoaspiração</a:t>
                      </a:r>
                      <a:endParaRPr lang="pt-BR" sz="1400" b="0" i="0" u="none" strike="noStrike" kern="1200" baseline="0" noProof="0" dirty="0">
                        <a:solidFill>
                          <a:schemeClr val="tx2"/>
                        </a:solidFill>
                        <a:latin typeface="Roboto"/>
                        <a:ea typeface="+mn-ea"/>
                        <a:cs typeface="+mn-cs"/>
                      </a:endParaRPr>
                    </a:p>
                    <a:p>
                      <a:pPr marL="285750" lvl="0" indent="-285750" algn="just" defTabSz="9143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2"/>
                          </a:solidFill>
                          <a:latin typeface="Roboto"/>
                          <a:ea typeface="+mn-ea"/>
                          <a:cs typeface="+mn-cs"/>
                        </a:rPr>
                        <a:t>Registrar o procedimento em prontuário do paciente</a:t>
                      </a:r>
                      <a:endParaRPr lang="pt-BR" sz="1400" b="0" i="0" u="none" strike="noStrike" kern="1200" baseline="0" dirty="0">
                        <a:solidFill>
                          <a:schemeClr val="tx2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95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2. Manter posicionamento adequado conforme a população atendida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2"/>
                          </a:solidFill>
                          <a:latin typeface="Roboto"/>
                          <a:ea typeface="+mn-ea"/>
                          <a:cs typeface="+mn-cs"/>
                        </a:rPr>
                        <a:t>Definir angulação da incubadora, respeitando o limite da incubadora e indicação clínica do paciente   </a:t>
                      </a:r>
                    </a:p>
                    <a:p>
                      <a:pPr marL="285750" marR="0" lvl="0" indent="-2857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dirty="0">
                          <a:solidFill>
                            <a:srgbClr val="000000"/>
                          </a:solidFill>
                          <a:latin typeface="Roboto"/>
                          <a:ea typeface="+mn-ea"/>
                          <a:cs typeface="+mn-cs"/>
                        </a:rPr>
                        <a:t>Padronizar o processo de posicionamento conforme idade gestacional do paciente (coxim, paraquedas, rede, prona, ninho) </a:t>
                      </a:r>
                    </a:p>
                    <a:p>
                      <a:pPr marL="285750" lvl="0" indent="-285750" algn="just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rgbClr val="000000"/>
                          </a:solidFill>
                          <a:latin typeface="Roboto"/>
                          <a:ea typeface="+mn-ea"/>
                          <a:cs typeface="+mn-cs"/>
                        </a:rPr>
                        <a:t>Registrar o procedimento em prontuário do paciente</a:t>
                      </a:r>
                      <a:endParaRPr lang="pt-BR" sz="1400" b="0" i="0" u="none" strike="noStrike" kern="1200" baseline="0" dirty="0">
                        <a:solidFill>
                          <a:srgbClr val="000000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429">
                <a:tc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a redução da sedação, sempre que possível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priorizando analgesia</a:t>
                      </a:r>
                      <a:endParaRPr lang="pt-BR" sz="200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/>
                        <a:buChar char="•"/>
                      </a:pPr>
                      <a:r>
                        <a:rPr lang="pt-BR" sz="1400" noProof="0" dirty="0">
                          <a:solidFill>
                            <a:srgbClr val="000000"/>
                          </a:solidFill>
                          <a:latin typeface="+mn-lt"/>
                        </a:rPr>
                        <a:t>Utilizar protocolo de Analgesia e sedação</a:t>
                      </a:r>
                    </a:p>
                    <a:p>
                      <a:pPr marL="285750" indent="-285750" algn="just" fontAlgn="b">
                        <a:buFont typeface="Arial"/>
                        <a:buChar char="•"/>
                      </a:pPr>
                      <a:r>
                        <a:rPr lang="pt-BR" sz="1400" baseline="0" noProof="0" dirty="0">
                          <a:solidFill>
                            <a:schemeClr val="tx2"/>
                          </a:solidFill>
                          <a:latin typeface="+mn-lt"/>
                        </a:rPr>
                        <a:t>Avaliar nível de consciência e controle da dor utilizando escalas</a:t>
                      </a:r>
                      <a:r>
                        <a:rPr lang="pt-BR" sz="1400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, por exemplo NIPS.</a:t>
                      </a:r>
                    </a:p>
                    <a:p>
                      <a:pPr marL="285123" lvl="0" indent="-285750" algn="just" fontAlgn="b">
                        <a:buFont typeface="Arial"/>
                        <a:buChar char="•"/>
                      </a:pPr>
                      <a:r>
                        <a:rPr lang="pt-BR" sz="1400" baseline="0" noProof="0" dirty="0">
                          <a:solidFill>
                            <a:schemeClr val="tx2"/>
                          </a:solidFill>
                          <a:latin typeface="+mn-lt"/>
                        </a:rPr>
                        <a:t>Utilizar sedação por metas com uso da escalas padronizadas</a:t>
                      </a:r>
                      <a:r>
                        <a:rPr lang="pt-BR" sz="1400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pt-BR" sz="1400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por exemplo </a:t>
                      </a:r>
                      <a:r>
                        <a:rPr lang="pt-BR" sz="1400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N-PASS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05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45ADC9-F9DB-4B94-92CF-6B20FCB1A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32024"/>
              </p:ext>
            </p:extLst>
          </p:nvPr>
        </p:nvGraphicFramePr>
        <p:xfrm>
          <a:off x="0" y="91440"/>
          <a:ext cx="1219200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24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24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noProof="0" dirty="0">
                          <a:solidFill>
                            <a:srgbClr val="000000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   V</a:t>
                      </a:r>
                      <a:r>
                        <a:rPr lang="pt-BR" sz="1800" noProof="0" dirty="0">
                          <a:solidFill>
                            <a:srgbClr val="000000"/>
                          </a:solidFill>
                        </a:rPr>
                        <a:t>erificar diariamente a possibilidade de</a:t>
                      </a:r>
                      <a:r>
                        <a:rPr lang="pt-BR" sz="1800" baseline="0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pt-BR" sz="1800" noProof="0" dirty="0">
                          <a:solidFill>
                            <a:srgbClr val="000000"/>
                          </a:solidFill>
                        </a:rPr>
                        <a:t>extubação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noProof="0" dirty="0">
                          <a:solidFill>
                            <a:srgbClr val="000000"/>
                          </a:solidFill>
                        </a:rPr>
                        <a:t>Avaliar em recém-nascidos prematuros a utilização da cafeína, iniciando nas primeiras 72 horas, conforme idade gestacional.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noProof="0" dirty="0">
                          <a:solidFill>
                            <a:srgbClr val="000000"/>
                          </a:solidFill>
                        </a:rPr>
                        <a:t>Utilizar critérios clínicos e/ou laboratoriais para avaliar a possibilidade de extubação.</a:t>
                      </a:r>
                    </a:p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pt-BR" sz="1400" noProof="0" dirty="0">
                          <a:solidFill>
                            <a:srgbClr val="000000"/>
                          </a:solidFill>
                        </a:rPr>
                        <a:t>Utilizar um protocolo de desmame de ventilação mecânica.</a:t>
                      </a:r>
                    </a:p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Utilizar protocolos de uso de ventilação </a:t>
                      </a:r>
                      <a:r>
                        <a:rPr lang="pt-BR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não invasiva. </a:t>
                      </a:r>
                    </a:p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Registrar</a:t>
                      </a:r>
                      <a:r>
                        <a:rPr lang="pt-BR" sz="14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 avaliação diária da possibilidade de extubação </a:t>
                      </a:r>
                      <a:r>
                        <a:rPr lang="pt-BR" sz="14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(em qualquer momento por exemplo: </a:t>
                      </a:r>
                      <a:r>
                        <a:rPr lang="pt-BR" sz="1400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huddles</a:t>
                      </a:r>
                      <a:r>
                        <a:rPr lang="pt-BR" sz="14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 visitas </a:t>
                      </a:r>
                      <a:r>
                        <a:rPr lang="pt-BR" sz="1400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multi</a:t>
                      </a:r>
                      <a:r>
                        <a:rPr lang="pt-BR" sz="14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 checklist).</a:t>
                      </a:r>
                      <a:endParaRPr lang="pt-BR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5.   Realizar os cuidados com a cânula orotraqueal</a:t>
                      </a:r>
                      <a:endParaRPr lang="pt-BR" sz="18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/>
                        <a:buChar char="•"/>
                      </a:pPr>
                      <a:r>
                        <a:rPr lang="pt-BR" sz="14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Avaliar e padronizar critérios para a fixação da cânula  e o posicionamento adequado do tubo </a:t>
                      </a:r>
                      <a:r>
                        <a:rPr lang="pt-B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 rima supralabial. </a:t>
                      </a:r>
                      <a:endParaRPr lang="pt-BR" sz="14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Definir e avaliar os critérios da necessidade de aspiração com</a:t>
                      </a: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técnica asséptica (IP) e utilização EPI apropriado.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6"/>
                      </a:pPr>
                      <a:r>
                        <a:rPr lang="pt-BR" sz="1800" noProof="0" dirty="0">
                          <a:solidFill>
                            <a:srgbClr val="000000"/>
                          </a:solidFill>
                        </a:rPr>
                        <a:t>Manter o sistema de ventilação</a:t>
                      </a:r>
                      <a:r>
                        <a:rPr lang="pt-BR" sz="1800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800" noProof="0" dirty="0">
                          <a:solidFill>
                            <a:srgbClr val="000000"/>
                          </a:solidFill>
                        </a:rPr>
                        <a:t>mecânica</a:t>
                      </a:r>
                      <a:endParaRPr lang="pt-BR" sz="1800" baseline="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385" rtl="0" eaLnBrk="1" fontAlgn="b" latinLnBrk="0" hangingPunct="1">
                        <a:buFont typeface="Arial"/>
                        <a:buChar char="•"/>
                      </a:pP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Realizar a troca dos circuitos, somente em caso de sujidade.</a:t>
                      </a:r>
                    </a:p>
                    <a:p>
                      <a:pPr marL="285750" indent="-285750" algn="just" rtl="0" eaLnBrk="1" fontAlgn="b" latinLnBrk="0" hangingPunct="1">
                        <a:buFont typeface="Arial"/>
                        <a:buChar char="•"/>
                      </a:pPr>
                      <a:r>
                        <a:rPr lang="pt-BR" sz="14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Manter os circuitos ventilatórios com mínimo de condensados, garantindo a remoção do condensado de forma asséptica e com descarte em lixo infectante, evite drenar o condensado em direção ao paciente.</a:t>
                      </a: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 algn="just" defTabSz="9143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Verificar sistema de ventilação mecânica quanto a acotovelamento, vazamentos nas conexões e posicionamento adequado do sistema. </a:t>
                      </a:r>
                    </a:p>
                    <a:p>
                      <a:pPr marL="285750" lvl="0" indent="-285750" algn="just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Avaliar o nível de água destilada no uso de base aquecida. Checar e identificar o frasco de água destilada quanto a validade (24h para sistema aberto; 48h para sistema fechado). </a:t>
                      </a:r>
                      <a:endParaRPr lang="pt-BR" sz="140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385" rtl="0" eaLnBrk="1" fontAlgn="b" latinLnBrk="0" hangingPunct="1">
                        <a:buFont typeface="Arial"/>
                        <a:buChar char="•"/>
                      </a:pP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Verificar/testar diariamente as condições de todo material respiratório (ambu/ panelas/ inaladores).</a:t>
                      </a:r>
                    </a:p>
                    <a:p>
                      <a:pPr marL="285750" marR="0" lvl="0" indent="-285750" algn="just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Utilizar documentação da periodicidade das trocas d</a:t>
                      </a:r>
                      <a:r>
                        <a:rPr lang="pt-BR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 filtros, ambu, inaladores e sistema de aspiração </a:t>
                      </a:r>
                      <a:r>
                        <a:rPr lang="pt-BR" sz="14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conforme recomendação do SCIH da instituição.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187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HI Colors 1">
      <a:dk1>
        <a:srgbClr val="455560"/>
      </a:dk1>
      <a:lt1>
        <a:srgbClr val="FFFFFF"/>
      </a:lt1>
      <a:dk2>
        <a:srgbClr val="009FC3"/>
      </a:dk2>
      <a:lt2>
        <a:srgbClr val="FFFFFF"/>
      </a:lt2>
      <a:accent1>
        <a:srgbClr val="11D4FF"/>
      </a:accent1>
      <a:accent2>
        <a:srgbClr val="FF4D00"/>
      </a:accent2>
      <a:accent3>
        <a:srgbClr val="F6E70F"/>
      </a:accent3>
      <a:accent4>
        <a:srgbClr val="6F8798"/>
      </a:accent4>
      <a:accent5>
        <a:srgbClr val="D6F8FF"/>
      </a:accent5>
      <a:accent6>
        <a:srgbClr val="A5A5A5"/>
      </a:accent6>
      <a:hlink>
        <a:srgbClr val="11D4FF"/>
      </a:hlink>
      <a:folHlink>
        <a:srgbClr val="A5A5A5"/>
      </a:folHlink>
    </a:clrScheme>
    <a:fontScheme name="IHI Roboto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1EFC5F-00B5-4278-A271-E62EB75F6A3C}" vid="{1983A5E2-2E9E-4A02-8FDA-90D82BB5FA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95665d-dcec-4a93-a94d-ada035ade8e0">
      <Terms xmlns="http://schemas.microsoft.com/office/infopath/2007/PartnerControls"/>
    </lcf76f155ced4ddcb4097134ff3c332f>
    <TaxCatchAll xmlns="ba8db9e7-06ab-4fc3-8870-ae78930b596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FA351F-F99F-408C-96FE-439F58DA0B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11546B-7286-4EC6-8C6D-55D8EB329EB2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D957F2-882E-46E1-B3B7-553BB4FC98A8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595665d-dcec-4a93-a94d-ada035ade8e0"/>
    <ds:schemaRef ds:uri="http://purl.org/dc/elements/1.1/"/>
    <ds:schemaRef ds:uri="http://schemas.microsoft.com/sharepoint/v3"/>
    <ds:schemaRef ds:uri="ba8db9e7-06ab-4fc3-8870-ae78930b596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632</Words>
  <Application>Microsoft Office PowerPoint</Application>
  <PresentationFormat>Widescreen</PresentationFormat>
  <Paragraphs>57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Borem</dc:creator>
  <cp:lastModifiedBy>Samara de Campos Braga</cp:lastModifiedBy>
  <cp:revision>43</cp:revision>
  <dcterms:created xsi:type="dcterms:W3CDTF">2021-08-27T17:28:56Z</dcterms:created>
  <dcterms:modified xsi:type="dcterms:W3CDTF">2024-04-22T19:54:11Z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