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</p:sldMasterIdLst>
  <p:notesMasterIdLst>
    <p:notesMasterId r:id="rId13"/>
  </p:notesMasterIdLst>
  <p:sldIdLst>
    <p:sldId id="256" r:id="rId6"/>
    <p:sldId id="618" r:id="rId7"/>
    <p:sldId id="4206" r:id="rId8"/>
    <p:sldId id="4233" r:id="rId9"/>
    <p:sldId id="4227" r:id="rId10"/>
    <p:sldId id="4229" r:id="rId11"/>
    <p:sldId id="42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grama Direcionador" id="{591A0606-FAC1-4BC4-8E30-CD17815F27B7}">
          <p14:sldIdLst>
            <p14:sldId id="256"/>
            <p14:sldId id="618"/>
            <p14:sldId id="4206"/>
            <p14:sldId id="4233"/>
            <p14:sldId id="4227"/>
            <p14:sldId id="4229"/>
            <p14:sldId id="42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94C553-9C4A-F152-B623-96151B3C642F}" name="Priscila Martini Bernardi Garzella" initials="PG" userId="S::priscila.garzella@einstein.br::1e4549c1-788e-42d9-b558-376d139152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Gonsalez dos Santos" initials="RGdS" lastIdx="2" clrIdx="0">
    <p:extLst>
      <p:ext uri="{19B8F6BF-5375-455C-9EA6-DF929625EA0E}">
        <p15:presenceInfo xmlns:p15="http://schemas.microsoft.com/office/powerpoint/2012/main" userId="S-1-5-21-968166678-1752658307-622671684-117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F7F7"/>
    <a:srgbClr val="D6EED7"/>
    <a:srgbClr val="B6E0B8"/>
    <a:srgbClr val="EAEAEA"/>
    <a:srgbClr val="FFFFFF"/>
    <a:srgbClr val="BDF2FF"/>
    <a:srgbClr val="F3FCFF"/>
    <a:srgbClr val="E7FA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76FE5-4F97-7976-3C89-C43E0E07A8AF}" v="1" dt="2024-04-10T19:36:17.294"/>
    <p1510:client id="{69D43A69-25B2-2D92-8ECF-469F0A261549}" v="41" dt="2024-04-10T18:01:21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a Martini Bernardi Garzella" userId="S::priscila.garzella@einstein.br::1e4549c1-788e-42d9-b558-376d1391529f" providerId="AD" clId="Web-{EF866265-D14B-4A68-B1CD-1928317955B9}"/>
    <pc:docChg chg="modSld">
      <pc:chgData name="Priscila Martini Bernardi Garzella" userId="S::priscila.garzella@einstein.br::1e4549c1-788e-42d9-b558-376d1391529f" providerId="AD" clId="Web-{EF866265-D14B-4A68-B1CD-1928317955B9}" dt="2024-03-12T12:58:06.079" v="411"/>
      <pc:docMkLst>
        <pc:docMk/>
      </pc:docMkLst>
      <pc:sldChg chg="addSp modSp">
        <pc:chgData name="Priscila Martini Bernardi Garzella" userId="S::priscila.garzella@einstein.br::1e4549c1-788e-42d9-b558-376d1391529f" providerId="AD" clId="Web-{EF866265-D14B-4A68-B1CD-1928317955B9}" dt="2024-03-12T12:55:21.058" v="371" actId="14100"/>
        <pc:sldMkLst>
          <pc:docMk/>
          <pc:sldMk cId="1490044267" sldId="4225"/>
        </pc:sldMkLst>
        <pc:spChg chg="add mod">
          <ac:chgData name="Priscila Martini Bernardi Garzella" userId="S::priscila.garzella@einstein.br::1e4549c1-788e-42d9-b558-376d1391529f" providerId="AD" clId="Web-{EF866265-D14B-4A68-B1CD-1928317955B9}" dt="2024-03-12T12:55:21.058" v="371" actId="14100"/>
          <ac:spMkLst>
            <pc:docMk/>
            <pc:sldMk cId="1490044267" sldId="4225"/>
            <ac:spMk id="2" creationId="{45F070FB-CB30-5A12-6D19-4F2B208BFF4E}"/>
          </ac:spMkLst>
        </pc:spChg>
        <pc:graphicFrameChg chg="mod modGraphic">
          <ac:chgData name="Priscila Martini Bernardi Garzella" userId="S::priscila.garzella@einstein.br::1e4549c1-788e-42d9-b558-376d1391529f" providerId="AD" clId="Web-{EF866265-D14B-4A68-B1CD-1928317955B9}" dt="2024-03-12T12:49:40.657" v="315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EF866265-D14B-4A68-B1CD-1928317955B9}" dt="2024-03-12T12:41:04.922" v="89"/>
        <pc:sldMkLst>
          <pc:docMk/>
          <pc:sldMk cId="785623139" sldId="4226"/>
        </pc:sldMkLst>
        <pc:graphicFrameChg chg="mod modGraphic">
          <ac:chgData name="Priscila Martini Bernardi Garzella" userId="S::priscila.garzella@einstein.br::1e4549c1-788e-42d9-b558-376d1391529f" providerId="AD" clId="Web-{EF866265-D14B-4A68-B1CD-1928317955B9}" dt="2024-03-12T12:41:04.922" v="89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EF866265-D14B-4A68-B1CD-1928317955B9}" dt="2024-03-12T12:58:06.079" v="411"/>
        <pc:sldMkLst>
          <pc:docMk/>
          <pc:sldMk cId="1808442763" sldId="4227"/>
        </pc:sldMkLst>
        <pc:graphicFrameChg chg="mod modGraphic">
          <ac:chgData name="Priscila Martini Bernardi Garzella" userId="S::priscila.garzella@einstein.br::1e4549c1-788e-42d9-b558-376d1391529f" providerId="AD" clId="Web-{EF866265-D14B-4A68-B1CD-1928317955B9}" dt="2024-03-12T12:58:06.079" v="411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</pc:docChg>
  </pc:docChgLst>
  <pc:docChgLst>
    <pc:chgData name="Karen Cristina da Conceição Dias Silva" userId="S::kccdias_haoc.com.br#ext#@sbibae.onmicrosoft.com::0d8023fd-9415-4ccc-9723-be6f7a5058b2" providerId="AD" clId="Web-{117EB8DE-97E0-B287-4AC4-BD28402BF2B7}"/>
    <pc:docChg chg="modSld">
      <pc:chgData name="Karen Cristina da Conceição Dias Silva" userId="S::kccdias_haoc.com.br#ext#@sbibae.onmicrosoft.com::0d8023fd-9415-4ccc-9723-be6f7a5058b2" providerId="AD" clId="Web-{117EB8DE-97E0-B287-4AC4-BD28402BF2B7}" dt="2023-07-19T12:13:03.547" v="1" actId="1076"/>
      <pc:docMkLst>
        <pc:docMk/>
      </pc:docMkLst>
      <pc:sldChg chg="modSp">
        <pc:chgData name="Karen Cristina da Conceição Dias Silva" userId="S::kccdias_haoc.com.br#ext#@sbibae.onmicrosoft.com::0d8023fd-9415-4ccc-9723-be6f7a5058b2" providerId="AD" clId="Web-{117EB8DE-97E0-B287-4AC4-BD28402BF2B7}" dt="2023-07-19T12:13:03.547" v="1" actId="1076"/>
        <pc:sldMkLst>
          <pc:docMk/>
          <pc:sldMk cId="2054538684" sldId="339"/>
        </pc:sldMkLst>
        <pc:graphicFrameChg chg="mod">
          <ac:chgData name="Karen Cristina da Conceição Dias Silva" userId="S::kccdias_haoc.com.br#ext#@sbibae.onmicrosoft.com::0d8023fd-9415-4ccc-9723-be6f7a5058b2" providerId="AD" clId="Web-{117EB8DE-97E0-B287-4AC4-BD28402BF2B7}" dt="2023-07-19T12:13:03.547" v="1" actId="1076"/>
          <ac:graphicFrameMkLst>
            <pc:docMk/>
            <pc:sldMk cId="2054538684" sldId="339"/>
            <ac:graphicFrameMk id="2" creationId="{00000000-0000-0000-0000-000000000000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D752B283-FBA6-D776-84E0-224A14B99348}"/>
    <pc:docChg chg="modSld sldOrd">
      <pc:chgData name="Priscila Martini Bernardi Garzella" userId="S::priscila.garzella@einstein.br::1e4549c1-788e-42d9-b558-376d1391529f" providerId="AD" clId="Web-{D752B283-FBA6-D776-84E0-224A14B99348}" dt="2024-03-12T19:43:53.159" v="52"/>
      <pc:docMkLst>
        <pc:docMk/>
      </pc:docMkLst>
      <pc:sldChg chg="modSp">
        <pc:chgData name="Priscila Martini Bernardi Garzella" userId="S::priscila.garzella@einstein.br::1e4549c1-788e-42d9-b558-376d1391529f" providerId="AD" clId="Web-{D752B283-FBA6-D776-84E0-224A14B99348}" dt="2024-03-12T19:43:11.830" v="45"/>
        <pc:sldMkLst>
          <pc:docMk/>
          <pc:sldMk cId="1826479472" sldId="4229"/>
        </pc:sldMkLst>
        <pc:graphicFrameChg chg="mod modGraphic">
          <ac:chgData name="Priscila Martini Bernardi Garzella" userId="S::priscila.garzella@einstein.br::1e4549c1-788e-42d9-b558-376d1391529f" providerId="AD" clId="Web-{D752B283-FBA6-D776-84E0-224A14B99348}" dt="2024-03-12T19:43:11.830" v="45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ord">
        <pc:chgData name="Priscila Martini Bernardi Garzella" userId="S::priscila.garzella@einstein.br::1e4549c1-788e-42d9-b558-376d1391529f" providerId="AD" clId="Web-{D752B283-FBA6-D776-84E0-224A14B99348}" dt="2024-03-12T19:43:53.159" v="52"/>
        <pc:sldMkLst>
          <pc:docMk/>
          <pc:sldMk cId="1401730134" sldId="4231"/>
        </pc:sldMkLst>
      </pc:sldChg>
    </pc:docChg>
  </pc:docChgLst>
  <pc:docChgLst>
    <pc:chgData name="eduardo.piovani@bp.org.br" userId="S::urn:spo:guest#eduardo.piovani@bp.org.br::" providerId="AD" clId="Web-{8B111978-AD22-B5EE-31AB-6FA08028E9DD}"/>
    <pc:docChg chg="modSld">
      <pc:chgData name="eduardo.piovani@bp.org.br" userId="S::urn:spo:guest#eduardo.piovani@bp.org.br::" providerId="AD" clId="Web-{8B111978-AD22-B5EE-31AB-6FA08028E9DD}" dt="2024-04-02T17:34:46.307" v="3"/>
      <pc:docMkLst>
        <pc:docMk/>
      </pc:docMkLst>
      <pc:sldChg chg="modSp">
        <pc:chgData name="eduardo.piovani@bp.org.br" userId="S::urn:spo:guest#eduardo.piovani@bp.org.br::" providerId="AD" clId="Web-{8B111978-AD22-B5EE-31AB-6FA08028E9DD}" dt="2024-04-02T17:34:46.307" v="3"/>
        <pc:sldMkLst>
          <pc:docMk/>
          <pc:sldMk cId="1826479472" sldId="4229"/>
        </pc:sldMkLst>
        <pc:graphicFrameChg chg="mod modGraphic">
          <ac:chgData name="eduardo.piovani@bp.org.br" userId="S::urn:spo:guest#eduardo.piovani@bp.org.br::" providerId="AD" clId="Web-{8B111978-AD22-B5EE-31AB-6FA08028E9DD}" dt="2024-04-02T17:34:46.307" v="3"/>
          <ac:graphicFrameMkLst>
            <pc:docMk/>
            <pc:sldMk cId="1826479472" sldId="4229"/>
            <ac:graphicFrameMk id="2" creationId="{6E9C4B5C-D335-AEDC-7000-598ABA1F3FF8}"/>
          </ac:graphicFrameMkLst>
        </pc:graphicFrameChg>
      </pc:sldChg>
    </pc:docChg>
  </pc:docChgLst>
  <pc:docChgLst>
    <pc:chgData name="Edileusa Novaes" userId="S::edileusa.novaes_hsl.org.br#ext#@sbibae.onmicrosoft.com::c1305329-067c-4ece-bd57-ce558a94aece" providerId="AD" clId="Web-{60ECF3C9-E45E-F4DA-C8BB-D91D6D407F38}"/>
    <pc:docChg chg="modSld sldOrd">
      <pc:chgData name="Edileusa Novaes" userId="S::edileusa.novaes_hsl.org.br#ext#@sbibae.onmicrosoft.com::c1305329-067c-4ece-bd57-ce558a94aece" providerId="AD" clId="Web-{60ECF3C9-E45E-F4DA-C8BB-D91D6D407F38}" dt="2024-03-12T19:38:34.048" v="24"/>
      <pc:docMkLst>
        <pc:docMk/>
      </pc:docMkLst>
      <pc:sldChg chg="ord">
        <pc:chgData name="Edileusa Novaes" userId="S::edileusa.novaes_hsl.org.br#ext#@sbibae.onmicrosoft.com::c1305329-067c-4ece-bd57-ce558a94aece" providerId="AD" clId="Web-{60ECF3C9-E45E-F4DA-C8BB-D91D6D407F38}" dt="2024-03-12T19:38:34.048" v="24"/>
        <pc:sldMkLst>
          <pc:docMk/>
          <pc:sldMk cId="1490044267" sldId="4225"/>
        </pc:sldMkLst>
      </pc:sldChg>
      <pc:sldChg chg="modSp ord">
        <pc:chgData name="Edileusa Novaes" userId="S::edileusa.novaes_hsl.org.br#ext#@sbibae.onmicrosoft.com::c1305329-067c-4ece-bd57-ce558a94aece" providerId="AD" clId="Web-{60ECF3C9-E45E-F4DA-C8BB-D91D6D407F38}" dt="2024-03-12T19:38:30.813" v="23"/>
        <pc:sldMkLst>
          <pc:docMk/>
          <pc:sldMk cId="1401730134" sldId="4231"/>
        </pc:sldMkLst>
        <pc:graphicFrameChg chg="mod modGraphic">
          <ac:chgData name="Edileusa Novaes" userId="S::edileusa.novaes_hsl.org.br#ext#@sbibae.onmicrosoft.com::c1305329-067c-4ece-bd57-ce558a94aece" providerId="AD" clId="Web-{60ECF3C9-E45E-F4DA-C8BB-D91D6D407F38}" dt="2024-03-12T19:37:55.297" v="21"/>
          <ac:graphicFrameMkLst>
            <pc:docMk/>
            <pc:sldMk cId="1401730134" sldId="4231"/>
            <ac:graphicFrameMk id="6" creationId="{00000000-0000-0000-0000-000000000000}"/>
          </ac:graphicFrameMkLst>
        </pc:graphicFrameChg>
      </pc:sldChg>
    </pc:docChg>
  </pc:docChgLst>
  <pc:docChgLst>
    <pc:chgData name="renata.gsantos@hsl.org.br" userId="S::urn:spo:guest#renata.gsantos@hsl.org.br::" providerId="AD" clId="Web-{1004110E-2976-297D-BEC8-2D155D9F6CB2}"/>
    <pc:docChg chg="modSld">
      <pc:chgData name="renata.gsantos@hsl.org.br" userId="S::urn:spo:guest#renata.gsantos@hsl.org.br::" providerId="AD" clId="Web-{1004110E-2976-297D-BEC8-2D155D9F6CB2}" dt="2024-03-07T12:48:27.111" v="1589"/>
      <pc:docMkLst>
        <pc:docMk/>
      </pc:docMkLst>
      <pc:sldChg chg="modSp">
        <pc:chgData name="renata.gsantos@hsl.org.br" userId="S::urn:spo:guest#renata.gsantos@hsl.org.br::" providerId="AD" clId="Web-{1004110E-2976-297D-BEC8-2D155D9F6CB2}" dt="2024-03-07T10:21:23.120" v="15"/>
        <pc:sldMkLst>
          <pc:docMk/>
          <pc:sldMk cId="2322310524" sldId="4205"/>
        </pc:sldMkLst>
        <pc:graphicFrameChg chg="mod modGraphic">
          <ac:chgData name="renata.gsantos@hsl.org.br" userId="S::urn:spo:guest#renata.gsantos@hsl.org.br::" providerId="AD" clId="Web-{1004110E-2976-297D-BEC8-2D155D9F6CB2}" dt="2024-03-07T10:21:23.120" v="15"/>
          <ac:graphicFrameMkLst>
            <pc:docMk/>
            <pc:sldMk cId="2322310524" sldId="4205"/>
            <ac:graphicFrameMk id="2" creationId="{9A50131F-751D-486E-872E-2334029DB456}"/>
          </ac:graphicFrameMkLst>
        </pc:graphicFrameChg>
      </pc:sldChg>
      <pc:sldChg chg="modSp">
        <pc:chgData name="renata.gsantos@hsl.org.br" userId="S::urn:spo:guest#renata.gsantos@hsl.org.br::" providerId="AD" clId="Web-{1004110E-2976-297D-BEC8-2D155D9F6CB2}" dt="2024-03-07T12:09:47.267" v="1341"/>
        <pc:sldMkLst>
          <pc:docMk/>
          <pc:sldMk cId="4145682019" sldId="4207"/>
        </pc:sldMkLst>
        <pc:graphicFrameChg chg="mod modGraphic">
          <ac:chgData name="renata.gsantos@hsl.org.br" userId="S::urn:spo:guest#renata.gsantos@hsl.org.br::" providerId="AD" clId="Web-{1004110E-2976-297D-BEC8-2D155D9F6CB2}" dt="2024-03-07T12:09:47.267" v="1341"/>
          <ac:graphicFrameMkLst>
            <pc:docMk/>
            <pc:sldMk cId="4145682019" sldId="4207"/>
            <ac:graphicFrameMk id="2" creationId="{245161EB-7614-4A70-B3F8-89410788FC74}"/>
          </ac:graphicFrameMkLst>
        </pc:graphicFrameChg>
      </pc:sldChg>
      <pc:sldChg chg="modSp">
        <pc:chgData name="renata.gsantos@hsl.org.br" userId="S::urn:spo:guest#renata.gsantos@hsl.org.br::" providerId="AD" clId="Web-{1004110E-2976-297D-BEC8-2D155D9F6CB2}" dt="2024-03-07T12:48:27.111" v="1589"/>
        <pc:sldMkLst>
          <pc:docMk/>
          <pc:sldMk cId="1376904697" sldId="4224"/>
        </pc:sldMkLst>
        <pc:graphicFrameChg chg="mod modGraphic">
          <ac:chgData name="renata.gsantos@hsl.org.br" userId="S::urn:spo:guest#renata.gsantos@hsl.org.br::" providerId="AD" clId="Web-{1004110E-2976-297D-BEC8-2D155D9F6CB2}" dt="2024-03-07T12:29:42.996" v="1559"/>
          <ac:graphicFrameMkLst>
            <pc:docMk/>
            <pc:sldMk cId="1376904697" sldId="4224"/>
            <ac:graphicFrameMk id="2" creationId="{9A50131F-751D-486E-872E-2334029DB456}"/>
          </ac:graphicFrameMkLst>
        </pc:graphicFrameChg>
        <pc:graphicFrameChg chg="modGraphic">
          <ac:chgData name="renata.gsantos@hsl.org.br" userId="S::urn:spo:guest#renata.gsantos@hsl.org.br::" providerId="AD" clId="Web-{1004110E-2976-297D-BEC8-2D155D9F6CB2}" dt="2024-03-07T12:23:38.396" v="1479"/>
          <ac:graphicFrameMkLst>
            <pc:docMk/>
            <pc:sldMk cId="1376904697" sldId="4224"/>
            <ac:graphicFrameMk id="4" creationId="{51845DD2-0A94-07EC-BAD2-5D6EE58F2A1E}"/>
          </ac:graphicFrameMkLst>
        </pc:graphicFrameChg>
        <pc:graphicFrameChg chg="mod modGraphic">
          <ac:chgData name="renata.gsantos@hsl.org.br" userId="S::urn:spo:guest#renata.gsantos@hsl.org.br::" providerId="AD" clId="Web-{1004110E-2976-297D-BEC8-2D155D9F6CB2}" dt="2024-03-07T12:48:27.111" v="1589"/>
          <ac:graphicFrameMkLst>
            <pc:docMk/>
            <pc:sldMk cId="1376904697" sldId="4224"/>
            <ac:graphicFrameMk id="6" creationId="{611E9619-3EB5-78A3-B937-AB4DEC334531}"/>
          </ac:graphicFrameMkLst>
        </pc:graphicFrameChg>
      </pc:sldChg>
    </pc:docChg>
  </pc:docChgLst>
  <pc:docChgLst>
    <pc:chgData name="eduardo.piovani@bp.org.br" userId="S::urn:spo:guest#eduardo.piovani@bp.org.br::" providerId="AD" clId="Web-{44130328-5A45-0EBB-E1AB-6BD37E4BACE0}"/>
    <pc:docChg chg="modSld">
      <pc:chgData name="eduardo.piovani@bp.org.br" userId="S::urn:spo:guest#eduardo.piovani@bp.org.br::" providerId="AD" clId="Web-{44130328-5A45-0EBB-E1AB-6BD37E4BACE0}" dt="2024-04-02T17:33:51.561" v="99"/>
      <pc:docMkLst>
        <pc:docMk/>
      </pc:docMkLst>
      <pc:sldChg chg="modSp">
        <pc:chgData name="eduardo.piovani@bp.org.br" userId="S::urn:spo:guest#eduardo.piovani@bp.org.br::" providerId="AD" clId="Web-{44130328-5A45-0EBB-E1AB-6BD37E4BACE0}" dt="2024-04-02T17:33:51.561" v="99"/>
        <pc:sldMkLst>
          <pc:docMk/>
          <pc:sldMk cId="1826479472" sldId="4229"/>
        </pc:sldMkLst>
        <pc:graphicFrameChg chg="mod modGraphic">
          <ac:chgData name="eduardo.piovani@bp.org.br" userId="S::urn:spo:guest#eduardo.piovani@bp.org.br::" providerId="AD" clId="Web-{44130328-5A45-0EBB-E1AB-6BD37E4BACE0}" dt="2024-04-02T17:33:51.561" v="99"/>
          <ac:graphicFrameMkLst>
            <pc:docMk/>
            <pc:sldMk cId="1826479472" sldId="4229"/>
            <ac:graphicFrameMk id="2" creationId="{6E9C4B5C-D335-AEDC-7000-598ABA1F3FF8}"/>
          </ac:graphicFrameMkLst>
        </pc:graphicFrameChg>
        <pc:graphicFrameChg chg="mod modGraphic">
          <ac:chgData name="eduardo.piovani@bp.org.br" userId="S::urn:spo:guest#eduardo.piovani@bp.org.br::" providerId="AD" clId="Web-{44130328-5A45-0EBB-E1AB-6BD37E4BACE0}" dt="2024-04-02T17:32:13.886" v="67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</pc:docChg>
  </pc:docChgLst>
  <pc:docChgLst>
    <pc:chgData name="renata.gsantos@hsl.org.br" userId="S::urn:spo:guest#renata.gsantos@hsl.org.br::" providerId="AD" clId="Web-{6E56D354-7A36-B875-6A44-10A02ACB6DA4}"/>
    <pc:docChg chg="addSld modSld sldOrd modSection">
      <pc:chgData name="renata.gsantos@hsl.org.br" userId="S::urn:spo:guest#renata.gsantos@hsl.org.br::" providerId="AD" clId="Web-{6E56D354-7A36-B875-6A44-10A02ACB6DA4}" dt="2024-03-04T13:02:14.034" v="3612"/>
      <pc:docMkLst>
        <pc:docMk/>
      </pc:docMkLst>
      <pc:sldChg chg="modSp">
        <pc:chgData name="renata.gsantos@hsl.org.br" userId="S::urn:spo:guest#renata.gsantos@hsl.org.br::" providerId="AD" clId="Web-{6E56D354-7A36-B875-6A44-10A02ACB6DA4}" dt="2024-03-04T12:50:52.565" v="3016"/>
        <pc:sldMkLst>
          <pc:docMk/>
          <pc:sldMk cId="2322310524" sldId="4205"/>
        </pc:sldMkLst>
        <pc:graphicFrameChg chg="mod modGraphic">
          <ac:chgData name="renata.gsantos@hsl.org.br" userId="S::urn:spo:guest#renata.gsantos@hsl.org.br::" providerId="AD" clId="Web-{6E56D354-7A36-B875-6A44-10A02ACB6DA4}" dt="2024-03-04T12:50:52.565" v="3016"/>
          <ac:graphicFrameMkLst>
            <pc:docMk/>
            <pc:sldMk cId="2322310524" sldId="4205"/>
            <ac:graphicFrameMk id="2" creationId="{9A50131F-751D-486E-872E-2334029DB456}"/>
          </ac:graphicFrameMkLst>
        </pc:graphicFrameChg>
      </pc:sldChg>
      <pc:sldChg chg="delSp modSp">
        <pc:chgData name="renata.gsantos@hsl.org.br" userId="S::urn:spo:guest#renata.gsantos@hsl.org.br::" providerId="AD" clId="Web-{6E56D354-7A36-B875-6A44-10A02ACB6DA4}" dt="2024-03-04T13:02:14.034" v="3612"/>
        <pc:sldMkLst>
          <pc:docMk/>
          <pc:sldMk cId="4145682019" sldId="4207"/>
        </pc:sldMkLst>
        <pc:graphicFrameChg chg="mod modGraphic">
          <ac:chgData name="renata.gsantos@hsl.org.br" userId="S::urn:spo:guest#renata.gsantos@hsl.org.br::" providerId="AD" clId="Web-{6E56D354-7A36-B875-6A44-10A02ACB6DA4}" dt="2024-03-04T13:02:14.034" v="3612"/>
          <ac:graphicFrameMkLst>
            <pc:docMk/>
            <pc:sldMk cId="4145682019" sldId="4207"/>
            <ac:graphicFrameMk id="2" creationId="{245161EB-7614-4A70-B3F8-89410788FC74}"/>
          </ac:graphicFrameMkLst>
        </pc:graphicFrameChg>
        <pc:graphicFrameChg chg="del">
          <ac:chgData name="renata.gsantos@hsl.org.br" userId="S::urn:spo:guest#renata.gsantos@hsl.org.br::" providerId="AD" clId="Web-{6E56D354-7A36-B875-6A44-10A02ACB6DA4}" dt="2024-03-04T12:44:32.134" v="2935"/>
          <ac:graphicFrameMkLst>
            <pc:docMk/>
            <pc:sldMk cId="4145682019" sldId="4207"/>
            <ac:graphicFrameMk id="4" creationId="{CDDD6B81-625E-4AF4-B164-B1FECAECEEE3}"/>
          </ac:graphicFrameMkLst>
        </pc:graphicFrameChg>
      </pc:sldChg>
      <pc:sldChg chg="addSp modSp add ord replId">
        <pc:chgData name="renata.gsantos@hsl.org.br" userId="S::urn:spo:guest#renata.gsantos@hsl.org.br::" providerId="AD" clId="Web-{6E56D354-7A36-B875-6A44-10A02ACB6DA4}" dt="2024-03-04T12:48:51.999" v="2942" actId="1076"/>
        <pc:sldMkLst>
          <pc:docMk/>
          <pc:sldMk cId="1376904697" sldId="4224"/>
        </pc:sldMkLst>
        <pc:graphicFrameChg chg="mod modGraphic">
          <ac:chgData name="renata.gsantos@hsl.org.br" userId="S::urn:spo:guest#renata.gsantos@hsl.org.br::" providerId="AD" clId="Web-{6E56D354-7A36-B875-6A44-10A02ACB6DA4}" dt="2024-03-04T12:18:16.894" v="2079"/>
          <ac:graphicFrameMkLst>
            <pc:docMk/>
            <pc:sldMk cId="1376904697" sldId="4224"/>
            <ac:graphicFrameMk id="2" creationId="{9A50131F-751D-486E-872E-2334029DB456}"/>
          </ac:graphicFrameMkLst>
        </pc:graphicFrameChg>
        <pc:graphicFrameChg chg="add mod modGraphic">
          <ac:chgData name="renata.gsantos@hsl.org.br" userId="S::urn:spo:guest#renata.gsantos@hsl.org.br::" providerId="AD" clId="Web-{6E56D354-7A36-B875-6A44-10A02ACB6DA4}" dt="2024-03-04T12:30:00.083" v="2605"/>
          <ac:graphicFrameMkLst>
            <pc:docMk/>
            <pc:sldMk cId="1376904697" sldId="4224"/>
            <ac:graphicFrameMk id="4" creationId="{51845DD2-0A94-07EC-BAD2-5D6EE58F2A1E}"/>
          </ac:graphicFrameMkLst>
        </pc:graphicFrameChg>
        <pc:graphicFrameChg chg="add mod">
          <ac:chgData name="renata.gsantos@hsl.org.br" userId="S::urn:spo:guest#renata.gsantos@hsl.org.br::" providerId="AD" clId="Web-{6E56D354-7A36-B875-6A44-10A02ACB6DA4}" dt="2024-03-04T12:48:51.999" v="2942" actId="1076"/>
          <ac:graphicFrameMkLst>
            <pc:docMk/>
            <pc:sldMk cId="1376904697" sldId="4224"/>
            <ac:graphicFrameMk id="6" creationId="{611E9619-3EB5-78A3-B937-AB4DEC334531}"/>
          </ac:graphicFrameMkLst>
        </pc:graphicFrameChg>
      </pc:sldChg>
    </pc:docChg>
  </pc:docChgLst>
  <pc:docChgLst>
    <pc:chgData name="Priscila Martini Bernardi Garzella" userId="1e4549c1-788e-42d9-b558-376d1391529f" providerId="ADAL" clId="{22C9C54D-581C-4930-A5FC-EB7389F9E8D9}"/>
    <pc:docChg chg="undo custSel modSld">
      <pc:chgData name="Priscila Martini Bernardi Garzella" userId="1e4549c1-788e-42d9-b558-376d1391529f" providerId="ADAL" clId="{22C9C54D-581C-4930-A5FC-EB7389F9E8D9}" dt="2024-03-14T14:57:28.631" v="540" actId="20577"/>
      <pc:docMkLst>
        <pc:docMk/>
      </pc:docMkLst>
      <pc:sldChg chg="modSp mod">
        <pc:chgData name="Priscila Martini Bernardi Garzella" userId="1e4549c1-788e-42d9-b558-376d1391529f" providerId="ADAL" clId="{22C9C54D-581C-4930-A5FC-EB7389F9E8D9}" dt="2024-03-14T14:57:28.631" v="540" actId="20577"/>
        <pc:sldMkLst>
          <pc:docMk/>
          <pc:sldMk cId="2827364775" sldId="4206"/>
        </pc:sldMkLst>
        <pc:spChg chg="mod">
          <ac:chgData name="Priscila Martini Bernardi Garzella" userId="1e4549c1-788e-42d9-b558-376d1391529f" providerId="ADAL" clId="{22C9C54D-581C-4930-A5FC-EB7389F9E8D9}" dt="2024-03-14T14:57:28.631" v="540" actId="20577"/>
          <ac:spMkLst>
            <pc:docMk/>
            <pc:sldMk cId="2827364775" sldId="4206"/>
            <ac:spMk id="3" creationId="{27229770-FC98-4DF3-9704-CD184E478DAE}"/>
          </ac:spMkLst>
        </pc:spChg>
        <pc:spChg chg="mod">
          <ac:chgData name="Priscila Martini Bernardi Garzella" userId="1e4549c1-788e-42d9-b558-376d1391529f" providerId="ADAL" clId="{22C9C54D-581C-4930-A5FC-EB7389F9E8D9}" dt="2024-03-14T14:57:19.046" v="524" actId="20577"/>
          <ac:spMkLst>
            <pc:docMk/>
            <pc:sldMk cId="2827364775" sldId="4206"/>
            <ac:spMk id="10" creationId="{EBE7DC23-7E2C-47DB-B067-1BCB817E5EAD}"/>
          </ac:spMkLst>
        </pc:spChg>
        <pc:cxnChg chg="mod">
          <ac:chgData name="Priscila Martini Bernardi Garzella" userId="1e4549c1-788e-42d9-b558-376d1391529f" providerId="ADAL" clId="{22C9C54D-581C-4930-A5FC-EB7389F9E8D9}" dt="2024-03-14T14:57:26.188" v="528" actId="20577"/>
          <ac:cxnSpMkLst>
            <pc:docMk/>
            <pc:sldMk cId="2827364775" sldId="4206"/>
            <ac:cxnSpMk id="13" creationId="{CA7DB878-7268-40CF-B6B1-6F252724F0A8}"/>
          </ac:cxnSpMkLst>
        </pc:cxnChg>
        <pc:cxnChg chg="mod">
          <ac:chgData name="Priscila Martini Bernardi Garzella" userId="1e4549c1-788e-42d9-b558-376d1391529f" providerId="ADAL" clId="{22C9C54D-581C-4930-A5FC-EB7389F9E8D9}" dt="2024-03-14T14:57:26.188" v="528" actId="20577"/>
          <ac:cxnSpMkLst>
            <pc:docMk/>
            <pc:sldMk cId="2827364775" sldId="4206"/>
            <ac:cxnSpMk id="14" creationId="{9742EE17-EEA7-456F-8F45-D29C8AC05A7D}"/>
          </ac:cxnSpMkLst>
        </pc:cxnChg>
        <pc:cxnChg chg="mod">
          <ac:chgData name="Priscila Martini Bernardi Garzella" userId="1e4549c1-788e-42d9-b558-376d1391529f" providerId="ADAL" clId="{22C9C54D-581C-4930-A5FC-EB7389F9E8D9}" dt="2024-03-14T14:57:26.188" v="528" actId="20577"/>
          <ac:cxnSpMkLst>
            <pc:docMk/>
            <pc:sldMk cId="2827364775" sldId="4206"/>
            <ac:cxnSpMk id="15" creationId="{701BD597-1547-4728-B6E9-F4EED7EDDF06}"/>
          </ac:cxnSpMkLst>
        </pc:cxnChg>
        <pc:cxnChg chg="mod">
          <ac:chgData name="Priscila Martini Bernardi Garzella" userId="1e4549c1-788e-42d9-b558-376d1391529f" providerId="ADAL" clId="{22C9C54D-581C-4930-A5FC-EB7389F9E8D9}" dt="2024-03-14T14:57:26.188" v="528" actId="20577"/>
          <ac:cxnSpMkLst>
            <pc:docMk/>
            <pc:sldMk cId="2827364775" sldId="4206"/>
            <ac:cxnSpMk id="21" creationId="{6FC7DABC-D7FF-493C-8FF0-B2363C553E57}"/>
          </ac:cxnSpMkLst>
        </pc:cxnChg>
      </pc:sldChg>
      <pc:sldChg chg="addSp modSp mod">
        <pc:chgData name="Priscila Martini Bernardi Garzella" userId="1e4549c1-788e-42d9-b558-376d1391529f" providerId="ADAL" clId="{22C9C54D-581C-4930-A5FC-EB7389F9E8D9}" dt="2024-03-13T15:01:45.526" v="427" actId="207"/>
        <pc:sldMkLst>
          <pc:docMk/>
          <pc:sldMk cId="1376904697" sldId="4224"/>
        </pc:sldMkLst>
        <pc:spChg chg="add mod">
          <ac:chgData name="Priscila Martini Bernardi Garzella" userId="1e4549c1-788e-42d9-b558-376d1391529f" providerId="ADAL" clId="{22C9C54D-581C-4930-A5FC-EB7389F9E8D9}" dt="2024-03-13T15:01:45.526" v="427" actId="207"/>
          <ac:spMkLst>
            <pc:docMk/>
            <pc:sldMk cId="1376904697" sldId="4224"/>
            <ac:spMk id="2" creationId="{8AEBEE6F-9319-2670-AA54-E7BAD2584813}"/>
          </ac:spMkLst>
        </pc:spChg>
      </pc:sldChg>
      <pc:sldChg chg="modSp mod">
        <pc:chgData name="Priscila Martini Bernardi Garzella" userId="1e4549c1-788e-42d9-b558-376d1391529f" providerId="ADAL" clId="{22C9C54D-581C-4930-A5FC-EB7389F9E8D9}" dt="2024-03-13T14:43:29.299" v="117" actId="13926"/>
        <pc:sldMkLst>
          <pc:docMk/>
          <pc:sldMk cId="785623139" sldId="4226"/>
        </pc:sldMkLst>
        <pc:graphicFrameChg chg="modGraphic">
          <ac:chgData name="Priscila Martini Bernardi Garzella" userId="1e4549c1-788e-42d9-b558-376d1391529f" providerId="ADAL" clId="{22C9C54D-581C-4930-A5FC-EB7389F9E8D9}" dt="2024-03-13T14:43:29.299" v="117" actId="13926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22C9C54D-581C-4930-A5FC-EB7389F9E8D9}" dt="2024-03-13T14:48:48.716" v="282" actId="13926"/>
        <pc:sldMkLst>
          <pc:docMk/>
          <pc:sldMk cId="1808442763" sldId="4227"/>
        </pc:sldMkLst>
        <pc:graphicFrameChg chg="mod modGraphic">
          <ac:chgData name="Priscila Martini Bernardi Garzella" userId="1e4549c1-788e-42d9-b558-376d1391529f" providerId="ADAL" clId="{22C9C54D-581C-4930-A5FC-EB7389F9E8D9}" dt="2024-03-13T14:48:48.716" v="282" actId="13926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22C9C54D-581C-4930-A5FC-EB7389F9E8D9}" dt="2024-03-14T14:57:13.726" v="518" actId="20577"/>
        <pc:sldMkLst>
          <pc:docMk/>
          <pc:sldMk cId="1826479472" sldId="4229"/>
        </pc:sldMkLst>
        <pc:graphicFrameChg chg="modGraphic">
          <ac:chgData name="Priscila Martini Bernardi Garzella" userId="1e4549c1-788e-42d9-b558-376d1391529f" providerId="ADAL" clId="{22C9C54D-581C-4930-A5FC-EB7389F9E8D9}" dt="2024-03-14T14:57:13.726" v="518" actId="20577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22C9C54D-581C-4930-A5FC-EB7389F9E8D9}" dt="2024-03-14T14:53:39.877" v="516" actId="20577"/>
        <pc:sldMkLst>
          <pc:docMk/>
          <pc:sldMk cId="1673023272" sldId="4230"/>
        </pc:sldMkLst>
        <pc:graphicFrameChg chg="modGraphic">
          <ac:chgData name="Priscila Martini Bernardi Garzella" userId="1e4549c1-788e-42d9-b558-376d1391529f" providerId="ADAL" clId="{22C9C54D-581C-4930-A5FC-EB7389F9E8D9}" dt="2024-03-14T14:53:39.877" v="516" actId="20577"/>
          <ac:graphicFrameMkLst>
            <pc:docMk/>
            <pc:sldMk cId="1673023272" sldId="4230"/>
            <ac:graphicFrameMk id="3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22C9C54D-581C-4930-A5FC-EB7389F9E8D9}" dt="2024-03-13T15:17:06.807" v="514" actId="20577"/>
        <pc:sldMkLst>
          <pc:docMk/>
          <pc:sldMk cId="1340343322" sldId="4232"/>
        </pc:sldMkLst>
        <pc:spChg chg="mod">
          <ac:chgData name="Priscila Martini Bernardi Garzella" userId="1e4549c1-788e-42d9-b558-376d1391529f" providerId="ADAL" clId="{22C9C54D-581C-4930-A5FC-EB7389F9E8D9}" dt="2024-03-13T14:26:28.220" v="52" actId="20577"/>
          <ac:spMkLst>
            <pc:docMk/>
            <pc:sldMk cId="1340343322" sldId="4232"/>
            <ac:spMk id="2" creationId="{45F070FB-CB30-5A12-6D19-4F2B208BFF4E}"/>
          </ac:spMkLst>
        </pc:spChg>
        <pc:graphicFrameChg chg="mod modGraphic">
          <ac:chgData name="Priscila Martini Bernardi Garzella" userId="1e4549c1-788e-42d9-b558-376d1391529f" providerId="ADAL" clId="{22C9C54D-581C-4930-A5FC-EB7389F9E8D9}" dt="2024-03-13T15:17:06.807" v="514" actId="20577"/>
          <ac:graphicFrameMkLst>
            <pc:docMk/>
            <pc:sldMk cId="1340343322" sldId="4232"/>
            <ac:graphicFrameMk id="7" creationId="{00000000-0000-0000-0000-000000000000}"/>
          </ac:graphicFrameMkLst>
        </pc:graphicFrameChg>
      </pc:sldChg>
      <pc:sldChg chg="addSp modSp mod">
        <pc:chgData name="Priscila Martini Bernardi Garzella" userId="1e4549c1-788e-42d9-b558-376d1391529f" providerId="ADAL" clId="{22C9C54D-581C-4930-A5FC-EB7389F9E8D9}" dt="2024-03-13T14:46:52.714" v="191" actId="207"/>
        <pc:sldMkLst>
          <pc:docMk/>
          <pc:sldMk cId="3473103049" sldId="4233"/>
        </pc:sldMkLst>
        <pc:spChg chg="add mod">
          <ac:chgData name="Priscila Martini Bernardi Garzella" userId="1e4549c1-788e-42d9-b558-376d1391529f" providerId="ADAL" clId="{22C9C54D-581C-4930-A5FC-EB7389F9E8D9}" dt="2024-03-13T14:46:52.714" v="191" actId="207"/>
          <ac:spMkLst>
            <pc:docMk/>
            <pc:sldMk cId="3473103049" sldId="4233"/>
            <ac:spMk id="3" creationId="{8B7B12E0-0B32-E964-F964-9D82FC5E4B95}"/>
          </ac:spMkLst>
        </pc:spChg>
      </pc:sldChg>
    </pc:docChg>
  </pc:docChgLst>
  <pc:docChgLst>
    <pc:chgData name="Priscila Martini Bernardi Garzella" userId="1e4549c1-788e-42d9-b558-376d1391529f" providerId="ADAL" clId="{14A08D96-966B-431B-85EA-C74CA6498DCC}"/>
    <pc:docChg chg="undo custSel addSld delSld modSld sldOrd modSection">
      <pc:chgData name="Priscila Martini Bernardi Garzella" userId="1e4549c1-788e-42d9-b558-376d1391529f" providerId="ADAL" clId="{14A08D96-966B-431B-85EA-C74CA6498DCC}" dt="2024-03-13T12:45:43.644" v="2516" actId="114"/>
      <pc:docMkLst>
        <pc:docMk/>
      </pc:docMkLst>
      <pc:sldChg chg="modSp mod">
        <pc:chgData name="Priscila Martini Bernardi Garzella" userId="1e4549c1-788e-42d9-b558-376d1391529f" providerId="ADAL" clId="{14A08D96-966B-431B-85EA-C74CA6498DCC}" dt="2024-03-13T11:26:19.585" v="1679" actId="313"/>
        <pc:sldMkLst>
          <pc:docMk/>
          <pc:sldMk cId="2827364775" sldId="4206"/>
        </pc:sldMkLst>
        <pc:spChg chg="mod">
          <ac:chgData name="Priscila Martini Bernardi Garzella" userId="1e4549c1-788e-42d9-b558-376d1391529f" providerId="ADAL" clId="{14A08D96-966B-431B-85EA-C74CA6498DCC}" dt="2024-03-13T11:26:19.585" v="1679" actId="313"/>
          <ac:spMkLst>
            <pc:docMk/>
            <pc:sldMk cId="2827364775" sldId="4206"/>
            <ac:spMk id="10" creationId="{EBE7DC23-7E2C-47DB-B067-1BCB817E5EAD}"/>
          </ac:spMkLst>
        </pc:spChg>
        <pc:cxnChg chg="mod">
          <ac:chgData name="Priscila Martini Bernardi Garzella" userId="1e4549c1-788e-42d9-b558-376d1391529f" providerId="ADAL" clId="{14A08D96-966B-431B-85EA-C74CA6498DCC}" dt="2024-03-13T11:25:01.085" v="1641" actId="20577"/>
          <ac:cxnSpMkLst>
            <pc:docMk/>
            <pc:sldMk cId="2827364775" sldId="4206"/>
            <ac:cxnSpMk id="17" creationId="{4606D42C-0A31-417B-9633-79A30CA567B6}"/>
          </ac:cxnSpMkLst>
        </pc:cxnChg>
      </pc:sldChg>
      <pc:sldChg chg="modSp mod">
        <pc:chgData name="Priscila Martini Bernardi Garzella" userId="1e4549c1-788e-42d9-b558-376d1391529f" providerId="ADAL" clId="{14A08D96-966B-431B-85EA-C74CA6498DCC}" dt="2024-03-12T14:16:31.759" v="1243" actId="20577"/>
        <pc:sldMkLst>
          <pc:docMk/>
          <pc:sldMk cId="1376904697" sldId="4224"/>
        </pc:sldMkLst>
        <pc:spChg chg="mod">
          <ac:chgData name="Priscila Martini Bernardi Garzella" userId="1e4549c1-788e-42d9-b558-376d1391529f" providerId="ADAL" clId="{14A08D96-966B-431B-85EA-C74CA6498DCC}" dt="2024-03-12T14:16:31.759" v="1243" actId="20577"/>
          <ac:spMkLst>
            <pc:docMk/>
            <pc:sldMk cId="1376904697" sldId="4224"/>
            <ac:spMk id="5" creationId="{00000000-0000-0000-0000-000000000000}"/>
          </ac:spMkLst>
        </pc:spChg>
      </pc:sldChg>
      <pc:sldChg chg="del">
        <pc:chgData name="Priscila Martini Bernardi Garzella" userId="1e4549c1-788e-42d9-b558-376d1391529f" providerId="ADAL" clId="{14A08D96-966B-431B-85EA-C74CA6498DCC}" dt="2024-03-13T11:06:15.726" v="1518" actId="2696"/>
        <pc:sldMkLst>
          <pc:docMk/>
          <pc:sldMk cId="1490044267" sldId="4225"/>
        </pc:sldMkLst>
      </pc:sldChg>
      <pc:sldChg chg="modSp mod">
        <pc:chgData name="Priscila Martini Bernardi Garzella" userId="1e4549c1-788e-42d9-b558-376d1391529f" providerId="ADAL" clId="{14A08D96-966B-431B-85EA-C74CA6498DCC}" dt="2024-03-13T12:34:29.663" v="2323" actId="207"/>
        <pc:sldMkLst>
          <pc:docMk/>
          <pc:sldMk cId="785623139" sldId="4226"/>
        </pc:sldMkLst>
        <pc:graphicFrameChg chg="mod modGraphic">
          <ac:chgData name="Priscila Martini Bernardi Garzella" userId="1e4549c1-788e-42d9-b558-376d1391529f" providerId="ADAL" clId="{14A08D96-966B-431B-85EA-C74CA6498DCC}" dt="2024-03-13T11:47:52.340" v="2136" actId="20577"/>
          <ac:graphicFrameMkLst>
            <pc:docMk/>
            <pc:sldMk cId="785623139" sldId="4226"/>
            <ac:graphicFrameMk id="2" creationId="{00000000-0000-0000-0000-000000000000}"/>
          </ac:graphicFrameMkLst>
        </pc:graphicFrameChg>
        <pc:graphicFrameChg chg="modGraphic">
          <ac:chgData name="Priscila Martini Bernardi Garzella" userId="1e4549c1-788e-42d9-b558-376d1391529f" providerId="ADAL" clId="{14A08D96-966B-431B-85EA-C74CA6498DCC}" dt="2024-03-13T12:34:29.663" v="2323" actId="207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addSp modSp mod">
        <pc:chgData name="Priscila Martini Bernardi Garzella" userId="1e4549c1-788e-42d9-b558-376d1391529f" providerId="ADAL" clId="{14A08D96-966B-431B-85EA-C74CA6498DCC}" dt="2024-03-13T12:34:26.103" v="2322" actId="207"/>
        <pc:sldMkLst>
          <pc:docMk/>
          <pc:sldMk cId="1808442763" sldId="4227"/>
        </pc:sldMkLst>
        <pc:spChg chg="add mod">
          <ac:chgData name="Priscila Martini Bernardi Garzella" userId="1e4549c1-788e-42d9-b558-376d1391529f" providerId="ADAL" clId="{14A08D96-966B-431B-85EA-C74CA6498DCC}" dt="2024-03-13T11:28:37.868" v="1720" actId="1035"/>
          <ac:spMkLst>
            <pc:docMk/>
            <pc:sldMk cId="1808442763" sldId="4227"/>
            <ac:spMk id="2" creationId="{F9E302A8-74DF-D7A5-F9F2-F492CDB3E7EB}"/>
          </ac:spMkLst>
        </pc:spChg>
        <pc:spChg chg="mod">
          <ac:chgData name="Priscila Martini Bernardi Garzella" userId="1e4549c1-788e-42d9-b558-376d1391529f" providerId="ADAL" clId="{14A08D96-966B-431B-85EA-C74CA6498DCC}" dt="2024-03-13T11:28:33.332" v="1717" actId="1035"/>
          <ac:spMkLst>
            <pc:docMk/>
            <pc:sldMk cId="1808442763" sldId="4227"/>
            <ac:spMk id="9" creationId="{00000000-0000-0000-0000-000000000000}"/>
          </ac:spMkLst>
        </pc:spChg>
        <pc:graphicFrameChg chg="mod modGraphic">
          <ac:chgData name="Priscila Martini Bernardi Garzella" userId="1e4549c1-788e-42d9-b558-376d1391529f" providerId="ADAL" clId="{14A08D96-966B-431B-85EA-C74CA6498DCC}" dt="2024-03-13T11:47:56.985" v="2138" actId="20577"/>
          <ac:graphicFrameMkLst>
            <pc:docMk/>
            <pc:sldMk cId="1808442763" sldId="4227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14A08D96-966B-431B-85EA-C74CA6498DCC}" dt="2024-03-13T12:34:26.103" v="2322" actId="207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14A08D96-966B-431B-85EA-C74CA6498DCC}" dt="2024-03-13T12:31:29.209" v="2320" actId="20577"/>
        <pc:sldMkLst>
          <pc:docMk/>
          <pc:sldMk cId="402711187" sldId="4228"/>
        </pc:sldMkLst>
        <pc:graphicFrameChg chg="mod modGraphic">
          <ac:chgData name="Priscila Martini Bernardi Garzella" userId="1e4549c1-788e-42d9-b558-376d1391529f" providerId="ADAL" clId="{14A08D96-966B-431B-85EA-C74CA6498DCC}" dt="2024-03-13T11:48:01.101" v="2140" actId="20577"/>
          <ac:graphicFrameMkLst>
            <pc:docMk/>
            <pc:sldMk cId="402711187" sldId="4228"/>
            <ac:graphicFrameMk id="2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14A08D96-966B-431B-85EA-C74CA6498DCC}" dt="2024-03-13T12:31:29.209" v="2320" actId="20577"/>
          <ac:graphicFrameMkLst>
            <pc:docMk/>
            <pc:sldMk cId="402711187" sldId="4228"/>
            <ac:graphicFrameMk id="3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14A08D96-966B-431B-85EA-C74CA6498DCC}" dt="2024-03-13T12:36:32.328" v="2410" actId="108"/>
        <pc:sldMkLst>
          <pc:docMk/>
          <pc:sldMk cId="1826479472" sldId="4229"/>
        </pc:sldMkLst>
        <pc:graphicFrameChg chg="mod modGraphic">
          <ac:chgData name="Priscila Martini Bernardi Garzella" userId="1e4549c1-788e-42d9-b558-376d1391529f" providerId="ADAL" clId="{14A08D96-966B-431B-85EA-C74CA6498DCC}" dt="2024-03-13T11:48:05.247" v="2142" actId="20577"/>
          <ac:graphicFrameMkLst>
            <pc:docMk/>
            <pc:sldMk cId="1826479472" sldId="4229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14A08D96-966B-431B-85EA-C74CA6498DCC}" dt="2024-03-13T12:36:32.328" v="2410" actId="108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14A08D96-966B-431B-85EA-C74CA6498DCC}" dt="2024-03-13T12:44:30.522" v="2496"/>
        <pc:sldMkLst>
          <pc:docMk/>
          <pc:sldMk cId="1673023272" sldId="4230"/>
        </pc:sldMkLst>
        <pc:graphicFrameChg chg="mod modGraphic">
          <ac:chgData name="Priscila Martini Bernardi Garzella" userId="1e4549c1-788e-42d9-b558-376d1391529f" providerId="ADAL" clId="{14A08D96-966B-431B-85EA-C74CA6498DCC}" dt="2024-03-13T11:48:08.877" v="2144" actId="20577"/>
          <ac:graphicFrameMkLst>
            <pc:docMk/>
            <pc:sldMk cId="1673023272" sldId="4230"/>
            <ac:graphicFrameMk id="2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14A08D96-966B-431B-85EA-C74CA6498DCC}" dt="2024-03-13T12:44:30.522" v="2496"/>
          <ac:graphicFrameMkLst>
            <pc:docMk/>
            <pc:sldMk cId="1673023272" sldId="4230"/>
            <ac:graphicFrameMk id="3" creationId="{00000000-0000-0000-0000-000000000000}"/>
          </ac:graphicFrameMkLst>
        </pc:graphicFrameChg>
      </pc:sldChg>
      <pc:sldChg chg="delSp modSp mod">
        <pc:chgData name="Priscila Martini Bernardi Garzella" userId="1e4549c1-788e-42d9-b558-376d1391529f" providerId="ADAL" clId="{14A08D96-966B-431B-85EA-C74CA6498DCC}" dt="2024-03-13T12:45:43.644" v="2516" actId="114"/>
        <pc:sldMkLst>
          <pc:docMk/>
          <pc:sldMk cId="1401730134" sldId="4231"/>
        </pc:sldMkLst>
        <pc:spChg chg="del">
          <ac:chgData name="Priscila Martini Bernardi Garzella" userId="1e4549c1-788e-42d9-b558-376d1391529f" providerId="ADAL" clId="{14A08D96-966B-431B-85EA-C74CA6498DCC}" dt="2024-03-13T11:26:09.923" v="1677" actId="478"/>
          <ac:spMkLst>
            <pc:docMk/>
            <pc:sldMk cId="1401730134" sldId="4231"/>
            <ac:spMk id="2" creationId="{E2DC34AD-C1B0-7529-73EA-7874F4C79526}"/>
          </ac:spMkLst>
        </pc:spChg>
        <pc:graphicFrameChg chg="mod modGraphic">
          <ac:chgData name="Priscila Martini Bernardi Garzella" userId="1e4549c1-788e-42d9-b558-376d1391529f" providerId="ADAL" clId="{14A08D96-966B-431B-85EA-C74CA6498DCC}" dt="2024-03-13T12:45:43.644" v="2516" actId="114"/>
          <ac:graphicFrameMkLst>
            <pc:docMk/>
            <pc:sldMk cId="1401730134" sldId="4231"/>
            <ac:graphicFrameMk id="4" creationId="{00000000-0000-0000-0000-000000000000}"/>
          </ac:graphicFrameMkLst>
        </pc:graphicFrameChg>
        <pc:graphicFrameChg chg="del modGraphic">
          <ac:chgData name="Priscila Martini Bernardi Garzella" userId="1e4549c1-788e-42d9-b558-376d1391529f" providerId="ADAL" clId="{14A08D96-966B-431B-85EA-C74CA6498DCC}" dt="2024-03-13T11:26:09.923" v="1677" actId="478"/>
          <ac:graphicFrameMkLst>
            <pc:docMk/>
            <pc:sldMk cId="1401730134" sldId="4231"/>
            <ac:graphicFrameMk id="6" creationId="{00000000-0000-0000-0000-000000000000}"/>
          </ac:graphicFrameMkLst>
        </pc:graphicFrameChg>
      </pc:sldChg>
      <pc:sldChg chg="modSp add mod">
        <pc:chgData name="Priscila Martini Bernardi Garzella" userId="1e4549c1-788e-42d9-b558-376d1391529f" providerId="ADAL" clId="{14A08D96-966B-431B-85EA-C74CA6498DCC}" dt="2024-03-13T12:34:43.056" v="2326" actId="207"/>
        <pc:sldMkLst>
          <pc:docMk/>
          <pc:sldMk cId="1340343322" sldId="4232"/>
        </pc:sldMkLst>
        <pc:spChg chg="mod">
          <ac:chgData name="Priscila Martini Bernardi Garzella" userId="1e4549c1-788e-42d9-b558-376d1391529f" providerId="ADAL" clId="{14A08D96-966B-431B-85EA-C74CA6498DCC}" dt="2024-03-13T11:26:50.339" v="1682" actId="20577"/>
          <ac:spMkLst>
            <pc:docMk/>
            <pc:sldMk cId="1340343322" sldId="4232"/>
            <ac:spMk id="2" creationId="{45F070FB-CB30-5A12-6D19-4F2B208BFF4E}"/>
          </ac:spMkLst>
        </pc:spChg>
        <pc:graphicFrameChg chg="mod modGraphic">
          <ac:chgData name="Priscila Martini Bernardi Garzella" userId="1e4549c1-788e-42d9-b558-376d1391529f" providerId="ADAL" clId="{14A08D96-966B-431B-85EA-C74CA6498DCC}" dt="2024-03-13T12:34:38.745" v="2324"/>
          <ac:graphicFrameMkLst>
            <pc:docMk/>
            <pc:sldMk cId="1340343322" sldId="4232"/>
            <ac:graphicFrameMk id="6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14A08D96-966B-431B-85EA-C74CA6498DCC}" dt="2024-03-13T12:34:43.056" v="2326" actId="207"/>
          <ac:graphicFrameMkLst>
            <pc:docMk/>
            <pc:sldMk cId="1340343322" sldId="4232"/>
            <ac:graphicFrameMk id="7" creationId="{00000000-0000-0000-0000-000000000000}"/>
          </ac:graphicFrameMkLst>
        </pc:graphicFrameChg>
      </pc:sldChg>
      <pc:sldChg chg="delSp modSp add del mod ord">
        <pc:chgData name="Priscila Martini Bernardi Garzella" userId="1e4549c1-788e-42d9-b558-376d1391529f" providerId="ADAL" clId="{14A08D96-966B-431B-85EA-C74CA6498DCC}" dt="2024-03-12T14:42:01.337" v="1458" actId="47"/>
        <pc:sldMkLst>
          <pc:docMk/>
          <pc:sldMk cId="3629414157" sldId="4232"/>
        </pc:sldMkLst>
        <pc:spChg chg="mod">
          <ac:chgData name="Priscila Martini Bernardi Garzella" userId="1e4549c1-788e-42d9-b558-376d1391529f" providerId="ADAL" clId="{14A08D96-966B-431B-85EA-C74CA6498DCC}" dt="2024-03-12T13:40:21.704" v="551" actId="1076"/>
          <ac:spMkLst>
            <pc:docMk/>
            <pc:sldMk cId="3629414157" sldId="4232"/>
            <ac:spMk id="8" creationId="{00000000-0000-0000-0000-000000000000}"/>
          </ac:spMkLst>
        </pc:spChg>
        <pc:spChg chg="del">
          <ac:chgData name="Priscila Martini Bernardi Garzella" userId="1e4549c1-788e-42d9-b558-376d1391529f" providerId="ADAL" clId="{14A08D96-966B-431B-85EA-C74CA6498DCC}" dt="2024-03-12T13:35:31.421" v="454" actId="478"/>
          <ac:spMkLst>
            <pc:docMk/>
            <pc:sldMk cId="3629414157" sldId="4232"/>
            <ac:spMk id="9" creationId="{00000000-0000-0000-0000-000000000000}"/>
          </ac:spMkLst>
        </pc:spChg>
        <pc:graphicFrameChg chg="del">
          <ac:chgData name="Priscila Martini Bernardi Garzella" userId="1e4549c1-788e-42d9-b558-376d1391529f" providerId="ADAL" clId="{14A08D96-966B-431B-85EA-C74CA6498DCC}" dt="2024-03-12T13:32:28.380" v="208" actId="478"/>
          <ac:graphicFrameMkLst>
            <pc:docMk/>
            <pc:sldMk cId="3629414157" sldId="4232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14A08D96-966B-431B-85EA-C74CA6498DCC}" dt="2024-03-12T13:42:01.433" v="574" actId="20577"/>
          <ac:graphicFrameMkLst>
            <pc:docMk/>
            <pc:sldMk cId="3629414157" sldId="4232"/>
            <ac:graphicFrameMk id="6" creationId="{00000000-0000-0000-0000-000000000000}"/>
          </ac:graphicFrameMkLst>
        </pc:graphicFrameChg>
      </pc:sldChg>
      <pc:sldChg chg="delSp modSp add mod ord">
        <pc:chgData name="Priscila Martini Bernardi Garzella" userId="1e4549c1-788e-42d9-b558-376d1391529f" providerId="ADAL" clId="{14A08D96-966B-431B-85EA-C74CA6498DCC}" dt="2024-03-13T12:20:36.451" v="2152" actId="20577"/>
        <pc:sldMkLst>
          <pc:docMk/>
          <pc:sldMk cId="3473103049" sldId="4233"/>
        </pc:sldMkLst>
        <pc:spChg chg="mod">
          <ac:chgData name="Priscila Martini Bernardi Garzella" userId="1e4549c1-788e-42d9-b558-376d1391529f" providerId="ADAL" clId="{14A08D96-966B-431B-85EA-C74CA6498DCC}" dt="2024-03-13T11:07:57.706" v="1524" actId="1076"/>
          <ac:spMkLst>
            <pc:docMk/>
            <pc:sldMk cId="3473103049" sldId="4233"/>
            <ac:spMk id="2" creationId="{E2DC34AD-C1B0-7529-73EA-7874F4C79526}"/>
          </ac:spMkLst>
        </pc:spChg>
        <pc:spChg chg="del">
          <ac:chgData name="Priscila Martini Bernardi Garzella" userId="1e4549c1-788e-42d9-b558-376d1391529f" providerId="ADAL" clId="{14A08D96-966B-431B-85EA-C74CA6498DCC}" dt="2024-03-13T11:07:49.018" v="1522" actId="478"/>
          <ac:spMkLst>
            <pc:docMk/>
            <pc:sldMk cId="3473103049" sldId="4233"/>
            <ac:spMk id="8" creationId="{00000000-0000-0000-0000-000000000000}"/>
          </ac:spMkLst>
        </pc:spChg>
        <pc:graphicFrameChg chg="del">
          <ac:chgData name="Priscila Martini Bernardi Garzella" userId="1e4549c1-788e-42d9-b558-376d1391529f" providerId="ADAL" clId="{14A08D96-966B-431B-85EA-C74CA6498DCC}" dt="2024-03-13T11:07:52.922" v="1523" actId="478"/>
          <ac:graphicFrameMkLst>
            <pc:docMk/>
            <pc:sldMk cId="3473103049" sldId="4233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14A08D96-966B-431B-85EA-C74CA6498DCC}" dt="2024-03-13T12:20:36.451" v="2152" actId="20577"/>
          <ac:graphicFrameMkLst>
            <pc:docMk/>
            <pc:sldMk cId="3473103049" sldId="4233"/>
            <ac:graphicFrameMk id="6" creationId="{00000000-0000-0000-0000-000000000000}"/>
          </ac:graphicFrameMkLst>
        </pc:graphicFrameChg>
      </pc:sldChg>
    </pc:docChg>
  </pc:docChgLst>
  <pc:docChgLst>
    <pc:chgData name="bp801303@bp.org.br" userId="S::urn:spo:guest#bp801303@bp.org.br::" providerId="AD" clId="Web-{30276FE5-4F97-7976-3C89-C43E0E07A8AF}"/>
    <pc:docChg chg="modSld">
      <pc:chgData name="bp801303@bp.org.br" userId="S::urn:spo:guest#bp801303@bp.org.br::" providerId="AD" clId="Web-{30276FE5-4F97-7976-3C89-C43E0E07A8AF}" dt="2024-04-10T19:36:17.294" v="0"/>
      <pc:docMkLst>
        <pc:docMk/>
      </pc:docMkLst>
      <pc:sldChg chg="modSp">
        <pc:chgData name="bp801303@bp.org.br" userId="S::urn:spo:guest#bp801303@bp.org.br::" providerId="AD" clId="Web-{30276FE5-4F97-7976-3C89-C43E0E07A8AF}" dt="2024-04-10T19:36:17.294" v="0"/>
        <pc:sldMkLst>
          <pc:docMk/>
          <pc:sldMk cId="3473103049" sldId="4233"/>
        </pc:sldMkLst>
        <pc:graphicFrameChg chg="mod modGraphic">
          <ac:chgData name="bp801303@bp.org.br" userId="S::urn:spo:guest#bp801303@bp.org.br::" providerId="AD" clId="Web-{30276FE5-4F97-7976-3C89-C43E0E07A8AF}" dt="2024-04-10T19:36:17.294" v="0"/>
          <ac:graphicFrameMkLst>
            <pc:docMk/>
            <pc:sldMk cId="3473103049" sldId="4233"/>
            <ac:graphicFrameMk id="6" creationId="{00000000-0000-0000-0000-000000000000}"/>
          </ac:graphicFrameMkLst>
        </pc:graphicFrameChg>
      </pc:sldChg>
    </pc:docChg>
  </pc:docChgLst>
  <pc:docChgLst>
    <pc:chgData name="Priscila Martini Bernardi Garzella" userId="1e4549c1-788e-42d9-b558-376d1391529f" providerId="ADAL" clId="{66BCA075-0984-473C-899B-2FA4510B7E8D}"/>
    <pc:docChg chg="undo custSel delSld modSld sldOrd modSection">
      <pc:chgData name="Priscila Martini Bernardi Garzella" userId="1e4549c1-788e-42d9-b558-376d1391529f" providerId="ADAL" clId="{66BCA075-0984-473C-899B-2FA4510B7E8D}" dt="2024-03-14T15:04:25.881" v="67" actId="207"/>
      <pc:docMkLst>
        <pc:docMk/>
      </pc:docMkLst>
      <pc:sldChg chg="modSp mod">
        <pc:chgData name="Priscila Martini Bernardi Garzella" userId="1e4549c1-788e-42d9-b558-376d1391529f" providerId="ADAL" clId="{66BCA075-0984-473C-899B-2FA4510B7E8D}" dt="2024-03-14T15:04:25.881" v="67" actId="207"/>
        <pc:sldMkLst>
          <pc:docMk/>
          <pc:sldMk cId="2827364775" sldId="4206"/>
        </pc:sldMkLst>
        <pc:spChg chg="mod">
          <ac:chgData name="Priscila Martini Bernardi Garzella" userId="1e4549c1-788e-42d9-b558-376d1391529f" providerId="ADAL" clId="{66BCA075-0984-473C-899B-2FA4510B7E8D}" dt="2024-03-14T15:04:23.859" v="66" actId="207"/>
          <ac:spMkLst>
            <pc:docMk/>
            <pc:sldMk cId="2827364775" sldId="4206"/>
            <ac:spMk id="3" creationId="{27229770-FC98-4DF3-9704-CD184E478DAE}"/>
          </ac:spMkLst>
        </pc:spChg>
        <pc:spChg chg="mod">
          <ac:chgData name="Priscila Martini Bernardi Garzella" userId="1e4549c1-788e-42d9-b558-376d1391529f" providerId="ADAL" clId="{66BCA075-0984-473C-899B-2FA4510B7E8D}" dt="2024-03-14T15:04:25.881" v="67" actId="207"/>
          <ac:spMkLst>
            <pc:docMk/>
            <pc:sldMk cId="2827364775" sldId="4206"/>
            <ac:spMk id="10" creationId="{EBE7DC23-7E2C-47DB-B067-1BCB817E5EAD}"/>
          </ac:spMkLst>
        </pc:spChg>
      </pc:sldChg>
      <pc:sldChg chg="del">
        <pc:chgData name="Priscila Martini Bernardi Garzella" userId="1e4549c1-788e-42d9-b558-376d1391529f" providerId="ADAL" clId="{66BCA075-0984-473C-899B-2FA4510B7E8D}" dt="2024-03-14T15:02:01.647" v="16" actId="47"/>
        <pc:sldMkLst>
          <pc:docMk/>
          <pc:sldMk cId="1376904697" sldId="4224"/>
        </pc:sldMkLst>
      </pc:sldChg>
      <pc:sldChg chg="delSp modSp del mod">
        <pc:chgData name="Priscila Martini Bernardi Garzella" userId="1e4549c1-788e-42d9-b558-376d1391529f" providerId="ADAL" clId="{66BCA075-0984-473C-899B-2FA4510B7E8D}" dt="2024-03-14T15:03:13.481" v="40" actId="47"/>
        <pc:sldMkLst>
          <pc:docMk/>
          <pc:sldMk cId="785623139" sldId="4226"/>
        </pc:sldMkLst>
        <pc:spChg chg="del">
          <ac:chgData name="Priscila Martini Bernardi Garzella" userId="1e4549c1-788e-42d9-b558-376d1391529f" providerId="ADAL" clId="{66BCA075-0984-473C-899B-2FA4510B7E8D}" dt="2024-03-14T15:02:55.904" v="34" actId="478"/>
          <ac:spMkLst>
            <pc:docMk/>
            <pc:sldMk cId="785623139" sldId="4226"/>
            <ac:spMk id="9" creationId="{00000000-0000-0000-0000-000000000000}"/>
          </ac:spMkLst>
        </pc:spChg>
        <pc:graphicFrameChg chg="del mod">
          <ac:chgData name="Priscila Martini Bernardi Garzella" userId="1e4549c1-788e-42d9-b558-376d1391529f" providerId="ADAL" clId="{66BCA075-0984-473C-899B-2FA4510B7E8D}" dt="2024-03-14T15:02:55.904" v="34" actId="478"/>
          <ac:graphicFrameMkLst>
            <pc:docMk/>
            <pc:sldMk cId="785623139" sldId="4226"/>
            <ac:graphicFrameMk id="2" creationId="{00000000-0000-0000-0000-000000000000}"/>
          </ac:graphicFrameMkLst>
        </pc:graphicFrameChg>
        <pc:graphicFrameChg chg="modGraphic">
          <ac:chgData name="Priscila Martini Bernardi Garzella" userId="1e4549c1-788e-42d9-b558-376d1391529f" providerId="ADAL" clId="{66BCA075-0984-473C-899B-2FA4510B7E8D}" dt="2024-03-14T15:01:28.678" v="8" actId="108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addSp delSp modSp mod">
        <pc:chgData name="Priscila Martini Bernardi Garzella" userId="1e4549c1-788e-42d9-b558-376d1391529f" providerId="ADAL" clId="{66BCA075-0984-473C-899B-2FA4510B7E8D}" dt="2024-03-14T15:03:43.362" v="55" actId="14734"/>
        <pc:sldMkLst>
          <pc:docMk/>
          <pc:sldMk cId="1808442763" sldId="4227"/>
        </pc:sldMkLst>
        <pc:spChg chg="del">
          <ac:chgData name="Priscila Martini Bernardi Garzella" userId="1e4549c1-788e-42d9-b558-376d1391529f" providerId="ADAL" clId="{66BCA075-0984-473C-899B-2FA4510B7E8D}" dt="2024-03-14T15:03:20.149" v="44" actId="478"/>
          <ac:spMkLst>
            <pc:docMk/>
            <pc:sldMk cId="1808442763" sldId="4227"/>
            <ac:spMk id="2" creationId="{F9E302A8-74DF-D7A5-F9F2-F492CDB3E7EB}"/>
          </ac:spMkLst>
        </pc:spChg>
        <pc:spChg chg="del">
          <ac:chgData name="Priscila Martini Bernardi Garzella" userId="1e4549c1-788e-42d9-b558-376d1391529f" providerId="ADAL" clId="{66BCA075-0984-473C-899B-2FA4510B7E8D}" dt="2024-03-14T15:03:17.880" v="42" actId="478"/>
          <ac:spMkLst>
            <pc:docMk/>
            <pc:sldMk cId="1808442763" sldId="4227"/>
            <ac:spMk id="8" creationId="{00000000-0000-0000-0000-000000000000}"/>
          </ac:spMkLst>
        </pc:spChg>
        <pc:spChg chg="del">
          <ac:chgData name="Priscila Martini Bernardi Garzella" userId="1e4549c1-788e-42d9-b558-376d1391529f" providerId="ADAL" clId="{66BCA075-0984-473C-899B-2FA4510B7E8D}" dt="2024-03-14T15:03:19.114" v="43" actId="478"/>
          <ac:spMkLst>
            <pc:docMk/>
            <pc:sldMk cId="1808442763" sldId="4227"/>
            <ac:spMk id="9" creationId="{00000000-0000-0000-0000-000000000000}"/>
          </ac:spMkLst>
        </pc:spChg>
        <pc:graphicFrameChg chg="add del mod">
          <ac:chgData name="Priscila Martini Bernardi Garzella" userId="1e4549c1-788e-42d9-b558-376d1391529f" providerId="ADAL" clId="{66BCA075-0984-473C-899B-2FA4510B7E8D}" dt="2024-03-14T15:03:29.409" v="48" actId="478"/>
          <ac:graphicFrameMkLst>
            <pc:docMk/>
            <pc:sldMk cId="1808442763" sldId="4227"/>
            <ac:graphicFrameMk id="3" creationId="{5AB87B17-77C6-488D-91CB-663626B8EBAB}"/>
          </ac:graphicFrameMkLst>
        </pc:graphicFrameChg>
        <pc:graphicFrameChg chg="del">
          <ac:chgData name="Priscila Martini Bernardi Garzella" userId="1e4549c1-788e-42d9-b558-376d1391529f" providerId="ADAL" clId="{66BCA075-0984-473C-899B-2FA4510B7E8D}" dt="2024-03-14T15:03:16.909" v="41" actId="478"/>
          <ac:graphicFrameMkLst>
            <pc:docMk/>
            <pc:sldMk cId="1808442763" sldId="4227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66BCA075-0984-473C-899B-2FA4510B7E8D}" dt="2024-03-14T15:03:22.996" v="45" actId="1076"/>
          <ac:graphicFrameMkLst>
            <pc:docMk/>
            <pc:sldMk cId="1808442763" sldId="4227"/>
            <ac:graphicFrameMk id="6" creationId="{00000000-0000-0000-0000-000000000000}"/>
          </ac:graphicFrameMkLst>
        </pc:graphicFrameChg>
        <pc:graphicFrameChg chg="add del mod">
          <ac:chgData name="Priscila Martini Bernardi Garzella" userId="1e4549c1-788e-42d9-b558-376d1391529f" providerId="ADAL" clId="{66BCA075-0984-473C-899B-2FA4510B7E8D}" dt="2024-03-14T15:03:29.409" v="48" actId="478"/>
          <ac:graphicFrameMkLst>
            <pc:docMk/>
            <pc:sldMk cId="1808442763" sldId="4227"/>
            <ac:graphicFrameMk id="7" creationId="{93BC90AD-A1E8-67AD-F198-48EFADEADC6D}"/>
          </ac:graphicFrameMkLst>
        </pc:graphicFrameChg>
        <pc:graphicFrameChg chg="add mod modGraphic">
          <ac:chgData name="Priscila Martini Bernardi Garzella" userId="1e4549c1-788e-42d9-b558-376d1391529f" providerId="ADAL" clId="{66BCA075-0984-473C-899B-2FA4510B7E8D}" dt="2024-03-14T15:03:43.362" v="55" actId="14734"/>
          <ac:graphicFrameMkLst>
            <pc:docMk/>
            <pc:sldMk cId="1808442763" sldId="4227"/>
            <ac:graphicFrameMk id="10" creationId="{B39DCF99-8C8F-F552-B732-893546323AA3}"/>
          </ac:graphicFrameMkLst>
        </pc:graphicFrameChg>
      </pc:sldChg>
      <pc:sldChg chg="modSp del mod">
        <pc:chgData name="Priscila Martini Bernardi Garzella" userId="1e4549c1-788e-42d9-b558-376d1391529f" providerId="ADAL" clId="{66BCA075-0984-473C-899B-2FA4510B7E8D}" dt="2024-03-14T15:03:45.846" v="56" actId="47"/>
        <pc:sldMkLst>
          <pc:docMk/>
          <pc:sldMk cId="402711187" sldId="4228"/>
        </pc:sldMkLst>
        <pc:graphicFrameChg chg="modGraphic">
          <ac:chgData name="Priscila Martini Bernardi Garzella" userId="1e4549c1-788e-42d9-b558-376d1391529f" providerId="ADAL" clId="{66BCA075-0984-473C-899B-2FA4510B7E8D}" dt="2024-03-14T15:01:44.527" v="11" actId="207"/>
          <ac:graphicFrameMkLst>
            <pc:docMk/>
            <pc:sldMk cId="402711187" sldId="4228"/>
            <ac:graphicFrameMk id="3" creationId="{00000000-0000-0000-0000-000000000000}"/>
          </ac:graphicFrameMkLst>
        </pc:graphicFrameChg>
      </pc:sldChg>
      <pc:sldChg chg="addSp delSp modSp mod">
        <pc:chgData name="Priscila Martini Bernardi Garzella" userId="1e4549c1-788e-42d9-b558-376d1391529f" providerId="ADAL" clId="{66BCA075-0984-473C-899B-2FA4510B7E8D}" dt="2024-03-14T15:04:10.445" v="64" actId="14734"/>
        <pc:sldMkLst>
          <pc:docMk/>
          <pc:sldMk cId="1826479472" sldId="4229"/>
        </pc:sldMkLst>
        <pc:spChg chg="del">
          <ac:chgData name="Priscila Martini Bernardi Garzella" userId="1e4549c1-788e-42d9-b558-376d1391529f" providerId="ADAL" clId="{66BCA075-0984-473C-899B-2FA4510B7E8D}" dt="2024-03-14T15:03:50.577" v="58" actId="478"/>
          <ac:spMkLst>
            <pc:docMk/>
            <pc:sldMk cId="1826479472" sldId="4229"/>
            <ac:spMk id="8" creationId="{00000000-0000-0000-0000-000000000000}"/>
          </ac:spMkLst>
        </pc:spChg>
        <pc:spChg chg="del">
          <ac:chgData name="Priscila Martini Bernardi Garzella" userId="1e4549c1-788e-42d9-b558-376d1391529f" providerId="ADAL" clId="{66BCA075-0984-473C-899B-2FA4510B7E8D}" dt="2024-03-14T15:03:52.714" v="59" actId="478"/>
          <ac:spMkLst>
            <pc:docMk/>
            <pc:sldMk cId="1826479472" sldId="4229"/>
            <ac:spMk id="9" creationId="{00000000-0000-0000-0000-000000000000}"/>
          </ac:spMkLst>
        </pc:spChg>
        <pc:graphicFrameChg chg="add mod modGraphic">
          <ac:chgData name="Priscila Martini Bernardi Garzella" userId="1e4549c1-788e-42d9-b558-376d1391529f" providerId="ADAL" clId="{66BCA075-0984-473C-899B-2FA4510B7E8D}" dt="2024-03-14T15:04:10.445" v="64" actId="14734"/>
          <ac:graphicFrameMkLst>
            <pc:docMk/>
            <pc:sldMk cId="1826479472" sldId="4229"/>
            <ac:graphicFrameMk id="2" creationId="{6E9C4B5C-D335-AEDC-7000-598ABA1F3FF8}"/>
          </ac:graphicFrameMkLst>
        </pc:graphicFrameChg>
        <pc:graphicFrameChg chg="del">
          <ac:chgData name="Priscila Martini Bernardi Garzella" userId="1e4549c1-788e-42d9-b558-376d1391529f" providerId="ADAL" clId="{66BCA075-0984-473C-899B-2FA4510B7E8D}" dt="2024-03-14T15:03:49.559" v="57" actId="478"/>
          <ac:graphicFrameMkLst>
            <pc:docMk/>
            <pc:sldMk cId="1826479472" sldId="4229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66BCA075-0984-473C-899B-2FA4510B7E8D}" dt="2024-03-14T15:03:59.690" v="61" actId="14734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modSp del mod">
        <pc:chgData name="Priscila Martini Bernardi Garzella" userId="1e4549c1-788e-42d9-b558-376d1391529f" providerId="ADAL" clId="{66BCA075-0984-473C-899B-2FA4510B7E8D}" dt="2024-03-14T15:04:14.455" v="65" actId="47"/>
        <pc:sldMkLst>
          <pc:docMk/>
          <pc:sldMk cId="1673023272" sldId="4230"/>
        </pc:sldMkLst>
        <pc:graphicFrameChg chg="modGraphic">
          <ac:chgData name="Priscila Martini Bernardi Garzella" userId="1e4549c1-788e-42d9-b558-376d1391529f" providerId="ADAL" clId="{66BCA075-0984-473C-899B-2FA4510B7E8D}" dt="2024-03-14T15:01:53.610" v="14" actId="13926"/>
          <ac:graphicFrameMkLst>
            <pc:docMk/>
            <pc:sldMk cId="1673023272" sldId="4230"/>
            <ac:graphicFrameMk id="3" creationId="{00000000-0000-0000-0000-000000000000}"/>
          </ac:graphicFrameMkLst>
        </pc:graphicFrameChg>
      </pc:sldChg>
      <pc:sldChg chg="delSp modSp mod ord">
        <pc:chgData name="Priscila Martini Bernardi Garzella" userId="1e4549c1-788e-42d9-b558-376d1391529f" providerId="ADAL" clId="{66BCA075-0984-473C-899B-2FA4510B7E8D}" dt="2024-03-14T15:02:13.458" v="21" actId="20578"/>
        <pc:sldMkLst>
          <pc:docMk/>
          <pc:sldMk cId="1401730134" sldId="4231"/>
        </pc:sldMkLst>
        <pc:spChg chg="del">
          <ac:chgData name="Priscila Martini Bernardi Garzella" userId="1e4549c1-788e-42d9-b558-376d1391529f" providerId="ADAL" clId="{66BCA075-0984-473C-899B-2FA4510B7E8D}" dt="2024-03-14T15:02:07.451" v="17" actId="478"/>
          <ac:spMkLst>
            <pc:docMk/>
            <pc:sldMk cId="1401730134" sldId="4231"/>
            <ac:spMk id="8" creationId="{00000000-0000-0000-0000-000000000000}"/>
          </ac:spMkLst>
        </pc:spChg>
        <pc:graphicFrameChg chg="mod modGraphic">
          <ac:chgData name="Priscila Martini Bernardi Garzella" userId="1e4549c1-788e-42d9-b558-376d1391529f" providerId="ADAL" clId="{66BCA075-0984-473C-899B-2FA4510B7E8D}" dt="2024-03-14T15:02:11.310" v="18" actId="1076"/>
          <ac:graphicFrameMkLst>
            <pc:docMk/>
            <pc:sldMk cId="1401730134" sldId="4231"/>
            <ac:graphicFrameMk id="4" creationId="{00000000-0000-0000-0000-000000000000}"/>
          </ac:graphicFrameMkLst>
        </pc:graphicFrameChg>
      </pc:sldChg>
      <pc:sldChg chg="addSp delSp modSp del mod">
        <pc:chgData name="Priscila Martini Bernardi Garzella" userId="1e4549c1-788e-42d9-b558-376d1391529f" providerId="ADAL" clId="{66BCA075-0984-473C-899B-2FA4510B7E8D}" dt="2024-03-14T15:03:12.078" v="39" actId="47"/>
        <pc:sldMkLst>
          <pc:docMk/>
          <pc:sldMk cId="1340343322" sldId="4232"/>
        </pc:sldMkLst>
        <pc:spChg chg="del">
          <ac:chgData name="Priscila Martini Bernardi Garzella" userId="1e4549c1-788e-42d9-b558-376d1391529f" providerId="ADAL" clId="{66BCA075-0984-473C-899B-2FA4510B7E8D}" dt="2024-03-14T15:02:39.729" v="28" actId="478"/>
          <ac:spMkLst>
            <pc:docMk/>
            <pc:sldMk cId="1340343322" sldId="4232"/>
            <ac:spMk id="2" creationId="{45F070FB-CB30-5A12-6D19-4F2B208BFF4E}"/>
          </ac:spMkLst>
        </pc:spChg>
        <pc:spChg chg="add del mod">
          <ac:chgData name="Priscila Martini Bernardi Garzella" userId="1e4549c1-788e-42d9-b558-376d1391529f" providerId="ADAL" clId="{66BCA075-0984-473C-899B-2FA4510B7E8D}" dt="2024-03-14T15:02:49.209" v="32" actId="478"/>
          <ac:spMkLst>
            <pc:docMk/>
            <pc:sldMk cId="1340343322" sldId="4232"/>
            <ac:spMk id="8" creationId="{00000000-0000-0000-0000-000000000000}"/>
          </ac:spMkLst>
        </pc:spChg>
        <pc:spChg chg="del">
          <ac:chgData name="Priscila Martini Bernardi Garzella" userId="1e4549c1-788e-42d9-b558-376d1391529f" providerId="ADAL" clId="{66BCA075-0984-473C-899B-2FA4510B7E8D}" dt="2024-03-14T15:02:34.851" v="25" actId="478"/>
          <ac:spMkLst>
            <pc:docMk/>
            <pc:sldMk cId="1340343322" sldId="4232"/>
            <ac:spMk id="9" creationId="{00000000-0000-0000-0000-000000000000}"/>
          </ac:spMkLst>
        </pc:spChg>
        <pc:graphicFrameChg chg="add mod">
          <ac:chgData name="Priscila Martini Bernardi Garzella" userId="1e4549c1-788e-42d9-b558-376d1391529f" providerId="ADAL" clId="{66BCA075-0984-473C-899B-2FA4510B7E8D}" dt="2024-03-14T15:03:03.062" v="36" actId="1076"/>
          <ac:graphicFrameMkLst>
            <pc:docMk/>
            <pc:sldMk cId="1340343322" sldId="4232"/>
            <ac:graphicFrameMk id="3" creationId="{B49D1AC0-00D9-92BC-8AE5-4FCCCC6E2191}"/>
          </ac:graphicFrameMkLst>
        </pc:graphicFrameChg>
        <pc:graphicFrameChg chg="del">
          <ac:chgData name="Priscila Martini Bernardi Garzella" userId="1e4549c1-788e-42d9-b558-376d1391529f" providerId="ADAL" clId="{66BCA075-0984-473C-899B-2FA4510B7E8D}" dt="2024-03-14T15:02:34.851" v="25" actId="478"/>
          <ac:graphicFrameMkLst>
            <pc:docMk/>
            <pc:sldMk cId="1340343322" sldId="4232"/>
            <ac:graphicFrameMk id="6" creationId="{00000000-0000-0000-0000-000000000000}"/>
          </ac:graphicFrameMkLst>
        </pc:graphicFrameChg>
        <pc:graphicFrameChg chg="add del mod modGraphic">
          <ac:chgData name="Priscila Martini Bernardi Garzella" userId="1e4549c1-788e-42d9-b558-376d1391529f" providerId="ADAL" clId="{66BCA075-0984-473C-899B-2FA4510B7E8D}" dt="2024-03-14T15:02:51.907" v="33" actId="14734"/>
          <ac:graphicFrameMkLst>
            <pc:docMk/>
            <pc:sldMk cId="1340343322" sldId="4232"/>
            <ac:graphicFrameMk id="7" creationId="{00000000-0000-0000-0000-000000000000}"/>
          </ac:graphicFrameMkLst>
        </pc:graphicFrameChg>
      </pc:sldChg>
      <pc:sldChg chg="addSp delSp modSp mod">
        <pc:chgData name="Priscila Martini Bernardi Garzella" userId="1e4549c1-788e-42d9-b558-376d1391529f" providerId="ADAL" clId="{66BCA075-0984-473C-899B-2FA4510B7E8D}" dt="2024-03-14T15:03:09.212" v="38" actId="1076"/>
        <pc:sldMkLst>
          <pc:docMk/>
          <pc:sldMk cId="3473103049" sldId="4233"/>
        </pc:sldMkLst>
        <pc:spChg chg="del">
          <ac:chgData name="Priscila Martini Bernardi Garzella" userId="1e4549c1-788e-42d9-b558-376d1391529f" providerId="ADAL" clId="{66BCA075-0984-473C-899B-2FA4510B7E8D}" dt="2024-03-14T15:02:19.882" v="22" actId="478"/>
          <ac:spMkLst>
            <pc:docMk/>
            <pc:sldMk cId="3473103049" sldId="4233"/>
            <ac:spMk id="2" creationId="{E2DC34AD-C1B0-7529-73EA-7874F4C79526}"/>
          </ac:spMkLst>
        </pc:spChg>
        <pc:spChg chg="del">
          <ac:chgData name="Priscila Martini Bernardi Garzella" userId="1e4549c1-788e-42d9-b558-376d1391529f" providerId="ADAL" clId="{66BCA075-0984-473C-899B-2FA4510B7E8D}" dt="2024-03-14T15:02:19.882" v="22" actId="478"/>
          <ac:spMkLst>
            <pc:docMk/>
            <pc:sldMk cId="3473103049" sldId="4233"/>
            <ac:spMk id="3" creationId="{8B7B12E0-0B32-E964-F964-9D82FC5E4B95}"/>
          </ac:spMkLst>
        </pc:spChg>
        <pc:graphicFrameChg chg="add mod">
          <ac:chgData name="Priscila Martini Bernardi Garzella" userId="1e4549c1-788e-42d9-b558-376d1391529f" providerId="ADAL" clId="{66BCA075-0984-473C-899B-2FA4510B7E8D}" dt="2024-03-14T15:03:09.212" v="38" actId="1076"/>
          <ac:graphicFrameMkLst>
            <pc:docMk/>
            <pc:sldMk cId="3473103049" sldId="4233"/>
            <ac:graphicFrameMk id="4" creationId="{7FB18A98-24A1-3140-D5AD-1AE62F34FBBC}"/>
          </ac:graphicFrameMkLst>
        </pc:graphicFrameChg>
        <pc:graphicFrameChg chg="mod modGraphic">
          <ac:chgData name="Priscila Martini Bernardi Garzella" userId="1e4549c1-788e-42d9-b558-376d1391529f" providerId="ADAL" clId="{66BCA075-0984-473C-899B-2FA4510B7E8D}" dt="2024-03-14T15:02:24.581" v="24" actId="14734"/>
          <ac:graphicFrameMkLst>
            <pc:docMk/>
            <pc:sldMk cId="3473103049" sldId="4233"/>
            <ac:graphicFrameMk id="6" creationId="{00000000-0000-0000-0000-000000000000}"/>
          </ac:graphicFrameMkLst>
        </pc:graphicFrameChg>
        <pc:graphicFrameChg chg="add mod">
          <ac:chgData name="Priscila Martini Bernardi Garzella" userId="1e4549c1-788e-42d9-b558-376d1391529f" providerId="ADAL" clId="{66BCA075-0984-473C-899B-2FA4510B7E8D}" dt="2024-03-14T15:03:09.212" v="38" actId="1076"/>
          <ac:graphicFrameMkLst>
            <pc:docMk/>
            <pc:sldMk cId="3473103049" sldId="4233"/>
            <ac:graphicFrameMk id="7" creationId="{57E94715-6EEE-9698-0F97-43DEE72A8F7C}"/>
          </ac:graphicFrameMkLst>
        </pc:graphicFrameChg>
      </pc:sldChg>
    </pc:docChg>
  </pc:docChgLst>
  <pc:docChgLst>
    <pc:chgData name="livia.bernz@bp.org.br" userId="S::urn:spo:guest#livia.bernz@bp.org.br::" providerId="AD" clId="Web-{2FC367A7-9875-4348-37EA-B075F487BBEC}"/>
    <pc:docChg chg="addSld delSld modSld modSection">
      <pc:chgData name="livia.bernz@bp.org.br" userId="S::urn:spo:guest#livia.bernz@bp.org.br::" providerId="AD" clId="Web-{2FC367A7-9875-4348-37EA-B075F487BBEC}" dt="2024-03-12T17:23:43.341" v="421" actId="1076"/>
      <pc:docMkLst>
        <pc:docMk/>
      </pc:docMkLst>
      <pc:sldChg chg="modSp">
        <pc:chgData name="livia.bernz@bp.org.br" userId="S::urn:spo:guest#livia.bernz@bp.org.br::" providerId="AD" clId="Web-{2FC367A7-9875-4348-37EA-B075F487BBEC}" dt="2024-03-12T17:22:04.432" v="411" actId="1076"/>
        <pc:sldMkLst>
          <pc:docMk/>
          <pc:sldMk cId="3778078062" sldId="618"/>
        </pc:sldMkLst>
        <pc:spChg chg="mod">
          <ac:chgData name="livia.bernz@bp.org.br" userId="S::urn:spo:guest#livia.bernz@bp.org.br::" providerId="AD" clId="Web-{2FC367A7-9875-4348-37EA-B075F487BBEC}" dt="2024-03-12T17:22:04.432" v="411" actId="1076"/>
          <ac:spMkLst>
            <pc:docMk/>
            <pc:sldMk cId="3778078062" sldId="618"/>
            <ac:spMk id="4" creationId="{890E502C-C67A-41E5-B328-3055B7B6652B}"/>
          </ac:spMkLst>
        </pc:spChg>
      </pc:sldChg>
      <pc:sldChg chg="addSp delSp modSp">
        <pc:chgData name="livia.bernz@bp.org.br" userId="S::urn:spo:guest#livia.bernz@bp.org.br::" providerId="AD" clId="Web-{2FC367A7-9875-4348-37EA-B075F487BBEC}" dt="2024-03-12T17:15:51.001" v="398" actId="1076"/>
        <pc:sldMkLst>
          <pc:docMk/>
          <pc:sldMk cId="2827364775" sldId="4206"/>
        </pc:sldMkLst>
        <pc:spChg chg="mod">
          <ac:chgData name="livia.bernz@bp.org.br" userId="S::urn:spo:guest#livia.bernz@bp.org.br::" providerId="AD" clId="Web-{2FC367A7-9875-4348-37EA-B075F487BBEC}" dt="2024-03-12T17:02:56.482" v="201" actId="1076"/>
          <ac:spMkLst>
            <pc:docMk/>
            <pc:sldMk cId="2827364775" sldId="4206"/>
            <ac:spMk id="4" creationId="{13BFB443-E096-4BC3-B7C5-4F63AC98AE9B}"/>
          </ac:spMkLst>
        </pc:spChg>
        <pc:spChg chg="mod">
          <ac:chgData name="livia.bernz@bp.org.br" userId="S::urn:spo:guest#livia.bernz@bp.org.br::" providerId="AD" clId="Web-{2FC367A7-9875-4348-37EA-B075F487BBEC}" dt="2024-03-12T17:03:11.061" v="202" actId="1076"/>
          <ac:spMkLst>
            <pc:docMk/>
            <pc:sldMk cId="2827364775" sldId="4206"/>
            <ac:spMk id="5" creationId="{8250578C-5A99-40AB-8CF8-854986A298D4}"/>
          </ac:spMkLst>
        </pc:spChg>
        <pc:spChg chg="mod">
          <ac:chgData name="livia.bernz@bp.org.br" userId="S::urn:spo:guest#livia.bernz@bp.org.br::" providerId="AD" clId="Web-{2FC367A7-9875-4348-37EA-B075F487BBEC}" dt="2024-03-12T17:05:49.080" v="231" actId="1076"/>
          <ac:spMkLst>
            <pc:docMk/>
            <pc:sldMk cId="2827364775" sldId="4206"/>
            <ac:spMk id="6" creationId="{40336EBB-9249-4E95-8D59-B79F6D6D488E}"/>
          </ac:spMkLst>
        </pc:spChg>
        <pc:spChg chg="mod">
          <ac:chgData name="livia.bernz@bp.org.br" userId="S::urn:spo:guest#livia.bernz@bp.org.br::" providerId="AD" clId="Web-{2FC367A7-9875-4348-37EA-B075F487BBEC}" dt="2024-03-12T17:05:13.907" v="229" actId="1076"/>
          <ac:spMkLst>
            <pc:docMk/>
            <pc:sldMk cId="2827364775" sldId="4206"/>
            <ac:spMk id="7" creationId="{26F6FA21-37DA-4C79-B666-DB350709EE51}"/>
          </ac:spMkLst>
        </pc:spChg>
        <pc:spChg chg="mod">
          <ac:chgData name="livia.bernz@bp.org.br" userId="S::urn:spo:guest#livia.bernz@bp.org.br::" providerId="AD" clId="Web-{2FC367A7-9875-4348-37EA-B075F487BBEC}" dt="2024-03-12T17:05:10.314" v="228" actId="1076"/>
          <ac:spMkLst>
            <pc:docMk/>
            <pc:sldMk cId="2827364775" sldId="4206"/>
            <ac:spMk id="8" creationId="{B98E793E-3F61-461A-8297-6302703E8FF2}"/>
          </ac:spMkLst>
        </pc:spChg>
        <pc:spChg chg="mod">
          <ac:chgData name="livia.bernz@bp.org.br" userId="S::urn:spo:guest#livia.bernz@bp.org.br::" providerId="AD" clId="Web-{2FC367A7-9875-4348-37EA-B075F487BBEC}" dt="2024-03-12T17:04:58.220" v="227" actId="1076"/>
          <ac:spMkLst>
            <pc:docMk/>
            <pc:sldMk cId="2827364775" sldId="4206"/>
            <ac:spMk id="10" creationId="{EBE7DC23-7E2C-47DB-B067-1BCB817E5EAD}"/>
          </ac:spMkLst>
        </pc:spChg>
        <pc:spChg chg="mod">
          <ac:chgData name="livia.bernz@bp.org.br" userId="S::urn:spo:guest#livia.bernz@bp.org.br::" providerId="AD" clId="Web-{2FC367A7-9875-4348-37EA-B075F487BBEC}" dt="2024-03-12T17:15:51.001" v="398" actId="1076"/>
          <ac:spMkLst>
            <pc:docMk/>
            <pc:sldMk cId="2827364775" sldId="4206"/>
            <ac:spMk id="11" creationId="{B50A063D-30F4-4210-9EAA-76E3D81A7A95}"/>
          </ac:spMkLst>
        </pc:spChg>
        <pc:spChg chg="mod">
          <ac:chgData name="livia.bernz@bp.org.br" userId="S::urn:spo:guest#livia.bernz@bp.org.br::" providerId="AD" clId="Web-{2FC367A7-9875-4348-37EA-B075F487BBEC}" dt="2024-03-12T17:03:22.545" v="203" actId="1076"/>
          <ac:spMkLst>
            <pc:docMk/>
            <pc:sldMk cId="2827364775" sldId="4206"/>
            <ac:spMk id="12" creationId="{810A4732-B150-4D09-B112-114BEE340C75}"/>
          </ac:spMkLst>
        </pc:spChg>
        <pc:spChg chg="mod">
          <ac:chgData name="livia.bernz@bp.org.br" userId="S::urn:spo:guest#livia.bernz@bp.org.br::" providerId="AD" clId="Web-{2FC367A7-9875-4348-37EA-B075F487BBEC}" dt="2024-03-12T17:13:41.529" v="397" actId="20577"/>
          <ac:spMkLst>
            <pc:docMk/>
            <pc:sldMk cId="2827364775" sldId="4206"/>
            <ac:spMk id="16" creationId="{3A2D0700-A513-47ED-B5F0-FB00034FCF32}"/>
          </ac:spMkLst>
        </pc:spChg>
        <pc:spChg chg="mod">
          <ac:chgData name="livia.bernz@bp.org.br" userId="S::urn:spo:guest#livia.bernz@bp.org.br::" providerId="AD" clId="Web-{2FC367A7-9875-4348-37EA-B075F487BBEC}" dt="2024-03-12T17:03:30.905" v="204" actId="1076"/>
          <ac:spMkLst>
            <pc:docMk/>
            <pc:sldMk cId="2827364775" sldId="4206"/>
            <ac:spMk id="19" creationId="{93F16E93-AFEA-4547-BF97-A6B9E6DB9D5B}"/>
          </ac:spMkLst>
        </pc:spChg>
        <pc:spChg chg="mod">
          <ac:chgData name="livia.bernz@bp.org.br" userId="S::urn:spo:guest#livia.bernz@bp.org.br::" providerId="AD" clId="Web-{2FC367A7-9875-4348-37EA-B075F487BBEC}" dt="2024-03-12T17:03:53.968" v="209" actId="1076"/>
          <ac:spMkLst>
            <pc:docMk/>
            <pc:sldMk cId="2827364775" sldId="4206"/>
            <ac:spMk id="20" creationId="{E7AB2B4C-0D8A-4BD1-8709-5F94255551E6}"/>
          </ac:spMkLst>
        </pc:spChg>
        <pc:spChg chg="mod">
          <ac:chgData name="livia.bernz@bp.org.br" userId="S::urn:spo:guest#livia.bernz@bp.org.br::" providerId="AD" clId="Web-{2FC367A7-9875-4348-37EA-B075F487BBEC}" dt="2024-03-12T17:05:34.845" v="230" actId="1076"/>
          <ac:spMkLst>
            <pc:docMk/>
            <pc:sldMk cId="2827364775" sldId="4206"/>
            <ac:spMk id="23" creationId="{8F17B14A-A225-42BC-AF61-DEE9935D99E9}"/>
          </ac:spMkLst>
        </pc:spChg>
        <pc:spChg chg="mod">
          <ac:chgData name="livia.bernz@bp.org.br" userId="S::urn:spo:guest#livia.bernz@bp.org.br::" providerId="AD" clId="Web-{2FC367A7-9875-4348-37EA-B075F487BBEC}" dt="2024-03-12T17:04:44.750" v="218" actId="1076"/>
          <ac:spMkLst>
            <pc:docMk/>
            <pc:sldMk cId="2827364775" sldId="4206"/>
            <ac:spMk id="29" creationId="{70E94B85-4E02-4A3D-8439-7145316ECA5D}"/>
          </ac:spMkLst>
        </pc:spChg>
        <pc:cxnChg chg="mod">
          <ac:chgData name="livia.bernz@bp.org.br" userId="S::urn:spo:guest#livia.bernz@bp.org.br::" providerId="AD" clId="Web-{2FC367A7-9875-4348-37EA-B075F487BBEC}" dt="2024-03-12T17:03:22.545" v="203" actId="1076"/>
          <ac:cxnSpMkLst>
            <pc:docMk/>
            <pc:sldMk cId="2827364775" sldId="4206"/>
            <ac:cxnSpMk id="2" creationId="{DB1033A6-1EDE-494F-9861-B7C94039EB14}"/>
          </ac:cxnSpMkLst>
        </pc:cxnChg>
        <pc:cxnChg chg="add del mod">
          <ac:chgData name="livia.bernz@bp.org.br" userId="S::urn:spo:guest#livia.bernz@bp.org.br::" providerId="AD" clId="Web-{2FC367A7-9875-4348-37EA-B075F487BBEC}" dt="2024-03-12T17:06:24.487" v="236"/>
          <ac:cxnSpMkLst>
            <pc:docMk/>
            <pc:sldMk cId="2827364775" sldId="4206"/>
            <ac:cxnSpMk id="9" creationId="{4B508102-AE39-5B14-BD9A-BDD504319D17}"/>
          </ac:cxnSpMkLst>
        </pc:cxnChg>
        <pc:cxnChg chg="mod">
          <ac:chgData name="livia.bernz@bp.org.br" userId="S::urn:spo:guest#livia.bernz@bp.org.br::" providerId="AD" clId="Web-{2FC367A7-9875-4348-37EA-B075F487BBEC}" dt="2024-03-12T17:05:49.080" v="231" actId="1076"/>
          <ac:cxnSpMkLst>
            <pc:docMk/>
            <pc:sldMk cId="2827364775" sldId="4206"/>
            <ac:cxnSpMk id="13" creationId="{CA7DB878-7268-40CF-B6B1-6F252724F0A8}"/>
          </ac:cxnSpMkLst>
        </pc:cxnChg>
        <pc:cxnChg chg="mod">
          <ac:chgData name="livia.bernz@bp.org.br" userId="S::urn:spo:guest#livia.bernz@bp.org.br::" providerId="AD" clId="Web-{2FC367A7-9875-4348-37EA-B075F487BBEC}" dt="2024-03-12T17:03:11.061" v="202" actId="1076"/>
          <ac:cxnSpMkLst>
            <pc:docMk/>
            <pc:sldMk cId="2827364775" sldId="4206"/>
            <ac:cxnSpMk id="14" creationId="{9742EE17-EEA7-456F-8F45-D29C8AC05A7D}"/>
          </ac:cxnSpMkLst>
        </pc:cxnChg>
        <pc:cxnChg chg="mod">
          <ac:chgData name="livia.bernz@bp.org.br" userId="S::urn:spo:guest#livia.bernz@bp.org.br::" providerId="AD" clId="Web-{2FC367A7-9875-4348-37EA-B075F487BBEC}" dt="2024-03-12T17:05:13.907" v="229" actId="1076"/>
          <ac:cxnSpMkLst>
            <pc:docMk/>
            <pc:sldMk cId="2827364775" sldId="4206"/>
            <ac:cxnSpMk id="15" creationId="{701BD597-1547-4728-B6E9-F4EED7EDDF06}"/>
          </ac:cxnSpMkLst>
        </pc:cxnChg>
        <pc:cxnChg chg="mod">
          <ac:chgData name="livia.bernz@bp.org.br" userId="S::urn:spo:guest#livia.bernz@bp.org.br::" providerId="AD" clId="Web-{2FC367A7-9875-4348-37EA-B075F487BBEC}" dt="2024-03-12T17:05:13.907" v="229" actId="1076"/>
          <ac:cxnSpMkLst>
            <pc:docMk/>
            <pc:sldMk cId="2827364775" sldId="4206"/>
            <ac:cxnSpMk id="17" creationId="{4606D42C-0A31-417B-9633-79A30CA567B6}"/>
          </ac:cxnSpMkLst>
        </pc:cxnChg>
        <pc:cxnChg chg="mod">
          <ac:chgData name="livia.bernz@bp.org.br" userId="S::urn:spo:guest#livia.bernz@bp.org.br::" providerId="AD" clId="Web-{2FC367A7-9875-4348-37EA-B075F487BBEC}" dt="2024-03-12T17:15:51.001" v="398" actId="1076"/>
          <ac:cxnSpMkLst>
            <pc:docMk/>
            <pc:sldMk cId="2827364775" sldId="4206"/>
            <ac:cxnSpMk id="18" creationId="{CDFBB51D-1464-4FFE-B5F5-1A144BBD06D2}"/>
          </ac:cxnSpMkLst>
        </pc:cxnChg>
        <pc:cxnChg chg="mod">
          <ac:chgData name="livia.bernz@bp.org.br" userId="S::urn:spo:guest#livia.bernz@bp.org.br::" providerId="AD" clId="Web-{2FC367A7-9875-4348-37EA-B075F487BBEC}" dt="2024-03-12T17:03:30.905" v="204" actId="1076"/>
          <ac:cxnSpMkLst>
            <pc:docMk/>
            <pc:sldMk cId="2827364775" sldId="4206"/>
            <ac:cxnSpMk id="21" creationId="{6FC7DABC-D7FF-493C-8FF0-B2363C553E57}"/>
          </ac:cxnSpMkLst>
        </pc:cxnChg>
        <pc:cxnChg chg="mod">
          <ac:chgData name="livia.bernz@bp.org.br" userId="S::urn:spo:guest#livia.bernz@bp.org.br::" providerId="AD" clId="Web-{2FC367A7-9875-4348-37EA-B075F487BBEC}" dt="2024-03-12T17:03:53.968" v="209" actId="1076"/>
          <ac:cxnSpMkLst>
            <pc:docMk/>
            <pc:sldMk cId="2827364775" sldId="4206"/>
            <ac:cxnSpMk id="22" creationId="{1825B9EE-A8F4-4502-A570-EBD432E20186}"/>
          </ac:cxnSpMkLst>
        </pc:cxnChg>
      </pc:sldChg>
      <pc:sldChg chg="modSp">
        <pc:chgData name="livia.bernz@bp.org.br" userId="S::urn:spo:guest#livia.bernz@bp.org.br::" providerId="AD" clId="Web-{2FC367A7-9875-4348-37EA-B075F487BBEC}" dt="2024-03-12T17:16:40.252" v="401"/>
        <pc:sldMkLst>
          <pc:docMk/>
          <pc:sldMk cId="1490044267" sldId="4225"/>
        </pc:sldMkLst>
        <pc:graphicFrameChg chg="mod modGraphic">
          <ac:chgData name="livia.bernz@bp.org.br" userId="S::urn:spo:guest#livia.bernz@bp.org.br::" providerId="AD" clId="Web-{2FC367A7-9875-4348-37EA-B075F487BBEC}" dt="2024-03-12T17:16:40.252" v="401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  <pc:sldChg chg="modSp">
        <pc:chgData name="livia.bernz@bp.org.br" userId="S::urn:spo:guest#livia.bernz@bp.org.br::" providerId="AD" clId="Web-{2FC367A7-9875-4348-37EA-B075F487BBEC}" dt="2024-03-12T17:22:44.824" v="413" actId="1076"/>
        <pc:sldMkLst>
          <pc:docMk/>
          <pc:sldMk cId="785623139" sldId="4226"/>
        </pc:sldMkLst>
        <pc:spChg chg="mod">
          <ac:chgData name="livia.bernz@bp.org.br" userId="S::urn:spo:guest#livia.bernz@bp.org.br::" providerId="AD" clId="Web-{2FC367A7-9875-4348-37EA-B075F487BBEC}" dt="2024-03-12T17:22:40.277" v="412" actId="1076"/>
          <ac:spMkLst>
            <pc:docMk/>
            <pc:sldMk cId="785623139" sldId="4226"/>
            <ac:spMk id="8" creationId="{00000000-0000-0000-0000-000000000000}"/>
          </ac:spMkLst>
        </pc:spChg>
        <pc:spChg chg="mod">
          <ac:chgData name="livia.bernz@bp.org.br" userId="S::urn:spo:guest#livia.bernz@bp.org.br::" providerId="AD" clId="Web-{2FC367A7-9875-4348-37EA-B075F487BBEC}" dt="2024-03-12T17:22:44.824" v="413" actId="1076"/>
          <ac:spMkLst>
            <pc:docMk/>
            <pc:sldMk cId="785623139" sldId="4226"/>
            <ac:spMk id="9" creationId="{00000000-0000-0000-0000-000000000000}"/>
          </ac:spMkLst>
        </pc:spChg>
        <pc:graphicFrameChg chg="mod modGraphic">
          <ac:chgData name="livia.bernz@bp.org.br" userId="S::urn:spo:guest#livia.bernz@bp.org.br::" providerId="AD" clId="Web-{2FC367A7-9875-4348-37EA-B075F487BBEC}" dt="2024-03-12T17:16:46.815" v="402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">
        <pc:chgData name="livia.bernz@bp.org.br" userId="S::urn:spo:guest#livia.bernz@bp.org.br::" providerId="AD" clId="Web-{2FC367A7-9875-4348-37EA-B075F487BBEC}" dt="2024-03-12T17:16:52.565" v="403"/>
        <pc:sldMkLst>
          <pc:docMk/>
          <pc:sldMk cId="1808442763" sldId="4227"/>
        </pc:sldMkLst>
        <pc:graphicFrameChg chg="mod modGraphic">
          <ac:chgData name="livia.bernz@bp.org.br" userId="S::urn:spo:guest#livia.bernz@bp.org.br::" providerId="AD" clId="Web-{2FC367A7-9875-4348-37EA-B075F487BBEC}" dt="2024-03-12T17:16:52.565" v="403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">
        <pc:chgData name="livia.bernz@bp.org.br" userId="S::urn:spo:guest#livia.bernz@bp.org.br::" providerId="AD" clId="Web-{2FC367A7-9875-4348-37EA-B075F487BBEC}" dt="2024-03-12T17:22:54.293" v="415" actId="1076"/>
        <pc:sldMkLst>
          <pc:docMk/>
          <pc:sldMk cId="402711187" sldId="4228"/>
        </pc:sldMkLst>
        <pc:spChg chg="mod">
          <ac:chgData name="livia.bernz@bp.org.br" userId="S::urn:spo:guest#livia.bernz@bp.org.br::" providerId="AD" clId="Web-{2FC367A7-9875-4348-37EA-B075F487BBEC}" dt="2024-03-12T17:22:49.324" v="414" actId="1076"/>
          <ac:spMkLst>
            <pc:docMk/>
            <pc:sldMk cId="402711187" sldId="4228"/>
            <ac:spMk id="8" creationId="{00000000-0000-0000-0000-000000000000}"/>
          </ac:spMkLst>
        </pc:spChg>
        <pc:spChg chg="mod">
          <ac:chgData name="livia.bernz@bp.org.br" userId="S::urn:spo:guest#livia.bernz@bp.org.br::" providerId="AD" clId="Web-{2FC367A7-9875-4348-37EA-B075F487BBEC}" dt="2024-03-12T17:22:54.293" v="415" actId="1076"/>
          <ac:spMkLst>
            <pc:docMk/>
            <pc:sldMk cId="402711187" sldId="4228"/>
            <ac:spMk id="9" creationId="{00000000-0000-0000-0000-000000000000}"/>
          </ac:spMkLst>
        </pc:spChg>
        <pc:graphicFrameChg chg="mod modGraphic">
          <ac:chgData name="livia.bernz@bp.org.br" userId="S::urn:spo:guest#livia.bernz@bp.org.br::" providerId="AD" clId="Web-{2FC367A7-9875-4348-37EA-B075F487BBEC}" dt="2024-03-12T17:08:34.428" v="285"/>
          <ac:graphicFrameMkLst>
            <pc:docMk/>
            <pc:sldMk cId="402711187" sldId="4228"/>
            <ac:graphicFrameMk id="2" creationId="{00000000-0000-0000-0000-000000000000}"/>
          </ac:graphicFrameMkLst>
        </pc:graphicFrameChg>
        <pc:graphicFrameChg chg="mod modGraphic">
          <ac:chgData name="livia.bernz@bp.org.br" userId="S::urn:spo:guest#livia.bernz@bp.org.br::" providerId="AD" clId="Web-{2FC367A7-9875-4348-37EA-B075F487BBEC}" dt="2024-03-12T17:16:59.315" v="404"/>
          <ac:graphicFrameMkLst>
            <pc:docMk/>
            <pc:sldMk cId="402711187" sldId="4228"/>
            <ac:graphicFrameMk id="3" creationId="{00000000-0000-0000-0000-000000000000}"/>
          </ac:graphicFrameMkLst>
        </pc:graphicFrameChg>
      </pc:sldChg>
      <pc:sldChg chg="modSp add del">
        <pc:chgData name="livia.bernz@bp.org.br" userId="S::urn:spo:guest#livia.bernz@bp.org.br::" providerId="AD" clId="Web-{2FC367A7-9875-4348-37EA-B075F487BBEC}" dt="2024-03-12T17:23:21.122" v="418" actId="1076"/>
        <pc:sldMkLst>
          <pc:docMk/>
          <pc:sldMk cId="1826479472" sldId="4229"/>
        </pc:sldMkLst>
        <pc:spChg chg="mod">
          <ac:chgData name="livia.bernz@bp.org.br" userId="S::urn:spo:guest#livia.bernz@bp.org.br::" providerId="AD" clId="Web-{2FC367A7-9875-4348-37EA-B075F487BBEC}" dt="2024-03-12T17:23:13.184" v="417" actId="1076"/>
          <ac:spMkLst>
            <pc:docMk/>
            <pc:sldMk cId="1826479472" sldId="4229"/>
            <ac:spMk id="8" creationId="{00000000-0000-0000-0000-000000000000}"/>
          </ac:spMkLst>
        </pc:spChg>
        <pc:spChg chg="mod">
          <ac:chgData name="livia.bernz@bp.org.br" userId="S::urn:spo:guest#livia.bernz@bp.org.br::" providerId="AD" clId="Web-{2FC367A7-9875-4348-37EA-B075F487BBEC}" dt="2024-03-12T17:23:21.122" v="418" actId="1076"/>
          <ac:spMkLst>
            <pc:docMk/>
            <pc:sldMk cId="1826479472" sldId="4229"/>
            <ac:spMk id="9" creationId="{00000000-0000-0000-0000-000000000000}"/>
          </ac:spMkLst>
        </pc:spChg>
        <pc:graphicFrameChg chg="mod modGraphic">
          <ac:chgData name="livia.bernz@bp.org.br" userId="S::urn:spo:guest#livia.bernz@bp.org.br::" providerId="AD" clId="Web-{2FC367A7-9875-4348-37EA-B075F487BBEC}" dt="2024-03-12T17:09:15.070" v="289"/>
          <ac:graphicFrameMkLst>
            <pc:docMk/>
            <pc:sldMk cId="1826479472" sldId="4229"/>
            <ac:graphicFrameMk id="4" creationId="{00000000-0000-0000-0000-000000000000}"/>
          </ac:graphicFrameMkLst>
        </pc:graphicFrameChg>
        <pc:graphicFrameChg chg="mod modGraphic">
          <ac:chgData name="livia.bernz@bp.org.br" userId="S::urn:spo:guest#livia.bernz@bp.org.br::" providerId="AD" clId="Web-{2FC367A7-9875-4348-37EA-B075F487BBEC}" dt="2024-03-12T17:17:06.409" v="405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modSp">
        <pc:chgData name="livia.bernz@bp.org.br" userId="S::urn:spo:guest#livia.bernz@bp.org.br::" providerId="AD" clId="Web-{2FC367A7-9875-4348-37EA-B075F487BBEC}" dt="2024-03-12T17:23:36.325" v="420" actId="1076"/>
        <pc:sldMkLst>
          <pc:docMk/>
          <pc:sldMk cId="1673023272" sldId="4230"/>
        </pc:sldMkLst>
        <pc:spChg chg="mod">
          <ac:chgData name="livia.bernz@bp.org.br" userId="S::urn:spo:guest#livia.bernz@bp.org.br::" providerId="AD" clId="Web-{2FC367A7-9875-4348-37EA-B075F487BBEC}" dt="2024-03-12T17:23:36.325" v="420" actId="1076"/>
          <ac:spMkLst>
            <pc:docMk/>
            <pc:sldMk cId="1673023272" sldId="4230"/>
            <ac:spMk id="8" creationId="{00000000-0000-0000-0000-000000000000}"/>
          </ac:spMkLst>
        </pc:spChg>
        <pc:spChg chg="mod">
          <ac:chgData name="livia.bernz@bp.org.br" userId="S::urn:spo:guest#livia.bernz@bp.org.br::" providerId="AD" clId="Web-{2FC367A7-9875-4348-37EA-B075F487BBEC}" dt="2024-03-12T17:23:29.200" v="419" actId="1076"/>
          <ac:spMkLst>
            <pc:docMk/>
            <pc:sldMk cId="1673023272" sldId="4230"/>
            <ac:spMk id="9" creationId="{00000000-0000-0000-0000-000000000000}"/>
          </ac:spMkLst>
        </pc:spChg>
        <pc:graphicFrameChg chg="mod modGraphic">
          <ac:chgData name="livia.bernz@bp.org.br" userId="S::urn:spo:guest#livia.bernz@bp.org.br::" providerId="AD" clId="Web-{2FC367A7-9875-4348-37EA-B075F487BBEC}" dt="2024-03-12T17:11:36.464" v="331"/>
          <ac:graphicFrameMkLst>
            <pc:docMk/>
            <pc:sldMk cId="1673023272" sldId="4230"/>
            <ac:graphicFrameMk id="2" creationId="{00000000-0000-0000-0000-000000000000}"/>
          </ac:graphicFrameMkLst>
        </pc:graphicFrameChg>
        <pc:graphicFrameChg chg="mod modGraphic">
          <ac:chgData name="livia.bernz@bp.org.br" userId="S::urn:spo:guest#livia.bernz@bp.org.br::" providerId="AD" clId="Web-{2FC367A7-9875-4348-37EA-B075F487BBEC}" dt="2024-03-12T17:21:06.384" v="406"/>
          <ac:graphicFrameMkLst>
            <pc:docMk/>
            <pc:sldMk cId="1673023272" sldId="4230"/>
            <ac:graphicFrameMk id="3" creationId="{00000000-0000-0000-0000-000000000000}"/>
          </ac:graphicFrameMkLst>
        </pc:graphicFrameChg>
      </pc:sldChg>
      <pc:sldChg chg="addSp modSp">
        <pc:chgData name="livia.bernz@bp.org.br" userId="S::urn:spo:guest#livia.bernz@bp.org.br::" providerId="AD" clId="Web-{2FC367A7-9875-4348-37EA-B075F487BBEC}" dt="2024-03-12T17:23:43.341" v="421" actId="1076"/>
        <pc:sldMkLst>
          <pc:docMk/>
          <pc:sldMk cId="1401730134" sldId="4231"/>
        </pc:sldMkLst>
        <pc:spChg chg="add mod">
          <ac:chgData name="livia.bernz@bp.org.br" userId="S::urn:spo:guest#livia.bernz@bp.org.br::" providerId="AD" clId="Web-{2FC367A7-9875-4348-37EA-B075F487BBEC}" dt="2024-03-12T17:12:29.527" v="383" actId="20577"/>
          <ac:spMkLst>
            <pc:docMk/>
            <pc:sldMk cId="1401730134" sldId="4231"/>
            <ac:spMk id="2" creationId="{E2DC34AD-C1B0-7529-73EA-7874F4C79526}"/>
          </ac:spMkLst>
        </pc:spChg>
        <pc:spChg chg="mod">
          <ac:chgData name="livia.bernz@bp.org.br" userId="S::urn:spo:guest#livia.bernz@bp.org.br::" providerId="AD" clId="Web-{2FC367A7-9875-4348-37EA-B075F487BBEC}" dt="2024-03-12T17:23:43.341" v="421" actId="1076"/>
          <ac:spMkLst>
            <pc:docMk/>
            <pc:sldMk cId="1401730134" sldId="4231"/>
            <ac:spMk id="8" creationId="{00000000-0000-0000-0000-000000000000}"/>
          </ac:spMkLst>
        </pc:spChg>
        <pc:graphicFrameChg chg="modGraphic">
          <ac:chgData name="livia.bernz@bp.org.br" userId="S::urn:spo:guest#livia.bernz@bp.org.br::" providerId="AD" clId="Web-{2FC367A7-9875-4348-37EA-B075F487BBEC}" dt="2024-03-12T17:21:17.743" v="408"/>
          <ac:graphicFrameMkLst>
            <pc:docMk/>
            <pc:sldMk cId="1401730134" sldId="4231"/>
            <ac:graphicFrameMk id="4" creationId="{00000000-0000-0000-0000-000000000000}"/>
          </ac:graphicFrameMkLst>
        </pc:graphicFrameChg>
        <pc:graphicFrameChg chg="mod modGraphic">
          <ac:chgData name="livia.bernz@bp.org.br" userId="S::urn:spo:guest#livia.bernz@bp.org.br::" providerId="AD" clId="Web-{2FC367A7-9875-4348-37EA-B075F487BBEC}" dt="2024-03-12T17:21:32.369" v="410"/>
          <ac:graphicFrameMkLst>
            <pc:docMk/>
            <pc:sldMk cId="1401730134" sldId="4231"/>
            <ac:graphicFrameMk id="6" creationId="{00000000-0000-0000-0000-000000000000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69D43A69-25B2-2D92-8ECF-469F0A261549}"/>
    <pc:docChg chg="modSld">
      <pc:chgData name="Priscila Martini Bernardi Garzella" userId="S::priscila.garzella@einstein.br::1e4549c1-788e-42d9-b558-376d1391529f" providerId="AD" clId="Web-{69D43A69-25B2-2D92-8ECF-469F0A261549}" dt="2024-04-10T18:01:20.605" v="24" actId="20577"/>
      <pc:docMkLst>
        <pc:docMk/>
      </pc:docMkLst>
      <pc:sldChg chg="modSp">
        <pc:chgData name="Priscila Martini Bernardi Garzella" userId="S::priscila.garzella@einstein.br::1e4549c1-788e-42d9-b558-376d1391529f" providerId="AD" clId="Web-{69D43A69-25B2-2D92-8ECF-469F0A261549}" dt="2024-04-10T18:01:20.605" v="24" actId="20577"/>
        <pc:sldMkLst>
          <pc:docMk/>
          <pc:sldMk cId="2827364775" sldId="4206"/>
        </pc:sldMkLst>
        <pc:spChg chg="mod">
          <ac:chgData name="Priscila Martini Bernardi Garzella" userId="S::priscila.garzella@einstein.br::1e4549c1-788e-42d9-b558-376d1391529f" providerId="AD" clId="Web-{69D43A69-25B2-2D92-8ECF-469F0A261549}" dt="2024-04-10T18:01:20.605" v="24" actId="20577"/>
          <ac:spMkLst>
            <pc:docMk/>
            <pc:sldMk cId="2827364775" sldId="4206"/>
            <ac:spMk id="10" creationId="{EBE7DC23-7E2C-47DB-B067-1BCB817E5EAD}"/>
          </ac:spMkLst>
        </pc:spChg>
      </pc:sldChg>
      <pc:sldChg chg="modSp">
        <pc:chgData name="Priscila Martini Bernardi Garzella" userId="S::priscila.garzella@einstein.br::1e4549c1-788e-42d9-b558-376d1391529f" providerId="AD" clId="Web-{69D43A69-25B2-2D92-8ECF-469F0A261549}" dt="2024-04-10T18:01:11.230" v="14"/>
        <pc:sldMkLst>
          <pc:docMk/>
          <pc:sldMk cId="1808442763" sldId="4227"/>
        </pc:sldMkLst>
        <pc:graphicFrameChg chg="mod modGraphic">
          <ac:chgData name="Priscila Martini Bernardi Garzella" userId="S::priscila.garzella@einstein.br::1e4549c1-788e-42d9-b558-376d1391529f" providerId="AD" clId="Web-{69D43A69-25B2-2D92-8ECF-469F0A261549}" dt="2024-04-10T18:01:11.230" v="14"/>
          <ac:graphicFrameMkLst>
            <pc:docMk/>
            <pc:sldMk cId="1808442763" sldId="4227"/>
            <ac:graphicFrameMk id="6" creationId="{00000000-0000-0000-0000-000000000000}"/>
          </ac:graphicFrameMkLst>
        </pc:graphicFrameChg>
        <pc:graphicFrameChg chg="modGraphic">
          <ac:chgData name="Priscila Martini Bernardi Garzella" userId="S::priscila.garzella@einstein.br::1e4549c1-788e-42d9-b558-376d1391529f" providerId="AD" clId="Web-{69D43A69-25B2-2D92-8ECF-469F0A261549}" dt="2024-04-10T17:55:20.153" v="0"/>
          <ac:graphicFrameMkLst>
            <pc:docMk/>
            <pc:sldMk cId="1808442763" sldId="4227"/>
            <ac:graphicFrameMk id="10" creationId="{B39DCF99-8C8F-F552-B732-893546323AA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933E-0E73-40D5-A0FC-1638FB5B937D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36580-CAA5-4A4D-8C9F-BDA6C91699E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87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C88A-5C6E-4776-936F-BFE560B0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5DD5-6E3F-4FFB-8165-54225432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1BA8-27F1-4ED8-A243-2DBE4224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76C5-AA20-462C-BEBD-B5BE8A9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4D7D-D452-41E3-9251-B1C67743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64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30C2-B005-462B-83EF-FE1027E5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9385B-35AE-4D0E-9DDC-08354066A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0E673-B9DF-4C4D-9625-F108A7D0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379B-7899-489A-9FAE-2E70424B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B0F9-CA03-4608-BD10-39866C68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1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DE3C7-F93C-4C90-ABB3-FE7191120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B450C-32EF-4D1D-AB90-BAD857FE2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49DD-6EFB-474B-9979-4353AB5E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F98C3-96CC-4864-AF65-EBBD22B1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81B8-FF2D-4CE4-8FB6-01348DE9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891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E8D7FA-A28C-4DB0-BCD6-B3873209CD4F}"/>
              </a:ext>
            </a:extLst>
          </p:cNvPr>
          <p:cNvGrpSpPr/>
          <p:nvPr userDrawn="1"/>
        </p:nvGrpSpPr>
        <p:grpSpPr>
          <a:xfrm>
            <a:off x="5691131" y="106458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167257-1687-42A0-A560-868D8FE8607F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A4F78D1-6883-4A5A-9AB7-6AEA19128E4D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C510D50-9CC4-40D3-A000-28F22E8B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7" y="596236"/>
            <a:ext cx="2351676" cy="7793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FE86D3-2E66-4025-B944-4D2849DE0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521" y="5919146"/>
            <a:ext cx="11064505" cy="687139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en-US"/>
              <a:t>If needed, add who this deck was prepared for and the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48251-1190-41A2-95FF-730440743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028" y="2115130"/>
            <a:ext cx="11077999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here to add the title of this deck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985FE0-B1DA-4EDC-AA7B-3D8FA4F652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561" y="3998370"/>
            <a:ext cx="11045465" cy="9144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here to add a subtitle, if needed</a:t>
            </a:r>
          </a:p>
        </p:txBody>
      </p:sp>
    </p:spTree>
    <p:extLst>
      <p:ext uri="{BB962C8B-B14F-4D97-AF65-F5344CB8AC3E}">
        <p14:creationId xmlns:p14="http://schemas.microsoft.com/office/powerpoint/2010/main" val="56480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2" y="1825626"/>
            <a:ext cx="11042834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1F1D4-687D-4034-80F0-FE49D5B27C26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B33FAD84-A598-4520-9000-AA436D950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99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0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2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4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526B-A985-4CCD-92D4-1B3147A5E6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91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 marL="742938" indent="-285745">
              <a:buFont typeface="Arial" panose="020B0604020202020204" pitchFamily="34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EF040-8ADA-41C0-A841-CC9BBF56B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18408532-34C0-43F8-B52E-0148FA30C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63406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D4EA97D-1A84-4550-B0E3-D59573BA4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1FCE93-83D7-40C5-AB30-2677007C29E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7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2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00" y="566531"/>
            <a:ext cx="11045421" cy="10347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738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1738" y="2465320"/>
            <a:ext cx="5394960" cy="3704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BAC4D-F06E-4E72-A399-4C275DC477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36A3-48E9-43E3-8C43-3B06614076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5197"/>
            <a:ext cx="5394960" cy="36845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0"/>
            <a:endParaRPr lang="en-US"/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B46992-E9BA-4B3D-9567-BFBDFAD5846F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A7E9-763E-4AE4-9640-FEF6AFFB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A7E5-1F7D-4623-AE01-191681BA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3F2E-40D4-4A8D-8D11-1EEFB615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C6247-536F-4340-ADAD-207DED1D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0D0A-F115-4B13-B827-2B04A37B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408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and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57" y="596348"/>
            <a:ext cx="11086006" cy="10074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669" y="1621529"/>
            <a:ext cx="5394960" cy="73209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2730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8003" y="1621530"/>
            <a:ext cx="5394960" cy="4554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1DD61B-C158-4EED-A964-89AB6D63C76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1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1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7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6014-A4A7-436D-838F-809C0B3E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606288"/>
            <a:ext cx="4265129" cy="1152939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2EE5-971F-493C-AF2A-58A8D5B49C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17444"/>
            <a:ext cx="6361566" cy="575475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036F-9B4D-4ED3-ABE0-5C594C3C9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1828802"/>
            <a:ext cx="4265129" cy="43433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  <p:pic>
        <p:nvPicPr>
          <p:cNvPr id="8" name="Picture 7" descr="IHI_Symbol.png">
            <a:extLst>
              <a:ext uri="{FF2B5EF4-FFF2-40B4-BE49-F238E27FC236}">
                <a16:creationId xmlns:a16="http://schemas.microsoft.com/office/drawing/2014/main" id="{F1CB33CF-7E69-4F33-9354-C57FBE156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151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6" y="626166"/>
            <a:ext cx="4255190" cy="115293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836" y="1848678"/>
            <a:ext cx="4255189" cy="39209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784940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Blue With Larg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596348"/>
            <a:ext cx="4265129" cy="1461052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2057400"/>
            <a:ext cx="4265129" cy="4114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4402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HI_Symbol.png">
            <a:extLst>
              <a:ext uri="{FF2B5EF4-FFF2-40B4-BE49-F238E27FC236}">
                <a16:creationId xmlns:a16="http://schemas.microsoft.com/office/drawing/2014/main" id="{279EB0E5-E2C4-4711-9023-A925A64D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492B17-3198-487E-93BE-A3156EA80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8" y="586137"/>
            <a:ext cx="11066029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29F877-F91B-49F5-9736-D6663912CAF5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28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I_Symbol.png">
            <a:extLst>
              <a:ext uri="{FF2B5EF4-FFF2-40B4-BE49-F238E27FC236}">
                <a16:creationId xmlns:a16="http://schemas.microsoft.com/office/drawing/2014/main" id="{42969113-291E-4387-8CAA-17FCDB7C0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1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1" y="3836610"/>
            <a:ext cx="80264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9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z="1800" smtClean="0">
                <a:solidFill>
                  <a:srgbClr val="455660"/>
                </a:solidFill>
              </a:rPr>
              <a:pPr defTabSz="914385">
                <a:defRPr/>
              </a:pPr>
              <a:t>4/22/2024</a:t>
            </a:fld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3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5B5B-FCFE-4CA0-95A5-9939AEB2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C3571-C5D4-48F2-93BB-9A0312EE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7752F-263A-48E2-BA54-646B6986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72901-B766-4928-BE8D-62A16553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65489-9A63-4BCD-A984-6D5E5837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13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mtClean="0">
                <a:solidFill>
                  <a:srgbClr val="455660"/>
                </a:solidFill>
              </a:rPr>
              <a:pPr defTabSz="914385">
                <a:defRPr/>
              </a:pPr>
              <a:t>4/22/2024</a:t>
            </a:fld>
            <a:endParaRPr lang="en-US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95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8465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3"/>
          <p:cNvGrpSpPr/>
          <p:nvPr/>
        </p:nvGrpSpPr>
        <p:grpSpPr>
          <a:xfrm>
            <a:off x="243199" y="6010630"/>
            <a:ext cx="11705601" cy="847372"/>
            <a:chOff x="-1" y="0"/>
            <a:chExt cx="11705599" cy="847371"/>
          </a:xfrm>
        </p:grpSpPr>
        <p:pic>
          <p:nvPicPr>
            <p:cNvPr id="181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973" y="102592"/>
              <a:ext cx="94184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Graphic 5" descr="Graphic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3168" y="114546"/>
              <a:ext cx="772202" cy="59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icture 8" descr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220712"/>
              <a:ext cx="1200983" cy="626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icture 9" descr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681" y="263963"/>
              <a:ext cx="2147358" cy="430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10" descr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1232" y="0"/>
              <a:ext cx="82436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Graphic 12" descr="Graphic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2567" y="232015"/>
              <a:ext cx="1347632" cy="49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Retângulo 1"/>
          <p:cNvSpPr/>
          <p:nvPr/>
        </p:nvSpPr>
        <p:spPr>
          <a:xfrm>
            <a:off x="0" y="-1"/>
            <a:ext cx="12192000" cy="9807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50053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6832" y="6224157"/>
            <a:ext cx="475569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5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1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1" y="347135"/>
            <a:ext cx="27432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37947"/>
            <a:ext cx="7620000" cy="1895904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76200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98933" y="409903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133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98933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9214585" y="4901133"/>
            <a:ext cx="2063015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33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34725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72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949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1" y="320677"/>
            <a:ext cx="736601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  <p:pic>
        <p:nvPicPr>
          <p:cNvPr id="11" name="Picture 10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88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A95B-F61D-490B-9D7E-F2322D4C4825}" type="datetime1">
              <a:rPr lang="pt-BR" smtClean="0"/>
              <a:t>22/04/2024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1118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DB2C-A35A-4B0E-917D-64306D4E5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AFFD-70BB-4073-88E9-762B9D9D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906D-BBBE-4698-8D8E-FF6CC0222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A3BDC-D33F-4A81-B6CB-C5620B91F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91F7-B1CD-4E9E-83F1-4B8543E1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95137-4304-4FEA-BA0C-79C1BFA5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3C94A-E536-4EBC-989A-A79AE99C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64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424A-AF03-4C28-AB35-555E9FC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B1C9D-5056-4586-BC8E-CF73DA93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6D011-B5A1-469F-BC6A-60F6CE1D7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B8BC0-B750-415A-A587-45E240185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2CEE0-E2F9-4EED-BDB9-76B07AB2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8C954-A903-40E1-A1B7-8847E26D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368F8-EEC6-4405-9955-4D1ED325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B8B25-783E-4117-9190-D75F3A0F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64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27DA-E783-47DF-9531-97ED0220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7D1AC-E3FB-43DF-BC67-3A770F1E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FEED7-0AC9-437C-A285-326B88A9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99B60-F1CA-40EE-89F8-0C0EB947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63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89A9A-3F4B-4F1D-B5A3-4306E904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A95A5-6176-4DD3-BF20-D6F78380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31A42-199C-4FA7-880C-B9A5E1BA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3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E999-A06E-4667-84B5-A15B2B10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4475-3D48-456B-8463-F976BED2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66462-2EC9-46F6-B324-750C6668C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464B7-53C7-400D-ACAC-E63C143A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14054-64CF-4DBB-B0A7-691102B5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C527D-9D6D-4EF2-9267-264D507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661C-FD78-4535-A823-BCA8EE0E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0DD18-A9C1-4555-B166-C7F834172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FF72-132C-48A6-BFC4-0D9B8DD38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D334-8865-4B77-B878-5CDF4217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3447E-5C84-4982-9CA5-C4B255EF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A98A7-4691-4B62-9B06-9FC342AA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87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F2ACD-DD10-4576-9D62-23BE129B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319A-9122-425B-8493-3A7E59CF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E429-FA9E-4703-92A8-C69F4A61F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5A66-6DDB-4A0E-A9F6-C9449B4DA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BBBF8-3660-4C4D-A11B-0F14FD0D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6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B7804-1305-4FF7-8ADD-FF18DA3E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586410"/>
            <a:ext cx="11082129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Welcome to the IHI 16:9 PPT deck!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BC5F-49DA-4DB4-ADAC-3295216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96" y="1606964"/>
            <a:ext cx="11082130" cy="45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This template is set up for Widescreen or “16:9 aspect ratio”. </a:t>
            </a:r>
            <a:br>
              <a:rPr lang="en-US"/>
            </a:br>
            <a:r>
              <a:rPr lang="en-US"/>
              <a:t>Please use the templates in layout view to build your PPT presentations.</a:t>
            </a:r>
          </a:p>
          <a:p>
            <a:pPr lvl="0"/>
            <a:r>
              <a:rPr lang="en-US"/>
              <a:t>Questions? Please reach out to Jennifer Culbert, jculbert@ihi.org</a:t>
            </a:r>
          </a:p>
        </p:txBody>
      </p:sp>
    </p:spTree>
    <p:extLst>
      <p:ext uri="{BB962C8B-B14F-4D97-AF65-F5344CB8AC3E}">
        <p14:creationId xmlns:p14="http://schemas.microsoft.com/office/powerpoint/2010/main" val="25462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4" r:id="rId24"/>
    <p:sldLayoutId id="2147483705" r:id="rId25"/>
  </p:sldLayoutIdLst>
  <p:txStyles>
    <p:titleStyle>
      <a:lvl1pPr algn="l" defTabSz="9143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6" indent="-228596" algn="l" defTabSz="91438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tabLst>
          <a:tab pos="571491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5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F1365-B00E-4649-A3DD-D323C291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517" cy="69129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17E630-E742-4B7F-B4C5-416BB1AF4BCF}"/>
              </a:ext>
            </a:extLst>
          </p:cNvPr>
          <p:cNvSpPr txBox="1">
            <a:spLocks/>
          </p:cNvSpPr>
          <p:nvPr/>
        </p:nvSpPr>
        <p:spPr>
          <a:xfrm>
            <a:off x="1698437" y="3429000"/>
            <a:ext cx="9105899" cy="15431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3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en-US" sz="4800" b="1">
                <a:solidFill>
                  <a:schemeClr val="bg1"/>
                </a:solidFill>
              </a:rPr>
              <a:t>Colaborativa</a:t>
            </a:r>
          </a:p>
          <a:p>
            <a:pPr algn="ctr" fontAlgn="auto">
              <a:spcAft>
                <a:spcPts val="0"/>
              </a:spcAft>
            </a:pPr>
            <a:r>
              <a:rPr lang="pt-BR" altLang="en-US" sz="4800" b="1" i="1">
                <a:solidFill>
                  <a:schemeClr val="bg1"/>
                </a:solidFill>
              </a:rPr>
              <a:t>Saúde em Nossas Mãos</a:t>
            </a:r>
            <a:endParaRPr lang="pt-BR" altLang="en-US" sz="138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8841519-5994-4110-A5B1-90CA509E202C}"/>
              </a:ext>
            </a:extLst>
          </p:cNvPr>
          <p:cNvSpPr txBox="1">
            <a:spLocks/>
          </p:cNvSpPr>
          <p:nvPr/>
        </p:nvSpPr>
        <p:spPr>
          <a:xfrm>
            <a:off x="1128598" y="1053287"/>
            <a:ext cx="9637471" cy="3653205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899"/>
              <a:t/>
            </a:r>
            <a:br>
              <a:rPr lang="pt-BR" sz="5899"/>
            </a:br>
            <a:endParaRPr lang="pt-BR" sz="5398" b="1">
              <a:solidFill>
                <a:srgbClr val="365E8E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0E502C-C67A-41E5-B328-3055B7B6652B}"/>
              </a:ext>
            </a:extLst>
          </p:cNvPr>
          <p:cNvSpPr txBox="1"/>
          <p:nvPr/>
        </p:nvSpPr>
        <p:spPr>
          <a:xfrm>
            <a:off x="1870479" y="93456"/>
            <a:ext cx="11662596" cy="830789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r>
              <a:rPr lang="pt-BR" sz="35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PROADI-G6 |     </a:t>
            </a:r>
            <a:r>
              <a:rPr lang="pt-BR" sz="47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Pacote de Mudança    </a:t>
            </a:r>
            <a:endParaRPr lang="pt-BR" sz="4799" b="1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9A2265-1EDF-43BA-BBAD-BCF746D3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85B4DAC-E5C1-4280-A627-BA6E6EFB1036}"/>
              </a:ext>
            </a:extLst>
          </p:cNvPr>
          <p:cNvSpPr txBox="1">
            <a:spLocks/>
          </p:cNvSpPr>
          <p:nvPr/>
        </p:nvSpPr>
        <p:spPr>
          <a:xfrm>
            <a:off x="1277264" y="2172428"/>
            <a:ext cx="9637471" cy="3018941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398">
                <a:solidFill>
                  <a:srgbClr val="002060"/>
                </a:solidFill>
              </a:rPr>
              <a:t>Pneumonia Associada a Ventilação Mecânica</a:t>
            </a:r>
            <a:br>
              <a:rPr lang="pt-BR" sz="5398">
                <a:solidFill>
                  <a:srgbClr val="002060"/>
                </a:solidFill>
              </a:rPr>
            </a:br>
            <a:r>
              <a:rPr lang="pt-BR" sz="5398" b="1">
                <a:solidFill>
                  <a:srgbClr val="002060"/>
                </a:solidFill>
              </a:rPr>
              <a:t>(PAV - </a:t>
            </a:r>
            <a:r>
              <a:rPr lang="pt-BR" sz="5398" b="1" u="sng">
                <a:solidFill>
                  <a:srgbClr val="002060"/>
                </a:solidFill>
              </a:rPr>
              <a:t>Adulto</a:t>
            </a:r>
            <a:r>
              <a:rPr lang="pt-BR" sz="5398" b="1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07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29770-FC98-4DF3-9704-CD184E478DAE}"/>
              </a:ext>
            </a:extLst>
          </p:cNvPr>
          <p:cNvSpPr txBox="1"/>
          <p:nvPr/>
        </p:nvSpPr>
        <p:spPr>
          <a:xfrm>
            <a:off x="267451" y="3104746"/>
            <a:ext cx="1895508" cy="2308324"/>
          </a:xfrm>
          <a:prstGeom prst="rect">
            <a:avLst/>
          </a:prstGeom>
          <a:solidFill>
            <a:srgbClr val="89E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Reduzir a densidade de incidência de  PAV em 50%, nas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participantes, até dezembro de 2026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FB443-E096-4BC3-B7C5-4F63AC98AE9B}"/>
              </a:ext>
            </a:extLst>
          </p:cNvPr>
          <p:cNvSpPr txBox="1"/>
          <p:nvPr/>
        </p:nvSpPr>
        <p:spPr>
          <a:xfrm>
            <a:off x="267451" y="2601171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6FA21-37DA-4C79-B666-DB350709EE51}"/>
              </a:ext>
            </a:extLst>
          </p:cNvPr>
          <p:cNvSpPr txBox="1"/>
          <p:nvPr/>
        </p:nvSpPr>
        <p:spPr>
          <a:xfrm>
            <a:off x="2907531" y="3566410"/>
            <a:ext cx="2154382" cy="1384995"/>
          </a:xfrm>
          <a:prstGeom prst="rect">
            <a:avLst/>
          </a:prstGeom>
          <a:solidFill>
            <a:srgbClr val="BDF2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aos pacientes em ventilação mecânica cuidados oportunos, baseados nas melhores evidências e de forma confiável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E793E-3F61-461A-8297-6302703E8FF2}"/>
              </a:ext>
            </a:extLst>
          </p:cNvPr>
          <p:cNvSpPr txBox="1"/>
          <p:nvPr/>
        </p:nvSpPr>
        <p:spPr>
          <a:xfrm>
            <a:off x="2836479" y="2864361"/>
            <a:ext cx="229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Direcionadores Primários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7DC23-7E2C-47DB-B067-1BCB817E5EAD}"/>
              </a:ext>
            </a:extLst>
          </p:cNvPr>
          <p:cNvSpPr txBox="1"/>
          <p:nvPr/>
        </p:nvSpPr>
        <p:spPr>
          <a:xfrm>
            <a:off x="5965502" y="3350966"/>
            <a:ext cx="6049518" cy="1815882"/>
          </a:xfrm>
          <a:prstGeom prst="rect">
            <a:avLst/>
          </a:prstGeom>
          <a:solidFill>
            <a:srgbClr val="E7FAFF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1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. Avaliar os critérios de ventilação mecânica invasiva</a:t>
            </a:r>
          </a:p>
          <a:p>
            <a:pPr lvl="0"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2. Realizar higiene oral diariamente</a:t>
            </a:r>
            <a:endParaRPr lang="pt-BR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3. Manter a cabeceira da cama elevada (30°- 45°)</a:t>
            </a:r>
            <a:endParaRPr lang="pt-BR" sz="1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pt-BR" sz="1400" b="0" i="0" u="none" strike="noStrike" noProof="0" dirty="0">
                <a:solidFill>
                  <a:srgbClr val="000000"/>
                </a:solidFill>
                <a:effectLst/>
                <a:latin typeface="Arial"/>
                <a:ea typeface="+mn-lt"/>
                <a:cs typeface="+mn-lt"/>
              </a:rPr>
              <a:t>4. Adequar nível de sedação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e analgesia</a:t>
            </a:r>
            <a:endParaRPr lang="pt-BR" sz="1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pt-BR" sz="14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5. Verificar diariamente a possibilidade de </a:t>
            </a:r>
            <a:r>
              <a:rPr lang="pt-BR" sz="14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extubação</a:t>
            </a:r>
            <a:endParaRPr lang="pt-BR" sz="1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pt-BR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6. Monitorar a pressão do </a:t>
            </a:r>
            <a:r>
              <a:rPr lang="pt-BR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balonete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da cânula traqueal</a:t>
            </a:r>
          </a:p>
          <a:p>
            <a:r>
              <a:rPr lang="pt-BR" sz="14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7. Manutenção do sistema de ventilação mecânica </a:t>
            </a:r>
          </a:p>
          <a:p>
            <a:r>
              <a:rPr lang="pt-BR" sz="1400" dirty="0">
                <a:solidFill>
                  <a:srgbClr val="000000"/>
                </a:solidFill>
                <a:latin typeface="Arial"/>
                <a:ea typeface="Roboto"/>
                <a:cs typeface="Roboto"/>
              </a:rPr>
              <a:t>8. Manter ou melhorar o condicionado físico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Roboto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1BD597-1547-4728-B6E9-F4EED7EDDF06}"/>
              </a:ext>
            </a:extLst>
          </p:cNvPr>
          <p:cNvCxnSpPr>
            <a:cxnSpLocks/>
            <a:stCxn id="7" idx="1"/>
            <a:endCxn id="3" idx="3"/>
          </p:cNvCxnSpPr>
          <p:nvPr/>
        </p:nvCxnSpPr>
        <p:spPr>
          <a:xfrm flipH="1">
            <a:off x="2162959" y="4258908"/>
            <a:ext cx="7445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2D0700-A513-47ED-B5F0-FB00034FCF32}"/>
              </a:ext>
            </a:extLst>
          </p:cNvPr>
          <p:cNvSpPr txBox="1"/>
          <p:nvPr/>
        </p:nvSpPr>
        <p:spPr>
          <a:xfrm>
            <a:off x="127820" y="493743"/>
            <a:ext cx="118872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/>
                <a:cs typeface="Arial"/>
              </a:rPr>
              <a:t>Diagrama Direcionador:</a:t>
            </a:r>
            <a:endParaRPr lang="pt-BR" dirty="0"/>
          </a:p>
          <a:p>
            <a:pPr algn="ctr"/>
            <a:r>
              <a:rPr lang="pt-BR" dirty="0">
                <a:solidFill>
                  <a:srgbClr val="000000"/>
                </a:solidFill>
                <a:latin typeface="Arial"/>
                <a:cs typeface="Arial"/>
              </a:rPr>
              <a:t>Redução da Densidade de Incidência de Pneumonia Associada a Ventilação Mecânica (PAV</a:t>
            </a:r>
            <a:r>
              <a:rPr lang="pt-BR" b="1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endParaRPr lang="pt-BR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pt-BR" b="1" dirty="0" smtClean="0">
                <a:solidFill>
                  <a:srgbClr val="000000"/>
                </a:solidFill>
                <a:latin typeface="Arial"/>
                <a:cs typeface="Arial"/>
              </a:rPr>
              <a:t>Adulto</a:t>
            </a:r>
            <a:endParaRPr lang="pt-B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06D42C-0A31-417B-9633-79A30CA567B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5061913" y="4258907"/>
            <a:ext cx="90358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4">
            <a:extLst>
              <a:ext uri="{FF2B5EF4-FFF2-40B4-BE49-F238E27FC236}">
                <a16:creationId xmlns:a16="http://schemas.microsoft.com/office/drawing/2014/main" id="{8F17B14A-A225-42BC-AF61-DEE9935D99E9}"/>
              </a:ext>
            </a:extLst>
          </p:cNvPr>
          <p:cNvSpPr txBox="1"/>
          <p:nvPr/>
        </p:nvSpPr>
        <p:spPr>
          <a:xfrm>
            <a:off x="7314866" y="2782706"/>
            <a:ext cx="3704750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“Pacote” (</a:t>
            </a:r>
            <a:r>
              <a:rPr lang="pt-BR" i="1" dirty="0" err="1">
                <a:solidFill>
                  <a:srgbClr val="000000"/>
                </a:solidFill>
              </a:rPr>
              <a:t>Bundle</a:t>
            </a:r>
            <a:r>
              <a:rPr lang="pt-BR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736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34750"/>
              </p:ext>
            </p:extLst>
          </p:nvPr>
        </p:nvGraphicFramePr>
        <p:xfrm>
          <a:off x="0" y="948905"/>
          <a:ext cx="12179496" cy="15413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47326">
                  <a:extLst>
                    <a:ext uri="{9D8B030D-6E8A-4147-A177-3AD203B41FA5}">
                      <a16:colId xmlns:a16="http://schemas.microsoft.com/office/drawing/2014/main" val="1476976403"/>
                    </a:ext>
                  </a:extLst>
                </a:gridCol>
                <a:gridCol w="8532170">
                  <a:extLst>
                    <a:ext uri="{9D8B030D-6E8A-4147-A177-3AD203B41FA5}">
                      <a16:colId xmlns:a16="http://schemas.microsoft.com/office/drawing/2014/main" val="2951483966"/>
                    </a:ext>
                  </a:extLst>
                </a:gridCol>
              </a:tblGrid>
              <a:tr h="1541318">
                <a:tc>
                  <a:txBody>
                    <a:bodyPr/>
                    <a:lstStyle/>
                    <a:p>
                      <a:pPr marL="342900" indent="-342900" rtl="0" fontAlgn="base">
                        <a:buClr>
                          <a:srgbClr val="455560"/>
                        </a:buClr>
                        <a:buAutoNum type="arabicPeriod"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AFBCC5"/>
                          </a:highlight>
                          <a:latin typeface="Arial"/>
                        </a:rPr>
                        <a:t>Avaliar os critérios de ventilação mecânica invasiva</a:t>
                      </a:r>
                      <a:endParaRPr lang="en-US" sz="1800" b="0" i="0" u="none" strike="noStrike" noProof="0">
                        <a:solidFill>
                          <a:srgbClr val="45556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21" marR="53721" marT="26861" marB="26861">
                    <a:lnL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Clr>
                          <a:srgbClr val="455560"/>
                        </a:buClr>
                        <a:buFont typeface="Arial,Sans-Serif"/>
                        <a:buChar char="•"/>
                      </a:pPr>
                      <a:r>
                        <a:rPr lang="pt-BR" sz="1600" b="0" i="0" u="none" strike="noStrike" noProof="0" dirty="0">
                          <a:solidFill>
                            <a:schemeClr val="tx2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Adotar os critérios de indicação e contraindicação da Ventilação Mecânica </a:t>
                      </a:r>
                      <a:r>
                        <a:rPr lang="pt-BR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Invasiva.</a:t>
                      </a:r>
                      <a:endParaRPr lang="pt-BR" sz="1600" b="0" i="0" u="none" strike="noStrike" noProof="0" dirty="0">
                        <a:solidFill>
                          <a:schemeClr val="tx2"/>
                        </a:solidFill>
                        <a:effectLst/>
                        <a:highlight>
                          <a:srgbClr val="F3FCFF"/>
                        </a:highlight>
                        <a:latin typeface="Arial"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60"/>
                        </a:buClr>
                        <a:buFont typeface="Arial,Sans-Serif"/>
                        <a:buChar char="•"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Usar a Ventilação Mecânica Não Invasiva (VNI) como estratégia para evitar a intubação, de acordo com os critérios de indicação.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3FCFF"/>
                        </a:highlight>
                        <a:latin typeface="Arial"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60"/>
                        </a:buClr>
                        <a:buFont typeface="Arial,Sans-Serif"/>
                        <a:buChar char="•"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Adotar o protocolo estabelecido para o uso da VNI.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pt-BR" sz="1600" b="0" i="0" u="none" strike="noStrike" noProof="0" dirty="0">
                        <a:solidFill>
                          <a:srgbClr val="FF0000"/>
                        </a:solidFill>
                        <a:effectLst/>
                        <a:highlight>
                          <a:srgbClr val="F3FCFF"/>
                        </a:highlight>
                        <a:latin typeface="Arial"/>
                      </a:endParaRPr>
                    </a:p>
                    <a:p>
                      <a:pPr marL="285750" lvl="0" indent="-285750" algn="just">
                        <a:buFont typeface="Arial"/>
                        <a:buChar char="•"/>
                      </a:pPr>
                      <a:endParaRPr lang="pt-BR" sz="1500" b="0" i="0" u="none" strike="noStrike" noProof="0" dirty="0">
                        <a:solidFill>
                          <a:srgbClr val="FF0000"/>
                        </a:solidFill>
                        <a:effectLst/>
                        <a:highlight>
                          <a:srgbClr val="F3FCFF"/>
                        </a:highlight>
                      </a:endParaRPr>
                    </a:p>
                  </a:txBody>
                  <a:tcPr marL="53721" marR="53721" marT="26861" marB="26861">
                    <a:lnL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47158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FB18A98-24A1-3140-D5AD-1AE62F34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82320"/>
              </p:ext>
            </p:extLst>
          </p:nvPr>
        </p:nvGraphicFramePr>
        <p:xfrm>
          <a:off x="0" y="2507362"/>
          <a:ext cx="1203815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326">
                  <a:extLst>
                    <a:ext uri="{9D8B030D-6E8A-4147-A177-3AD203B41FA5}">
                      <a16:colId xmlns:a16="http://schemas.microsoft.com/office/drawing/2014/main" val="1205380257"/>
                    </a:ext>
                  </a:extLst>
                </a:gridCol>
                <a:gridCol w="8390830">
                  <a:extLst>
                    <a:ext uri="{9D8B030D-6E8A-4147-A177-3AD203B41FA5}">
                      <a16:colId xmlns:a16="http://schemas.microsoft.com/office/drawing/2014/main" val="169481040"/>
                    </a:ext>
                  </a:extLst>
                </a:gridCol>
              </a:tblGrid>
              <a:tr h="1740534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2. Realizar higiene oral diariamente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a higiene oral 3 vezes ao dia nos dentes e partes moles (gengiva, palato, bochecha e língua), incluindo a limpeza do tubo e sondas em pacientes sob ventilação mecânica, com gaze, espátula ou escova de dente com água filtrada ou mineral. </a:t>
                      </a:r>
                    </a:p>
                    <a:p>
                      <a:pPr marL="285750" marR="0" lvl="0" indent="-2857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Registrar a realização da higiene oral na ficha de cuidados do paciente</a:t>
                      </a: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a aspiração da cavidade oral antes, durante e após o procedimento como medida preventiva contra a </a:t>
                      </a:r>
                      <a:r>
                        <a:rPr lang="pt-BR" sz="1600" b="0" kern="1200" noProof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broncoaspiração</a:t>
                      </a: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pt-BR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Padronizar a validade e armazenamento dos materiais utilizados na higiene oral.</a:t>
                      </a:r>
                      <a:endParaRPr lang="pt-BR" sz="16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pt-BR" sz="1600" b="0" kern="1200" noProof="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45959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7E94715-6EEE-9698-0F97-43DEE72A8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96065"/>
              </p:ext>
            </p:extLst>
          </p:nvPr>
        </p:nvGraphicFramePr>
        <p:xfrm>
          <a:off x="0" y="4549522"/>
          <a:ext cx="12192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487456391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1793384209"/>
                    </a:ext>
                  </a:extLst>
                </a:gridCol>
              </a:tblGrid>
              <a:tr h="796516">
                <a:tc>
                  <a:txBody>
                    <a:bodyPr/>
                    <a:lstStyle/>
                    <a:p>
                      <a:pPr marL="0" marR="0" lvl="0" indent="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 Manter a c</a:t>
                      </a:r>
                      <a:r>
                        <a:rPr lang="pt-BR" sz="1800" b="1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abeceira da cama elevada  (30°- 45°)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Manter a cabeceira elevada entre 30 a 45º, salvo em casos de </a:t>
                      </a:r>
                      <a:r>
                        <a:rPr lang="pt-BR" sz="1600" b="0" kern="1200" noProof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contra-indicação</a:t>
                      </a: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Avaliar a postura do paciente após o ajuste da cabeceira, assegurando o alinhamento adequado da cabeça, tronco e membros.</a:t>
                      </a:r>
                      <a:endParaRPr lang="pt-BR" sz="16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pt-BR" sz="1600" b="0" i="0" u="none" strike="noStrike" baseline="0" noProof="0" dirty="0">
                        <a:solidFill>
                          <a:srgbClr val="0070C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1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10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50545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96545"/>
              </p:ext>
            </p:extLst>
          </p:nvPr>
        </p:nvGraphicFramePr>
        <p:xfrm>
          <a:off x="0" y="1005840"/>
          <a:ext cx="12192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2545877599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2477444070"/>
                    </a:ext>
                  </a:extLst>
                </a:gridCol>
              </a:tblGrid>
              <a:tr h="18709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 Adequar nível de sedação e analgesia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kern="1200" baseline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Implementar analgesia e sedação com base em metas, utilizando escalas padronizadas </a:t>
                      </a:r>
                      <a:r>
                        <a:rPr lang="pt-BR" sz="1600" b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como RASS (Escala de Avaliação de Agitação e Sedação) e BPS (Escala de Comportamento da Dor)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Limitar a sedação profunda para situações como hipertensão intracraniana, uso de bloqueadores neuromusculares, hipotermia terapêutica, posição prona, hipoxemia grave ou outras circunstâncias clínicas nas quais seja indicado.</a:t>
                      </a:r>
                      <a:endParaRPr lang="pt-BR" sz="160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Adotar um protocolo de analgesia</a:t>
                      </a:r>
                      <a:r>
                        <a:rPr lang="pt-B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 sedação e delirium*, </a:t>
                      </a: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que inclua uma abordagem multimodal para o controle eficaz da dor, sedação e agitação.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pt-B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* Sugestão de escala: CAM-ICU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6080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39DCF99-8C8F-F552-B732-893546323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29084"/>
              </p:ext>
            </p:extLst>
          </p:nvPr>
        </p:nvGraphicFramePr>
        <p:xfrm>
          <a:off x="0" y="3301772"/>
          <a:ext cx="12085468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052">
                  <a:extLst>
                    <a:ext uri="{9D8B030D-6E8A-4147-A177-3AD203B41FA5}">
                      <a16:colId xmlns:a16="http://schemas.microsoft.com/office/drawing/2014/main" val="808520531"/>
                    </a:ext>
                  </a:extLst>
                </a:gridCol>
                <a:gridCol w="8448416">
                  <a:extLst>
                    <a:ext uri="{9D8B030D-6E8A-4147-A177-3AD203B41FA5}">
                      <a16:colId xmlns:a16="http://schemas.microsoft.com/office/drawing/2014/main" val="3527609057"/>
                    </a:ext>
                  </a:extLst>
                </a:gridCol>
              </a:tblGrid>
              <a:tr h="3302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   V</a:t>
                      </a:r>
                      <a:r>
                        <a:rPr lang="pt-BR" sz="1800" b="1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erificar diariamente a possibilidade de</a:t>
                      </a:r>
                      <a:r>
                        <a:rPr lang="pt-BR" sz="1800" b="1" baseline="0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pt-BR" sz="1800" b="1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extubação</a:t>
                      </a:r>
                      <a:endParaRPr lang="pt-BR" sz="1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Utilizar critérios clínicos, laboratoriais e o teste de respiração espontânea (TRE) para avaliar a possibilidade de </a:t>
                      </a:r>
                      <a:r>
                        <a:rPr lang="pt-BR" sz="1600" b="0" i="0" u="none" strike="noStrike" kern="1200" noProof="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extubação</a:t>
                      </a: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Documentar diariamente a avaliação da viabilidade de </a:t>
                      </a:r>
                      <a:r>
                        <a:rPr lang="pt-BR" sz="1600" b="0" i="0" u="none" strike="noStrike" kern="1200" noProof="0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extubação</a:t>
                      </a: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endParaRPr lang="pt-BR" sz="1600" b="0" i="0" u="none" strike="noStrike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Incluir o TRE no </a:t>
                      </a:r>
                      <a:r>
                        <a:rPr lang="pt-BR" sz="1600" b="0" i="0" u="none" strike="noStrike" kern="1200" noProof="0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checklist</a:t>
                      </a: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 das visitas multiprofissionais.</a:t>
                      </a:r>
                      <a:endParaRPr lang="pt-BR" sz="1600" b="0" i="0" u="none" strike="noStrike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Seguir o protocolo de desmame da ventilação mecânica e estabelecer metas diárias para as estratégias ventilatórias.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endParaRPr lang="pt-BR" sz="1400" b="0" i="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endParaRPr lang="en-US" dirty="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pt-BR" sz="1400" b="0" noProof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7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4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26491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47077"/>
              </p:ext>
            </p:extLst>
          </p:nvPr>
        </p:nvGraphicFramePr>
        <p:xfrm>
          <a:off x="0" y="1005840"/>
          <a:ext cx="1208546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503">
                  <a:extLst>
                    <a:ext uri="{9D8B030D-6E8A-4147-A177-3AD203B41FA5}">
                      <a16:colId xmlns:a16="http://schemas.microsoft.com/office/drawing/2014/main" val="3398684340"/>
                    </a:ext>
                  </a:extLst>
                </a:gridCol>
                <a:gridCol w="8468965">
                  <a:extLst>
                    <a:ext uri="{9D8B030D-6E8A-4147-A177-3AD203B41FA5}">
                      <a16:colId xmlns:a16="http://schemas.microsoft.com/office/drawing/2014/main" val="844151062"/>
                    </a:ext>
                  </a:extLst>
                </a:gridCol>
              </a:tblGrid>
              <a:tr h="1882302">
                <a:tc>
                  <a:txBody>
                    <a:bodyPr/>
                    <a:lstStyle/>
                    <a:p>
                      <a:pPr marL="0" marR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pt-BR" sz="1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 Monitorar a p</a:t>
                      </a:r>
                      <a:r>
                        <a:rPr lang="pt-BR" sz="1800" b="1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ressão do </a:t>
                      </a:r>
                      <a:r>
                        <a:rPr lang="pt-BR" sz="1800" b="1" noProof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balonete</a:t>
                      </a:r>
                      <a:r>
                        <a:rPr lang="pt-BR" sz="1800" b="1" baseline="0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da cânula</a:t>
                      </a:r>
                      <a:r>
                        <a:rPr lang="pt-BR" sz="1800" b="1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traqueal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Monitorizar a pressão do </a:t>
                      </a:r>
                      <a:r>
                        <a:rPr lang="pt-BR" sz="1600" b="0" i="0" u="none" strike="noStrike" baseline="0" noProof="0" dirty="0" err="1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balonete</a:t>
                      </a:r>
                      <a:r>
                        <a:rPr lang="pt-BR" sz="16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pt-BR" sz="1600" b="0" i="0" u="none" strike="noStrike" baseline="0" noProof="0" dirty="0" err="1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cuff</a:t>
                      </a:r>
                      <a:r>
                        <a:rPr lang="pt-BR" sz="16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) da cânula endotraqueal 3 vezes ao dia e quando necessário, em momentos próximos à mobilização do paciente, considerando valores de referência: 25-30 cmH</a:t>
                      </a:r>
                      <a:r>
                        <a:rPr lang="pt-BR" sz="1600" b="0" i="0" u="none" strike="noStrike" baseline="-25000" noProof="0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pt-BR" sz="16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O ou 18-22 mmHg).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Ajustar os valores conforme as referências estabelecidas.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Avaliar a presença de escape ou </a:t>
                      </a:r>
                      <a:r>
                        <a:rPr lang="pt-BR" sz="16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hiperinsuflação</a:t>
                      </a: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e, se identificado, comunicar à equipe médica ou de fisioterapia para avaliação das possíveis causas (vazamento, tamanho e posicionamento do tubo, fístula) e intervenções necessárias. 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baseline="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Registrar as medidas na folha de cuidados e, </a:t>
                      </a:r>
                      <a:r>
                        <a:rPr lang="pt-BR" sz="1600" b="0" kern="1200" baseline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caso os valores estejam fora da referência, documentar adequadamente as justificativas necessárias.</a:t>
                      </a:r>
                      <a:endParaRPr lang="pt-BR" sz="1600" b="0" kern="1200" baseline="0" noProof="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78759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E9C4B5C-D335-AEDC-7000-598ABA1F3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8591"/>
              </p:ext>
            </p:extLst>
          </p:nvPr>
        </p:nvGraphicFramePr>
        <p:xfrm>
          <a:off x="0" y="3291840"/>
          <a:ext cx="1208546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955">
                  <a:extLst>
                    <a:ext uri="{9D8B030D-6E8A-4147-A177-3AD203B41FA5}">
                      <a16:colId xmlns:a16="http://schemas.microsoft.com/office/drawing/2014/main" val="3819009537"/>
                    </a:ext>
                  </a:extLst>
                </a:gridCol>
                <a:gridCol w="8489513">
                  <a:extLst>
                    <a:ext uri="{9D8B030D-6E8A-4147-A177-3AD203B41FA5}">
                      <a16:colId xmlns:a16="http://schemas.microsoft.com/office/drawing/2014/main" val="2582225654"/>
                    </a:ext>
                  </a:extLst>
                </a:gridCol>
              </a:tblGrid>
              <a:tr h="209507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1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7. Manutenção do  sistema de ventilação mecânica</a:t>
                      </a:r>
                      <a:endParaRPr lang="pt-BR" sz="1800" baseline="0" noProof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Verificar o sistema e substituir os circuitos somente se estiverem sujos, defeituosos ou apresentarem mau funcionamento, discutir descarte do circuito conforme norma do SCIH da instituição.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i="0" u="none" strike="noStrike" kern="1200" baseline="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Manter os circuitos ventilatórios bem posicionados e com o mínimo de condensação, garantindo sua remoção de forma asséptica e o descarte em lixo infectante</a:t>
                      </a:r>
                      <a:r>
                        <a:rPr lang="pt-B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endParaRPr lang="pt-BR" sz="16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i="0" u="none" strike="noStrike" kern="1200" baseline="0" noProof="0" dirty="0">
                          <a:solidFill>
                            <a:schemeClr val="tx2"/>
                          </a:solidFill>
                          <a:latin typeface="Arial"/>
                        </a:rPr>
                        <a:t>Assegurar que os filtros sejam mantidos de acordo com os prazos de validade estabelecidos pelo fabricante e ou 7 dias conforme Anvisa, verificando regularmente sua limpeza e umidade.</a:t>
                      </a:r>
                      <a:endParaRPr lang="pt-BR" sz="1600" dirty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Implementar </a:t>
                      </a: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uma rotina padronizada de cuidados nos sistemas de umidificação ativa.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Estabelecer uma rotina de cuidados com os materiais ventilatórios e manter registros adequados.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Seleção e manutenção do circuito </a:t>
                      </a:r>
                      <a:endParaRPr lang="pt-BR" sz="1400" b="0" baseline="0" noProof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2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7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50545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12453"/>
              </p:ext>
            </p:extLst>
          </p:nvPr>
        </p:nvGraphicFramePr>
        <p:xfrm>
          <a:off x="2" y="1005840"/>
          <a:ext cx="1219199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36">
                  <a:extLst>
                    <a:ext uri="{9D8B030D-6E8A-4147-A177-3AD203B41FA5}">
                      <a16:colId xmlns:a16="http://schemas.microsoft.com/office/drawing/2014/main" val="682794442"/>
                    </a:ext>
                  </a:extLst>
                </a:gridCol>
                <a:gridCol w="8463062">
                  <a:extLst>
                    <a:ext uri="{9D8B030D-6E8A-4147-A177-3AD203B41FA5}">
                      <a16:colId xmlns:a16="http://schemas.microsoft.com/office/drawing/2014/main" val="121009209"/>
                    </a:ext>
                  </a:extLst>
                </a:gridCol>
              </a:tblGrid>
              <a:tr h="533186">
                <a:tc>
                  <a:txBody>
                    <a:bodyPr/>
                    <a:lstStyle/>
                    <a:p>
                      <a:pPr marL="0" lvl="0" indent="0" algn="l" defTabSz="914385" rtl="0" eaLnBrk="1" latinLnBrk="0" hangingPunct="1">
                        <a:buFontTx/>
                        <a:buNone/>
                      </a:pPr>
                      <a:r>
                        <a:rPr lang="pt-BR" sz="1800" b="1" i="0" u="none" strike="noStrike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8. Manter ou melhorar o condicionamento físico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Estabelecer metas diárias para a mobilização precoce dos pacientes.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Utilizar escalas validadas </a:t>
                      </a: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de mobilidade e funcionalidade, como a </a:t>
                      </a:r>
                      <a:r>
                        <a:rPr lang="pt-BR" sz="1600" b="0" i="1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Mobilit</a:t>
                      </a:r>
                      <a:r>
                        <a:rPr lang="pt-BR" sz="1600" b="0" i="1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pt-BR" sz="1600" b="0" i="1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Scale</a:t>
                      </a:r>
                      <a:r>
                        <a:rPr lang="pt-BR" sz="1600" b="0" i="1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(escala de mobilidade) e a PERME </a:t>
                      </a:r>
                      <a:r>
                        <a:rPr lang="pt-BR" sz="1600" b="0" i="1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Score</a:t>
                      </a: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(escala de funcionalidade).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Avaliar força muscular (sugestão de escala </a:t>
                      </a:r>
                      <a:r>
                        <a:rPr lang="pt-BR" sz="1600" b="0" i="1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Medical </a:t>
                      </a:r>
                      <a:r>
                        <a:rPr lang="pt-BR" sz="1600" b="0" i="1" kern="1200" noProof="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Research</a:t>
                      </a:r>
                      <a:r>
                        <a:rPr lang="pt-BR" sz="1600" b="0" i="1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pt-BR" sz="1600" b="0" i="1" kern="1200" noProof="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Conuncil</a:t>
                      </a:r>
                      <a:r>
                        <a:rPr lang="pt-BR" sz="1600" b="0" i="1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Neuromuscular Score </a:t>
                      </a: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– MRC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Seguir um protocolo específico de mobilização precoce.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Prover nutrição enteral de forma precoce em casos sem contraindicações.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pt-BR" sz="1600" b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6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3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HI Colors 1">
      <a:dk1>
        <a:srgbClr val="455560"/>
      </a:dk1>
      <a:lt1>
        <a:srgbClr val="FFFFFF"/>
      </a:lt1>
      <a:dk2>
        <a:srgbClr val="009FC3"/>
      </a:dk2>
      <a:lt2>
        <a:srgbClr val="FFFFFF"/>
      </a:lt2>
      <a:accent1>
        <a:srgbClr val="11D4FF"/>
      </a:accent1>
      <a:accent2>
        <a:srgbClr val="FF4D00"/>
      </a:accent2>
      <a:accent3>
        <a:srgbClr val="F6E70F"/>
      </a:accent3>
      <a:accent4>
        <a:srgbClr val="6F8798"/>
      </a:accent4>
      <a:accent5>
        <a:srgbClr val="D6F8FF"/>
      </a:accent5>
      <a:accent6>
        <a:srgbClr val="A5A5A5"/>
      </a:accent6>
      <a:hlink>
        <a:srgbClr val="11D4FF"/>
      </a:hlink>
      <a:folHlink>
        <a:srgbClr val="A5A5A5"/>
      </a:folHlink>
    </a:clrScheme>
    <a:fontScheme name="IHI Roboto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1EFC5F-00B5-4278-A271-E62EB75F6A3C}" vid="{1983A5E2-2E9E-4A02-8FDA-90D82BB5FA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TaxCatchAll xmlns="ba8db9e7-06ab-4fc3-8870-ae78930b596c" xsi:nil="true"/>
  </documentManagement>
</p:properties>
</file>

<file path=customXml/itemProps1.xml><?xml version="1.0" encoding="utf-8"?>
<ds:datastoreItem xmlns:ds="http://schemas.openxmlformats.org/officeDocument/2006/customXml" ds:itemID="{3C2C1549-D778-401E-B73F-ADE3221141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9DDE10-12EB-42BF-B155-B8951EEA9456}">
  <ds:schemaRefs>
    <ds:schemaRef ds:uri="7595665d-dcec-4a93-a94d-ada035ade8e0"/>
    <ds:schemaRef ds:uri="ba8db9e7-06ab-4fc3-8870-ae78930b5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6969CE-2D11-4CA2-8FD7-66B25E54B27A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sharepoint/v3"/>
    <ds:schemaRef ds:uri="ba8db9e7-06ab-4fc3-8870-ae78930b596c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7595665d-dcec-4a93-a94d-ada035ade8e0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Agency FB</vt:lpstr>
      <vt:lpstr>Arial</vt:lpstr>
      <vt:lpstr>Arial,Sans-Serif</vt:lpstr>
      <vt:lpstr>Calibri</vt:lpstr>
      <vt:lpstr>Calibri Light</vt:lpstr>
      <vt:lpstr>Georgia</vt:lpstr>
      <vt:lpstr>Roboto</vt:lpstr>
      <vt:lpstr>Roboto Medium</vt:lpstr>
      <vt:lpstr>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Peres</dc:creator>
  <cp:lastModifiedBy>Samara de Campos Braga</cp:lastModifiedBy>
  <cp:revision>3</cp:revision>
  <dcterms:created xsi:type="dcterms:W3CDTF">2021-08-02T20:34:53Z</dcterms:created>
  <dcterms:modified xsi:type="dcterms:W3CDTF">2024-04-22T16:02:23Z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