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</p:sldMasterIdLst>
  <p:notesMasterIdLst>
    <p:notesMasterId r:id="rId17"/>
  </p:notesMasterIdLst>
  <p:sldIdLst>
    <p:sldId id="256" r:id="rId6"/>
    <p:sldId id="617" r:id="rId7"/>
    <p:sldId id="4234" r:id="rId8"/>
    <p:sldId id="4235" r:id="rId9"/>
    <p:sldId id="4236" r:id="rId10"/>
    <p:sldId id="4237" r:id="rId11"/>
    <p:sldId id="4239" r:id="rId12"/>
    <p:sldId id="4240" r:id="rId13"/>
    <p:sldId id="4242" r:id="rId14"/>
    <p:sldId id="4241" r:id="rId15"/>
    <p:sldId id="424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grama Direcionador" id="{591A0606-FAC1-4BC4-8E30-CD17815F27B7}">
          <p14:sldIdLst>
            <p14:sldId id="256"/>
            <p14:sldId id="617"/>
            <p14:sldId id="4234"/>
            <p14:sldId id="4235"/>
            <p14:sldId id="4236"/>
            <p14:sldId id="4237"/>
            <p14:sldId id="4239"/>
            <p14:sldId id="4240"/>
            <p14:sldId id="4242"/>
            <p14:sldId id="4241"/>
            <p14:sldId id="42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94C553-9C4A-F152-B623-96151B3C642F}" name="Priscila Martini Bernardi Garzella" initials="PG" userId="S::priscila.garzella@einstein.br::1e4549c1-788e-42d9-b558-376d139152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7F7F7"/>
    <a:srgbClr val="D6EED7"/>
    <a:srgbClr val="B6E0B8"/>
    <a:srgbClr val="EAEAEA"/>
    <a:srgbClr val="BDF2FF"/>
    <a:srgbClr val="F3FCFF"/>
    <a:srgbClr val="E7FA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1262A-5BC5-A575-ACC7-F47DD0CCA125}" v="1" dt="2024-06-25T17:14:48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.nardoni@bp.org.br" userId="S::urn:spo:guest#natalia.nardoni@bp.org.br::" providerId="AD" clId="Web-{338FE456-9CA6-CC2A-AAB8-7DD9AEF8D93D}"/>
    <pc:docChg chg="modSld">
      <pc:chgData name="natalia.nardoni@bp.org.br" userId="S::urn:spo:guest#natalia.nardoni@bp.org.br::" providerId="AD" clId="Web-{338FE456-9CA6-CC2A-AAB8-7DD9AEF8D93D}" dt="2024-03-21T17:53:44.706" v="0"/>
      <pc:docMkLst>
        <pc:docMk/>
      </pc:docMkLst>
      <pc:sldChg chg="modSp">
        <pc:chgData name="natalia.nardoni@bp.org.br" userId="S::urn:spo:guest#natalia.nardoni@bp.org.br::" providerId="AD" clId="Web-{338FE456-9CA6-CC2A-AAB8-7DD9AEF8D93D}" dt="2024-03-21T17:53:44.706" v="0"/>
        <pc:sldMkLst>
          <pc:docMk/>
          <pc:sldMk cId="127684289" sldId="4236"/>
        </pc:sldMkLst>
        <pc:graphicFrameChg chg="modGraphic">
          <ac:chgData name="natalia.nardoni@bp.org.br" userId="S::urn:spo:guest#natalia.nardoni@bp.org.br::" providerId="AD" clId="Web-{338FE456-9CA6-CC2A-AAB8-7DD9AEF8D93D}" dt="2024-03-21T17:53:44.706" v="0"/>
          <ac:graphicFrameMkLst>
            <pc:docMk/>
            <pc:sldMk cId="127684289" sldId="4236"/>
            <ac:graphicFrameMk id="2" creationId="{00000000-0000-0000-0000-000000000000}"/>
          </ac:graphicFrameMkLst>
        </pc:graphicFrameChg>
      </pc:sldChg>
    </pc:docChg>
  </pc:docChgLst>
  <pc:docChgLst>
    <pc:chgData name="Luciana Gouvea de Albuquerque Souza" userId="S::8434_haoc.com.br#ext#@sbibae.onmicrosoft.com::31b26110-666d-4ed8-9cf9-83c72542e5b8" providerId="AD" clId="Web-{225E4996-C03F-B38D-EBA6-E7F624079148}"/>
    <pc:docChg chg="addSld delSld modSld modSection">
      <pc:chgData name="Luciana Gouvea de Albuquerque Souza" userId="S::8434_haoc.com.br#ext#@sbibae.onmicrosoft.com::31b26110-666d-4ed8-9cf9-83c72542e5b8" providerId="AD" clId="Web-{225E4996-C03F-B38D-EBA6-E7F624079148}" dt="2024-04-23T16:05:01.534" v="269" actId="20577"/>
      <pc:docMkLst>
        <pc:docMk/>
      </pc:docMkLst>
      <pc:sldChg chg="addSp delSp modSp">
        <pc:chgData name="Luciana Gouvea de Albuquerque Souza" userId="S::8434_haoc.com.br#ext#@sbibae.onmicrosoft.com::31b26110-666d-4ed8-9cf9-83c72542e5b8" providerId="AD" clId="Web-{225E4996-C03F-B38D-EBA6-E7F624079148}" dt="2024-04-23T16:05:01.534" v="269" actId="20577"/>
        <pc:sldMkLst>
          <pc:docMk/>
          <pc:sldMk cId="3634724346" sldId="4234"/>
        </pc:sldMkLst>
        <pc:spChg chg="add mod">
          <ac:chgData name="Luciana Gouvea de Albuquerque Souza" userId="S::8434_haoc.com.br#ext#@sbibae.onmicrosoft.com::31b26110-666d-4ed8-9cf9-83c72542e5b8" providerId="AD" clId="Web-{225E4996-C03F-B38D-EBA6-E7F624079148}" dt="2024-04-23T15:27:38.458" v="100" actId="1076"/>
          <ac:spMkLst>
            <pc:docMk/>
            <pc:sldMk cId="3634724346" sldId="4234"/>
            <ac:spMk id="5" creationId="{33CE4D5B-8D8A-5451-5E6A-98D110FF150A}"/>
          </ac:spMkLst>
        </pc:spChg>
        <pc:spChg chg="mod">
          <ac:chgData name="Luciana Gouvea de Albuquerque Souza" userId="S::8434_haoc.com.br#ext#@sbibae.onmicrosoft.com::31b26110-666d-4ed8-9cf9-83c72542e5b8" providerId="AD" clId="Web-{225E4996-C03F-B38D-EBA6-E7F624079148}" dt="2024-04-23T15:31:18.668" v="133" actId="1076"/>
          <ac:spMkLst>
            <pc:docMk/>
            <pc:sldMk cId="3634724346" sldId="4234"/>
            <ac:spMk id="7" creationId="{00000000-0000-0000-0000-000000000000}"/>
          </ac:spMkLst>
        </pc:spChg>
        <pc:spChg chg="mod">
          <ac:chgData name="Luciana Gouvea de Albuquerque Souza" userId="S::8434_haoc.com.br#ext#@sbibae.onmicrosoft.com::31b26110-666d-4ed8-9cf9-83c72542e5b8" providerId="AD" clId="Web-{225E4996-C03F-B38D-EBA6-E7F624079148}" dt="2024-04-23T16:05:01.534" v="269" actId="20577"/>
          <ac:spMkLst>
            <pc:docMk/>
            <pc:sldMk cId="3634724346" sldId="4234"/>
            <ac:spMk id="9" creationId="{00000000-0000-0000-0000-000000000000}"/>
          </ac:spMkLst>
        </pc:spChg>
        <pc:spChg chg="mod">
          <ac:chgData name="Luciana Gouvea de Albuquerque Souza" userId="S::8434_haoc.com.br#ext#@sbibae.onmicrosoft.com::31b26110-666d-4ed8-9cf9-83c72542e5b8" providerId="AD" clId="Web-{225E4996-C03F-B38D-EBA6-E7F624079148}" dt="2024-04-23T15:30:15.385" v="122" actId="1076"/>
          <ac:spMkLst>
            <pc:docMk/>
            <pc:sldMk cId="3634724346" sldId="4234"/>
            <ac:spMk id="18" creationId="{00000000-0000-0000-0000-000000000000}"/>
          </ac:spMkLst>
        </pc:spChg>
        <pc:spChg chg="mod">
          <ac:chgData name="Luciana Gouvea de Albuquerque Souza" userId="S::8434_haoc.com.br#ext#@sbibae.onmicrosoft.com::31b26110-666d-4ed8-9cf9-83c72542e5b8" providerId="AD" clId="Web-{225E4996-C03F-B38D-EBA6-E7F624079148}" dt="2024-04-23T15:22:55.010" v="66" actId="1076"/>
          <ac:spMkLst>
            <pc:docMk/>
            <pc:sldMk cId="3634724346" sldId="4234"/>
            <ac:spMk id="21" creationId="{00000000-0000-0000-0000-000000000000}"/>
          </ac:spMkLst>
        </pc:spChg>
        <pc:spChg chg="add del mod">
          <ac:chgData name="Luciana Gouvea de Albuquerque Souza" userId="S::8434_haoc.com.br#ext#@sbibae.onmicrosoft.com::31b26110-666d-4ed8-9cf9-83c72542e5b8" providerId="AD" clId="Web-{225E4996-C03F-B38D-EBA6-E7F624079148}" dt="2024-04-23T16:00:35.150" v="239"/>
          <ac:spMkLst>
            <pc:docMk/>
            <pc:sldMk cId="3634724346" sldId="4234"/>
            <ac:spMk id="22" creationId="{5F54974B-A221-11D8-C239-BAFE17506AD2}"/>
          </ac:spMkLst>
        </pc:spChg>
        <pc:spChg chg="mod">
          <ac:chgData name="Luciana Gouvea de Albuquerque Souza" userId="S::8434_haoc.com.br#ext#@sbibae.onmicrosoft.com::31b26110-666d-4ed8-9cf9-83c72542e5b8" providerId="AD" clId="Web-{225E4996-C03F-B38D-EBA6-E7F624079148}" dt="2024-04-23T15:24:40.030" v="84" actId="1076"/>
          <ac:spMkLst>
            <pc:docMk/>
            <pc:sldMk cId="3634724346" sldId="4234"/>
            <ac:spMk id="25" creationId="{00000000-0000-0000-0000-000000000000}"/>
          </ac:spMkLst>
        </pc:spChg>
        <pc:spChg chg="mod">
          <ac:chgData name="Luciana Gouvea de Albuquerque Souza" userId="S::8434_haoc.com.br#ext#@sbibae.onmicrosoft.com::31b26110-666d-4ed8-9cf9-83c72542e5b8" providerId="AD" clId="Web-{225E4996-C03F-B38D-EBA6-E7F624079148}" dt="2024-04-23T15:27:16.613" v="97" actId="1076"/>
          <ac:spMkLst>
            <pc:docMk/>
            <pc:sldMk cId="3634724346" sldId="4234"/>
            <ac:spMk id="26" creationId="{00000000-0000-0000-0000-000000000000}"/>
          </ac:spMkLst>
        </pc:spChg>
        <pc:spChg chg="mod">
          <ac:chgData name="Luciana Gouvea de Albuquerque Souza" userId="S::8434_haoc.com.br#ext#@sbibae.onmicrosoft.com::31b26110-666d-4ed8-9cf9-83c72542e5b8" providerId="AD" clId="Web-{225E4996-C03F-B38D-EBA6-E7F624079148}" dt="2024-04-23T15:27:27.317" v="99" actId="14100"/>
          <ac:spMkLst>
            <pc:docMk/>
            <pc:sldMk cId="3634724346" sldId="4234"/>
            <ac:spMk id="37" creationId="{00000000-0000-0000-0000-000000000000}"/>
          </ac:spMkLst>
        </pc:spChg>
        <pc:spChg chg="mod">
          <ac:chgData name="Luciana Gouvea de Albuquerque Souza" userId="S::8434_haoc.com.br#ext#@sbibae.onmicrosoft.com::31b26110-666d-4ed8-9cf9-83c72542e5b8" providerId="AD" clId="Web-{225E4996-C03F-B38D-EBA6-E7F624079148}" dt="2024-04-23T15:16:26.720" v="15" actId="20577"/>
          <ac:spMkLst>
            <pc:docMk/>
            <pc:sldMk cId="3634724346" sldId="4234"/>
            <ac:spMk id="39" creationId="{00000000-0000-0000-0000-000000000000}"/>
          </ac:spMkLst>
        </pc:sp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6:01:59.731" v="255" actId="1076"/>
          <ac:picMkLst>
            <pc:docMk/>
            <pc:sldMk cId="3634724346" sldId="4234"/>
            <ac:picMk id="2" creationId="{F49BBE0D-3F3F-9148-C087-EF826DE81FDA}"/>
          </ac:picMkLst>
        </pc:picChg>
        <pc:picChg chg="add del mod">
          <ac:chgData name="Luciana Gouvea de Albuquerque Souza" userId="S::8434_haoc.com.br#ext#@sbibae.onmicrosoft.com::31b26110-666d-4ed8-9cf9-83c72542e5b8" providerId="AD" clId="Web-{225E4996-C03F-B38D-EBA6-E7F624079148}" dt="2024-04-23T16:00:19.962" v="236"/>
          <ac:picMkLst>
            <pc:docMk/>
            <pc:sldMk cId="3634724346" sldId="4234"/>
            <ac:picMk id="3" creationId="{DDBFE07E-D474-4A1D-881D-464BC1996F9C}"/>
          </ac:picMkLst>
        </pc:picChg>
        <pc:picChg chg="add del mod">
          <ac:chgData name="Luciana Gouvea de Albuquerque Souza" userId="S::8434_haoc.com.br#ext#@sbibae.onmicrosoft.com::31b26110-666d-4ed8-9cf9-83c72542e5b8" providerId="AD" clId="Web-{225E4996-C03F-B38D-EBA6-E7F624079148}" dt="2024-04-23T16:00:38.119" v="240"/>
          <ac:picMkLst>
            <pc:docMk/>
            <pc:sldMk cId="3634724346" sldId="4234"/>
            <ac:picMk id="4" creationId="{32781264-4C17-8279-A899-C7ACDB7B1791}"/>
          </ac:picMkLst>
        </pc:pic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5:29:04.664" v="114" actId="1076"/>
          <ac:picMkLst>
            <pc:docMk/>
            <pc:sldMk cId="3634724346" sldId="4234"/>
            <ac:picMk id="6" creationId="{9148938D-A1C3-7AB2-3F95-2A67F84028D6}"/>
          </ac:picMkLst>
        </pc:picChg>
        <pc:picChg chg="add del mod">
          <ac:chgData name="Luciana Gouvea de Albuquerque Souza" userId="S::8434_haoc.com.br#ext#@sbibae.onmicrosoft.com::31b26110-666d-4ed8-9cf9-83c72542e5b8" providerId="AD" clId="Web-{225E4996-C03F-B38D-EBA6-E7F624079148}" dt="2024-04-23T15:28:26.209" v="107"/>
          <ac:picMkLst>
            <pc:docMk/>
            <pc:sldMk cId="3634724346" sldId="4234"/>
            <ac:picMk id="8" creationId="{D0D53F40-45D7-B96E-67AC-1D516B092FA2}"/>
          </ac:picMkLst>
        </pc:pic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5:29:59.228" v="120" actId="1076"/>
          <ac:picMkLst>
            <pc:docMk/>
            <pc:sldMk cId="3634724346" sldId="4234"/>
            <ac:picMk id="10" creationId="{9D6E200C-FFA8-C145-295D-5648CBB42106}"/>
          </ac:picMkLst>
        </pc:picChg>
        <pc:picChg chg="add del mod">
          <ac:chgData name="Luciana Gouvea de Albuquerque Souza" userId="S::8434_haoc.com.br#ext#@sbibae.onmicrosoft.com::31b26110-666d-4ed8-9cf9-83c72542e5b8" providerId="AD" clId="Web-{225E4996-C03F-B38D-EBA6-E7F624079148}" dt="2024-04-23T16:00:41.619" v="241"/>
          <ac:picMkLst>
            <pc:docMk/>
            <pc:sldMk cId="3634724346" sldId="4234"/>
            <ac:picMk id="11" creationId="{36011A4A-49F6-E255-EB92-5EEF910FACA9}"/>
          </ac:picMkLst>
        </pc:picChg>
        <pc:picChg chg="add del mod">
          <ac:chgData name="Luciana Gouvea de Albuquerque Souza" userId="S::8434_haoc.com.br#ext#@sbibae.onmicrosoft.com::31b26110-666d-4ed8-9cf9-83c72542e5b8" providerId="AD" clId="Web-{225E4996-C03F-B38D-EBA6-E7F624079148}" dt="2024-04-23T15:32:28.093" v="143"/>
          <ac:picMkLst>
            <pc:docMk/>
            <pc:sldMk cId="3634724346" sldId="4234"/>
            <ac:picMk id="12" creationId="{91B36928-3CB8-0D00-2DBE-70A0949B416C}"/>
          </ac:picMkLst>
        </pc:pic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6:02:29.248" v="260" actId="1076"/>
          <ac:picMkLst>
            <pc:docMk/>
            <pc:sldMk cId="3634724346" sldId="4234"/>
            <ac:picMk id="23" creationId="{4CAE1AF3-29FC-AE63-81BC-00F4592CCBFE}"/>
          </ac:picMkLst>
        </pc:picChg>
        <pc:picChg chg="add del mod">
          <ac:chgData name="Luciana Gouvea de Albuquerque Souza" userId="S::8434_haoc.com.br#ext#@sbibae.onmicrosoft.com::31b26110-666d-4ed8-9cf9-83c72542e5b8" providerId="AD" clId="Web-{225E4996-C03F-B38D-EBA6-E7F624079148}" dt="2024-04-23T16:01:30.933" v="250"/>
          <ac:picMkLst>
            <pc:docMk/>
            <pc:sldMk cId="3634724346" sldId="4234"/>
            <ac:picMk id="24" creationId="{120D4632-B684-3CAC-285E-005C738EF04A}"/>
          </ac:picMkLst>
        </pc:pic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6:02:15.091" v="259" actId="14100"/>
          <ac:picMkLst>
            <pc:docMk/>
            <pc:sldMk cId="3634724346" sldId="4234"/>
            <ac:picMk id="27" creationId="{9BB8CC2D-321A-913C-11A4-AD7CA3414A9E}"/>
          </ac:picMkLst>
        </pc:pic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6:03:17.359" v="267" actId="14100"/>
          <ac:picMkLst>
            <pc:docMk/>
            <pc:sldMk cId="3634724346" sldId="4234"/>
            <ac:picMk id="28" creationId="{B0A05D0E-AB73-8D88-0D2D-BF33F059E00D}"/>
          </ac:picMkLst>
        </pc:picChg>
        <pc:cxnChg chg="add del">
          <ac:chgData name="Luciana Gouvea de Albuquerque Souza" userId="S::8434_haoc.com.br#ext#@sbibae.onmicrosoft.com::31b26110-666d-4ed8-9cf9-83c72542e5b8" providerId="AD" clId="Web-{225E4996-C03F-B38D-EBA6-E7F624079148}" dt="2024-04-23T15:32:45.609" v="145"/>
          <ac:cxnSpMkLst>
            <pc:docMk/>
            <pc:sldMk cId="3634724346" sldId="4234"/>
            <ac:cxnSpMk id="13" creationId="{98397970-26AE-6901-0D2E-D42BD86B91AD}"/>
          </ac:cxnSpMkLst>
        </pc:cxnChg>
        <pc:cxnChg chg="add mod">
          <ac:chgData name="Luciana Gouvea de Albuquerque Souza" userId="S::8434_haoc.com.br#ext#@sbibae.onmicrosoft.com::31b26110-666d-4ed8-9cf9-83c72542e5b8" providerId="AD" clId="Web-{225E4996-C03F-B38D-EBA6-E7F624079148}" dt="2024-04-23T15:33:05.797" v="149" actId="14100"/>
          <ac:cxnSpMkLst>
            <pc:docMk/>
            <pc:sldMk cId="3634724346" sldId="4234"/>
            <ac:cxnSpMk id="14" creationId="{E5DAFC8B-F605-1F41-E1C4-6B82A20746E8}"/>
          </ac:cxnSpMkLst>
        </pc:cxnChg>
        <pc:cxnChg chg="add mod">
          <ac:chgData name="Luciana Gouvea de Albuquerque Souza" userId="S::8434_haoc.com.br#ext#@sbibae.onmicrosoft.com::31b26110-666d-4ed8-9cf9-83c72542e5b8" providerId="AD" clId="Web-{225E4996-C03F-B38D-EBA6-E7F624079148}" dt="2024-04-23T15:33:22.485" v="153" actId="14100"/>
          <ac:cxnSpMkLst>
            <pc:docMk/>
            <pc:sldMk cId="3634724346" sldId="4234"/>
            <ac:cxnSpMk id="15" creationId="{096A0096-4D88-F7A1-D16A-82E204D4DB7B}"/>
          </ac:cxnSpMkLst>
        </pc:cxnChg>
        <pc:cxnChg chg="add mod">
          <ac:chgData name="Luciana Gouvea de Albuquerque Souza" userId="S::8434_haoc.com.br#ext#@sbibae.onmicrosoft.com::31b26110-666d-4ed8-9cf9-83c72542e5b8" providerId="AD" clId="Web-{225E4996-C03F-B38D-EBA6-E7F624079148}" dt="2024-04-23T15:33:38.564" v="156" actId="14100"/>
          <ac:cxnSpMkLst>
            <pc:docMk/>
            <pc:sldMk cId="3634724346" sldId="4234"/>
            <ac:cxnSpMk id="16" creationId="{CE55319A-9285-4FB7-092A-19EE039FD82A}"/>
          </ac:cxnSpMkLst>
        </pc:cxnChg>
        <pc:cxnChg chg="add mod">
          <ac:chgData name="Luciana Gouvea de Albuquerque Souza" userId="S::8434_haoc.com.br#ext#@sbibae.onmicrosoft.com::31b26110-666d-4ed8-9cf9-83c72542e5b8" providerId="AD" clId="Web-{225E4996-C03F-B38D-EBA6-E7F624079148}" dt="2024-04-23T15:36:39.882" v="184" actId="14100"/>
          <ac:cxnSpMkLst>
            <pc:docMk/>
            <pc:sldMk cId="3634724346" sldId="4234"/>
            <ac:cxnSpMk id="17" creationId="{FC8D366C-B5B8-C83F-7564-61A6DF15D00D}"/>
          </ac:cxnSpMkLst>
        </pc:cxnChg>
        <pc:cxnChg chg="add mod">
          <ac:chgData name="Luciana Gouvea de Albuquerque Souza" userId="S::8434_haoc.com.br#ext#@sbibae.onmicrosoft.com::31b26110-666d-4ed8-9cf9-83c72542e5b8" providerId="AD" clId="Web-{225E4996-C03F-B38D-EBA6-E7F624079148}" dt="2024-04-23T15:58:38.865" v="235" actId="14100"/>
          <ac:cxnSpMkLst>
            <pc:docMk/>
            <pc:sldMk cId="3634724346" sldId="4234"/>
            <ac:cxnSpMk id="19" creationId="{4814D6CB-9FB3-4A81-AD72-FAC95A421F92}"/>
          </ac:cxnSpMkLst>
        </pc:cxnChg>
        <pc:cxnChg chg="add mod">
          <ac:chgData name="Luciana Gouvea de Albuquerque Souza" userId="S::8434_haoc.com.br#ext#@sbibae.onmicrosoft.com::31b26110-666d-4ed8-9cf9-83c72542e5b8" providerId="AD" clId="Web-{225E4996-C03F-B38D-EBA6-E7F624079148}" dt="2024-04-23T15:35:50.974" v="178" actId="14100"/>
          <ac:cxnSpMkLst>
            <pc:docMk/>
            <pc:sldMk cId="3634724346" sldId="4234"/>
            <ac:cxnSpMk id="20" creationId="{7B071E92-EF3C-C849-BD3C-1221D7535CF2}"/>
          </ac:cxnSpMkLst>
        </pc:cxnChg>
        <pc:cxnChg chg="mod">
          <ac:chgData name="Luciana Gouvea de Albuquerque Souza" userId="S::8434_haoc.com.br#ext#@sbibae.onmicrosoft.com::31b26110-666d-4ed8-9cf9-83c72542e5b8" providerId="AD" clId="Web-{225E4996-C03F-B38D-EBA6-E7F624079148}" dt="2024-04-23T15:24:09.388" v="79" actId="1076"/>
          <ac:cxnSpMkLst>
            <pc:docMk/>
            <pc:sldMk cId="3634724346" sldId="4234"/>
            <ac:cxnSpMk id="30" creationId="{00000000-0000-0000-0000-000000000000}"/>
          </ac:cxnSpMkLst>
        </pc:cxnChg>
        <pc:cxnChg chg="mod">
          <ac:chgData name="Luciana Gouvea de Albuquerque Souza" userId="S::8434_haoc.com.br#ext#@sbibae.onmicrosoft.com::31b26110-666d-4ed8-9cf9-83c72542e5b8" providerId="AD" clId="Web-{225E4996-C03F-B38D-EBA6-E7F624079148}" dt="2024-04-23T15:31:18.668" v="133" actId="1076"/>
          <ac:cxnSpMkLst>
            <pc:docMk/>
            <pc:sldMk cId="3634724346" sldId="4234"/>
            <ac:cxnSpMk id="38" creationId="{00000000-0000-0000-0000-000000000000}"/>
          </ac:cxnSpMkLst>
        </pc:cxnChg>
        <pc:cxnChg chg="mod">
          <ac:chgData name="Luciana Gouvea de Albuquerque Souza" userId="S::8434_haoc.com.br#ext#@sbibae.onmicrosoft.com::31b26110-666d-4ed8-9cf9-83c72542e5b8" providerId="AD" clId="Web-{225E4996-C03F-B38D-EBA6-E7F624079148}" dt="2024-04-23T15:24:00.716" v="78" actId="14100"/>
          <ac:cxnSpMkLst>
            <pc:docMk/>
            <pc:sldMk cId="3634724346" sldId="4234"/>
            <ac:cxnSpMk id="41" creationId="{00000000-0000-0000-0000-000000000000}"/>
          </ac:cxnSpMkLst>
        </pc:cxnChg>
      </pc:sldChg>
      <pc:sldChg chg="addSp modSp new mod setBg">
        <pc:chgData name="Luciana Gouvea de Albuquerque Souza" userId="S::8434_haoc.com.br#ext#@sbibae.onmicrosoft.com::31b26110-666d-4ed8-9cf9-83c72542e5b8" providerId="AD" clId="Web-{225E4996-C03F-B38D-EBA6-E7F624079148}" dt="2024-04-23T15:38:00.260" v="190"/>
        <pc:sldMkLst>
          <pc:docMk/>
          <pc:sldMk cId="1199583813" sldId="4237"/>
        </pc:sldMkLst>
        <pc:spChg chg="add">
          <ac:chgData name="Luciana Gouvea de Albuquerque Souza" userId="S::8434_haoc.com.br#ext#@sbibae.onmicrosoft.com::31b26110-666d-4ed8-9cf9-83c72542e5b8" providerId="AD" clId="Web-{225E4996-C03F-B38D-EBA6-E7F624079148}" dt="2024-04-23T15:38:00.260" v="190"/>
          <ac:spMkLst>
            <pc:docMk/>
            <pc:sldMk cId="1199583813" sldId="4237"/>
            <ac:spMk id="7" creationId="{42A4FC2C-047E-45A5-965D-8E1E3BF09BC6}"/>
          </ac:spMkLst>
        </pc:sp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5:38:00.260" v="190"/>
          <ac:picMkLst>
            <pc:docMk/>
            <pc:sldMk cId="1199583813" sldId="4237"/>
            <ac:picMk id="2" creationId="{C4B1F196-CE31-80A7-193C-6A63A23795E6}"/>
          </ac:picMkLst>
        </pc:picChg>
      </pc:sldChg>
      <pc:sldChg chg="addSp modSp new del mod setBg">
        <pc:chgData name="Luciana Gouvea de Albuquerque Souza" userId="S::8434_haoc.com.br#ext#@sbibae.onmicrosoft.com::31b26110-666d-4ed8-9cf9-83c72542e5b8" providerId="AD" clId="Web-{225E4996-C03F-B38D-EBA6-E7F624079148}" dt="2024-04-23T15:40:03.202" v="194"/>
        <pc:sldMkLst>
          <pc:docMk/>
          <pc:sldMk cId="3684060667" sldId="4238"/>
        </pc:sldMkLst>
        <pc:spChg chg="add">
          <ac:chgData name="Luciana Gouvea de Albuquerque Souza" userId="S::8434_haoc.com.br#ext#@sbibae.onmicrosoft.com::31b26110-666d-4ed8-9cf9-83c72542e5b8" providerId="AD" clId="Web-{225E4996-C03F-B38D-EBA6-E7F624079148}" dt="2024-04-23T15:39:18.278" v="192"/>
          <ac:spMkLst>
            <pc:docMk/>
            <pc:sldMk cId="3684060667" sldId="4238"/>
            <ac:spMk id="7" creationId="{42A4FC2C-047E-45A5-965D-8E1E3BF09BC6}"/>
          </ac:spMkLst>
        </pc:sp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5:39:28.841" v="193" actId="14100"/>
          <ac:picMkLst>
            <pc:docMk/>
            <pc:sldMk cId="3684060667" sldId="4238"/>
            <ac:picMk id="2" creationId="{7C728732-EC07-3FE0-4100-828BE907982A}"/>
          </ac:picMkLst>
        </pc:picChg>
      </pc:sldChg>
      <pc:sldChg chg="addSp modSp new mod setBg">
        <pc:chgData name="Luciana Gouvea de Albuquerque Souza" userId="S::8434_haoc.com.br#ext#@sbibae.onmicrosoft.com::31b26110-666d-4ed8-9cf9-83c72542e5b8" providerId="AD" clId="Web-{225E4996-C03F-B38D-EBA6-E7F624079148}" dt="2024-04-23T15:42:11.331" v="197"/>
        <pc:sldMkLst>
          <pc:docMk/>
          <pc:sldMk cId="1727036113" sldId="4239"/>
        </pc:sldMkLst>
        <pc:spChg chg="add">
          <ac:chgData name="Luciana Gouvea de Albuquerque Souza" userId="S::8434_haoc.com.br#ext#@sbibae.onmicrosoft.com::31b26110-666d-4ed8-9cf9-83c72542e5b8" providerId="AD" clId="Web-{225E4996-C03F-B38D-EBA6-E7F624079148}" dt="2024-04-23T15:42:11.331" v="197"/>
          <ac:spMkLst>
            <pc:docMk/>
            <pc:sldMk cId="1727036113" sldId="4239"/>
            <ac:spMk id="7" creationId="{42A4FC2C-047E-45A5-965D-8E1E3BF09BC6}"/>
          </ac:spMkLst>
        </pc:sp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5:42:11.331" v="197"/>
          <ac:picMkLst>
            <pc:docMk/>
            <pc:sldMk cId="1727036113" sldId="4239"/>
            <ac:picMk id="2" creationId="{AE32F5A9-42B5-2928-CF55-21F22CF12A25}"/>
          </ac:picMkLst>
        </pc:picChg>
      </pc:sldChg>
      <pc:sldChg chg="addSp modSp add mod replId setBg">
        <pc:chgData name="Luciana Gouvea de Albuquerque Souza" userId="S::8434_haoc.com.br#ext#@sbibae.onmicrosoft.com::31b26110-666d-4ed8-9cf9-83c72542e5b8" providerId="AD" clId="Web-{225E4996-C03F-B38D-EBA6-E7F624079148}" dt="2024-04-23T15:43:09.989" v="201"/>
        <pc:sldMkLst>
          <pc:docMk/>
          <pc:sldMk cId="2021428631" sldId="4240"/>
        </pc:sldMkLst>
        <pc:spChg chg="add">
          <ac:chgData name="Luciana Gouvea de Albuquerque Souza" userId="S::8434_haoc.com.br#ext#@sbibae.onmicrosoft.com::31b26110-666d-4ed8-9cf9-83c72542e5b8" providerId="AD" clId="Web-{225E4996-C03F-B38D-EBA6-E7F624079148}" dt="2024-04-23T15:43:09.989" v="201"/>
          <ac:spMkLst>
            <pc:docMk/>
            <pc:sldMk cId="2021428631" sldId="4240"/>
            <ac:spMk id="7" creationId="{42A4FC2C-047E-45A5-965D-8E1E3BF09BC6}"/>
          </ac:spMkLst>
        </pc:sp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5:43:09.989" v="201"/>
          <ac:picMkLst>
            <pc:docMk/>
            <pc:sldMk cId="2021428631" sldId="4240"/>
            <ac:picMk id="2" creationId="{27CB2D9A-02FC-9BF0-FEE4-78C2F3CAB887}"/>
          </ac:picMkLst>
        </pc:picChg>
      </pc:sldChg>
      <pc:sldChg chg="addSp delSp modSp add mod replId setBg">
        <pc:chgData name="Luciana Gouvea de Albuquerque Souza" userId="S::8434_haoc.com.br#ext#@sbibae.onmicrosoft.com::31b26110-666d-4ed8-9cf9-83c72542e5b8" providerId="AD" clId="Web-{225E4996-C03F-B38D-EBA6-E7F624079148}" dt="2024-04-23T15:54:57.701" v="209"/>
        <pc:sldMkLst>
          <pc:docMk/>
          <pc:sldMk cId="974061910" sldId="4241"/>
        </pc:sldMkLst>
        <pc:spChg chg="add">
          <ac:chgData name="Luciana Gouvea de Albuquerque Souza" userId="S::8434_haoc.com.br#ext#@sbibae.onmicrosoft.com::31b26110-666d-4ed8-9cf9-83c72542e5b8" providerId="AD" clId="Web-{225E4996-C03F-B38D-EBA6-E7F624079148}" dt="2024-04-23T15:54:16.825" v="206"/>
          <ac:spMkLst>
            <pc:docMk/>
            <pc:sldMk cId="974061910" sldId="4241"/>
            <ac:spMk id="7" creationId="{42A4FC2C-047E-45A5-965D-8E1E3BF09BC6}"/>
          </ac:spMkLst>
        </pc:sp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5:54:16.825" v="206"/>
          <ac:picMkLst>
            <pc:docMk/>
            <pc:sldMk cId="974061910" sldId="4241"/>
            <ac:picMk id="2" creationId="{7D129122-EC7C-9A83-D893-134614C602CE}"/>
          </ac:picMkLst>
        </pc:picChg>
        <pc:picChg chg="add del mod">
          <ac:chgData name="Luciana Gouvea de Albuquerque Souza" userId="S::8434_haoc.com.br#ext#@sbibae.onmicrosoft.com::31b26110-666d-4ed8-9cf9-83c72542e5b8" providerId="AD" clId="Web-{225E4996-C03F-B38D-EBA6-E7F624079148}" dt="2024-04-23T15:54:57.701" v="209"/>
          <ac:picMkLst>
            <pc:docMk/>
            <pc:sldMk cId="974061910" sldId="4241"/>
            <ac:picMk id="3" creationId="{CD8CE023-A22F-6B3D-F0D1-40FF69537F53}"/>
          </ac:picMkLst>
        </pc:picChg>
      </pc:sldChg>
      <pc:sldChg chg="addSp modSp add mod replId setBg">
        <pc:chgData name="Luciana Gouvea de Albuquerque Souza" userId="S::8434_haoc.com.br#ext#@sbibae.onmicrosoft.com::31b26110-666d-4ed8-9cf9-83c72542e5b8" providerId="AD" clId="Web-{225E4996-C03F-B38D-EBA6-E7F624079148}" dt="2024-04-23T15:53:46.089" v="204"/>
        <pc:sldMkLst>
          <pc:docMk/>
          <pc:sldMk cId="98042406" sldId="4242"/>
        </pc:sldMkLst>
        <pc:spChg chg="add">
          <ac:chgData name="Luciana Gouvea de Albuquerque Souza" userId="S::8434_haoc.com.br#ext#@sbibae.onmicrosoft.com::31b26110-666d-4ed8-9cf9-83c72542e5b8" providerId="AD" clId="Web-{225E4996-C03F-B38D-EBA6-E7F624079148}" dt="2024-04-23T15:53:46.089" v="204"/>
          <ac:spMkLst>
            <pc:docMk/>
            <pc:sldMk cId="98042406" sldId="4242"/>
            <ac:spMk id="7" creationId="{42A4FC2C-047E-45A5-965D-8E1E3BF09BC6}"/>
          </ac:spMkLst>
        </pc:sp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5:53:46.089" v="204"/>
          <ac:picMkLst>
            <pc:docMk/>
            <pc:sldMk cId="98042406" sldId="4242"/>
            <ac:picMk id="2" creationId="{754D616F-2D9F-3868-98B7-146672A32ED3}"/>
          </ac:picMkLst>
        </pc:picChg>
      </pc:sldChg>
      <pc:sldChg chg="new del">
        <pc:chgData name="Luciana Gouvea de Albuquerque Souza" userId="S::8434_haoc.com.br#ext#@sbibae.onmicrosoft.com::31b26110-666d-4ed8-9cf9-83c72542e5b8" providerId="AD" clId="Web-{225E4996-C03F-B38D-EBA6-E7F624079148}" dt="2024-04-23T15:54:24.294" v="207"/>
        <pc:sldMkLst>
          <pc:docMk/>
          <pc:sldMk cId="2249173946" sldId="4243"/>
        </pc:sldMkLst>
      </pc:sldChg>
      <pc:sldChg chg="addSp delSp modSp new del mod setBg">
        <pc:chgData name="Luciana Gouvea de Albuquerque Souza" userId="S::8434_haoc.com.br#ext#@sbibae.onmicrosoft.com::31b26110-666d-4ed8-9cf9-83c72542e5b8" providerId="AD" clId="Web-{225E4996-C03F-B38D-EBA6-E7F624079148}" dt="2024-04-23T15:56:23.048" v="219"/>
        <pc:sldMkLst>
          <pc:docMk/>
          <pc:sldMk cId="2586351164" sldId="4243"/>
        </pc:sldMkLst>
        <pc:spChg chg="add del">
          <ac:chgData name="Luciana Gouvea de Albuquerque Souza" userId="S::8434_haoc.com.br#ext#@sbibae.onmicrosoft.com::31b26110-666d-4ed8-9cf9-83c72542e5b8" providerId="AD" clId="Web-{225E4996-C03F-B38D-EBA6-E7F624079148}" dt="2024-04-23T15:55:26.389" v="213"/>
          <ac:spMkLst>
            <pc:docMk/>
            <pc:sldMk cId="2586351164" sldId="4243"/>
            <ac:spMk id="7" creationId="{42A4FC2C-047E-45A5-965D-8E1E3BF09BC6}"/>
          </ac:spMkLst>
        </pc:spChg>
        <pc:spChg chg="add">
          <ac:chgData name="Luciana Gouvea de Albuquerque Souza" userId="S::8434_haoc.com.br#ext#@sbibae.onmicrosoft.com::31b26110-666d-4ed8-9cf9-83c72542e5b8" providerId="AD" clId="Web-{225E4996-C03F-B38D-EBA6-E7F624079148}" dt="2024-04-23T15:56:13.750" v="218"/>
          <ac:spMkLst>
            <pc:docMk/>
            <pc:sldMk cId="2586351164" sldId="4243"/>
            <ac:spMk id="8" creationId="{F3060C83-F051-4F0E-ABAD-AA0DFC48B218}"/>
          </ac:spMkLst>
        </pc:spChg>
        <pc:spChg chg="add">
          <ac:chgData name="Luciana Gouvea de Albuquerque Souza" userId="S::8434_haoc.com.br#ext#@sbibae.onmicrosoft.com::31b26110-666d-4ed8-9cf9-83c72542e5b8" providerId="AD" clId="Web-{225E4996-C03F-B38D-EBA6-E7F624079148}" dt="2024-04-23T15:56:13.750" v="218"/>
          <ac:spMkLst>
            <pc:docMk/>
            <pc:sldMk cId="2586351164" sldId="4243"/>
            <ac:spMk id="10" creationId="{83C98ABE-055B-441F-B07E-44F97F083C39}"/>
          </ac:spMkLst>
        </pc:spChg>
        <pc:spChg chg="add">
          <ac:chgData name="Luciana Gouvea de Albuquerque Souza" userId="S::8434_haoc.com.br#ext#@sbibae.onmicrosoft.com::31b26110-666d-4ed8-9cf9-83c72542e5b8" providerId="AD" clId="Web-{225E4996-C03F-B38D-EBA6-E7F624079148}" dt="2024-04-23T15:56:13.750" v="218"/>
          <ac:spMkLst>
            <pc:docMk/>
            <pc:sldMk cId="2586351164" sldId="4243"/>
            <ac:spMk id="12" creationId="{29FDB030-9B49-4CED-8CCD-4D99382388AC}"/>
          </ac:spMkLst>
        </pc:spChg>
        <pc:spChg chg="add">
          <ac:chgData name="Luciana Gouvea de Albuquerque Souza" userId="S::8434_haoc.com.br#ext#@sbibae.onmicrosoft.com::31b26110-666d-4ed8-9cf9-83c72542e5b8" providerId="AD" clId="Web-{225E4996-C03F-B38D-EBA6-E7F624079148}" dt="2024-04-23T15:56:13.750" v="218"/>
          <ac:spMkLst>
            <pc:docMk/>
            <pc:sldMk cId="2586351164" sldId="4243"/>
            <ac:spMk id="14" creationId="{3783CA14-24A1-485C-8B30-D6A5D87987AD}"/>
          </ac:spMkLst>
        </pc:spChg>
        <pc:spChg chg="add">
          <ac:chgData name="Luciana Gouvea de Albuquerque Souza" userId="S::8434_haoc.com.br#ext#@sbibae.onmicrosoft.com::31b26110-666d-4ed8-9cf9-83c72542e5b8" providerId="AD" clId="Web-{225E4996-C03F-B38D-EBA6-E7F624079148}" dt="2024-04-23T15:56:13.750" v="218"/>
          <ac:spMkLst>
            <pc:docMk/>
            <pc:sldMk cId="2586351164" sldId="4243"/>
            <ac:spMk id="16" creationId="{9A97C86A-04D6-40F7-AE84-31AB43E6A846}"/>
          </ac:spMkLst>
        </pc:spChg>
        <pc:spChg chg="add">
          <ac:chgData name="Luciana Gouvea de Albuquerque Souza" userId="S::8434_haoc.com.br#ext#@sbibae.onmicrosoft.com::31b26110-666d-4ed8-9cf9-83c72542e5b8" providerId="AD" clId="Web-{225E4996-C03F-B38D-EBA6-E7F624079148}" dt="2024-04-23T15:56:13.750" v="218"/>
          <ac:spMkLst>
            <pc:docMk/>
            <pc:sldMk cId="2586351164" sldId="4243"/>
            <ac:spMk id="18" creationId="{FF9F2414-84E8-453E-B1F3-389FDE8192D9}"/>
          </ac:spMkLst>
        </pc:spChg>
        <pc:spChg chg="add">
          <ac:chgData name="Luciana Gouvea de Albuquerque Souza" userId="S::8434_haoc.com.br#ext#@sbibae.onmicrosoft.com::31b26110-666d-4ed8-9cf9-83c72542e5b8" providerId="AD" clId="Web-{225E4996-C03F-B38D-EBA6-E7F624079148}" dt="2024-04-23T15:56:13.750" v="218"/>
          <ac:spMkLst>
            <pc:docMk/>
            <pc:sldMk cId="2586351164" sldId="4243"/>
            <ac:spMk id="20" creationId="{3ECA69A1-7536-43AC-85EF-C7106179F5ED}"/>
          </ac:spMkLst>
        </pc:spChg>
        <pc:picChg chg="add del mod">
          <ac:chgData name="Luciana Gouvea de Albuquerque Souza" userId="S::8434_haoc.com.br#ext#@sbibae.onmicrosoft.com::31b26110-666d-4ed8-9cf9-83c72542e5b8" providerId="AD" clId="Web-{225E4996-C03F-B38D-EBA6-E7F624079148}" dt="2024-04-23T15:55:30.311" v="214"/>
          <ac:picMkLst>
            <pc:docMk/>
            <pc:sldMk cId="2586351164" sldId="4243"/>
            <ac:picMk id="2" creationId="{5F78AFC5-DBE9-2BED-94EF-33B89AB9ED5A}"/>
          </ac:picMkLst>
        </pc:picChg>
        <pc:picChg chg="add mod">
          <ac:chgData name="Luciana Gouvea de Albuquerque Souza" userId="S::8434_haoc.com.br#ext#@sbibae.onmicrosoft.com::31b26110-666d-4ed8-9cf9-83c72542e5b8" providerId="AD" clId="Web-{225E4996-C03F-B38D-EBA6-E7F624079148}" dt="2024-04-23T15:56:13.750" v="218"/>
          <ac:picMkLst>
            <pc:docMk/>
            <pc:sldMk cId="2586351164" sldId="4243"/>
            <ac:picMk id="3" creationId="{6CA7B2F0-A9B0-167D-40CC-EF5CCDBFE276}"/>
          </ac:picMkLst>
        </pc:picChg>
      </pc:sldChg>
      <pc:sldChg chg="addSp delSp modSp add replId">
        <pc:chgData name="Luciana Gouvea de Albuquerque Souza" userId="S::8434_haoc.com.br#ext#@sbibae.onmicrosoft.com::31b26110-666d-4ed8-9cf9-83c72542e5b8" providerId="AD" clId="Web-{225E4996-C03F-B38D-EBA6-E7F624079148}" dt="2024-04-23T15:57:55.941" v="233" actId="1076"/>
        <pc:sldMkLst>
          <pc:docMk/>
          <pc:sldMk cId="3718007556" sldId="4243"/>
        </pc:sldMkLst>
        <pc:spChg chg="add mod">
          <ac:chgData name="Luciana Gouvea de Albuquerque Souza" userId="S::8434_haoc.com.br#ext#@sbibae.onmicrosoft.com::31b26110-666d-4ed8-9cf9-83c72542e5b8" providerId="AD" clId="Web-{225E4996-C03F-B38D-EBA6-E7F624079148}" dt="2024-04-23T15:57:23.893" v="227" actId="14100"/>
          <ac:spMkLst>
            <pc:docMk/>
            <pc:sldMk cId="3718007556" sldId="4243"/>
            <ac:spMk id="3" creationId="{803F58D1-E2C9-30B5-22A7-353359BC6D91}"/>
          </ac:spMkLst>
        </pc:spChg>
        <pc:spChg chg="add mod">
          <ac:chgData name="Luciana Gouvea de Albuquerque Souza" userId="S::8434_haoc.com.br#ext#@sbibae.onmicrosoft.com::31b26110-666d-4ed8-9cf9-83c72542e5b8" providerId="AD" clId="Web-{225E4996-C03F-B38D-EBA6-E7F624079148}" dt="2024-04-23T15:57:55.941" v="233" actId="1076"/>
          <ac:spMkLst>
            <pc:docMk/>
            <pc:sldMk cId="3718007556" sldId="4243"/>
            <ac:spMk id="4" creationId="{59D65DA8-C132-C9FA-E53E-37722E35A290}"/>
          </ac:spMkLst>
        </pc:spChg>
        <pc:picChg chg="del">
          <ac:chgData name="Luciana Gouvea de Albuquerque Souza" userId="S::8434_haoc.com.br#ext#@sbibae.onmicrosoft.com::31b26110-666d-4ed8-9cf9-83c72542e5b8" providerId="AD" clId="Web-{225E4996-C03F-B38D-EBA6-E7F624079148}" dt="2024-04-23T15:56:37.548" v="221"/>
          <ac:picMkLst>
            <pc:docMk/>
            <pc:sldMk cId="3718007556" sldId="4243"/>
            <ac:picMk id="2" creationId="{7D129122-EC7C-9A83-D893-134614C602CE}"/>
          </ac:picMkLst>
        </pc:picChg>
      </pc:sldChg>
    </pc:docChg>
  </pc:docChgLst>
  <pc:docChgLst>
    <pc:chgData name="Maria do Carmo Martins Jatoba" userId="S::mjatoba_hcor.com.br#ext#@sbibae.onmicrosoft.com::c5bed016-56b6-4d98-93cd-447c861ab0d5" providerId="AD" clId="Web-{19C1262A-5BC5-A575-ACC7-F47DD0CCA125}"/>
    <pc:docChg chg="sldOrd">
      <pc:chgData name="Maria do Carmo Martins Jatoba" userId="S::mjatoba_hcor.com.br#ext#@sbibae.onmicrosoft.com::c5bed016-56b6-4d98-93cd-447c861ab0d5" providerId="AD" clId="Web-{19C1262A-5BC5-A575-ACC7-F47DD0CCA125}" dt="2024-06-25T17:14:48.272" v="0"/>
      <pc:docMkLst>
        <pc:docMk/>
      </pc:docMkLst>
      <pc:sldChg chg="ord">
        <pc:chgData name="Maria do Carmo Martins Jatoba" userId="S::mjatoba_hcor.com.br#ext#@sbibae.onmicrosoft.com::c5bed016-56b6-4d98-93cd-447c861ab0d5" providerId="AD" clId="Web-{19C1262A-5BC5-A575-ACC7-F47DD0CCA125}" dt="2024-06-25T17:14:48.272" v="0"/>
        <pc:sldMkLst>
          <pc:docMk/>
          <pc:sldMk cId="1727036113" sldId="4239"/>
        </pc:sldMkLst>
      </pc:sldChg>
    </pc:docChg>
  </pc:docChgLst>
  <pc:docChgLst>
    <pc:chgData name="vivi_zopelaro" userId="S::vivi_zopelaro_yahoo.com.br#ext#@sbibae.onmicrosoft.com::dbfc385c-ed1e-442b-9af7-dad62490b8aa" providerId="AD" clId="Web-{F7B5D9E1-53B3-4154-04EB-9E598A20EEC7}"/>
    <pc:docChg chg="modSld">
      <pc:chgData name="vivi_zopelaro" userId="S::vivi_zopelaro_yahoo.com.br#ext#@sbibae.onmicrosoft.com::dbfc385c-ed1e-442b-9af7-dad62490b8aa" providerId="AD" clId="Web-{F7B5D9E1-53B3-4154-04EB-9E598A20EEC7}" dt="2024-04-23T20:37:14.918" v="1" actId="20577"/>
      <pc:docMkLst>
        <pc:docMk/>
      </pc:docMkLst>
      <pc:sldChg chg="modSp">
        <pc:chgData name="vivi_zopelaro" userId="S::vivi_zopelaro_yahoo.com.br#ext#@sbibae.onmicrosoft.com::dbfc385c-ed1e-442b-9af7-dad62490b8aa" providerId="AD" clId="Web-{F7B5D9E1-53B3-4154-04EB-9E598A20EEC7}" dt="2024-04-23T20:37:14.918" v="1" actId="20577"/>
        <pc:sldMkLst>
          <pc:docMk/>
          <pc:sldMk cId="3718007556" sldId="4243"/>
        </pc:sldMkLst>
        <pc:spChg chg="mod">
          <ac:chgData name="vivi_zopelaro" userId="S::vivi_zopelaro_yahoo.com.br#ext#@sbibae.onmicrosoft.com::dbfc385c-ed1e-442b-9af7-dad62490b8aa" providerId="AD" clId="Web-{F7B5D9E1-53B3-4154-04EB-9E598A20EEC7}" dt="2024-04-23T20:37:14.918" v="1" actId="20577"/>
          <ac:spMkLst>
            <pc:docMk/>
            <pc:sldMk cId="3718007556" sldId="4243"/>
            <ac:spMk id="4" creationId="{59D65DA8-C132-C9FA-E53E-37722E35A290}"/>
          </ac:spMkLst>
        </pc:spChg>
      </pc:sldChg>
    </pc:docChg>
  </pc:docChgLst>
  <pc:docChgLst>
    <pc:chgData name="beatriz.ramos@hsl.org.br" userId="S::urn:spo:guest#beatriz.ramos@hsl.org.br::" providerId="AD" clId="Web-{B4E93A86-6A2F-C95B-023A-25550A60C055}"/>
    <pc:docChg chg="modSld">
      <pc:chgData name="beatriz.ramos@hsl.org.br" userId="S::urn:spo:guest#beatriz.ramos@hsl.org.br::" providerId="AD" clId="Web-{B4E93A86-6A2F-C95B-023A-25550A60C055}" dt="2024-03-13T12:43:15.532" v="5"/>
      <pc:docMkLst>
        <pc:docMk/>
      </pc:docMkLst>
      <pc:sldChg chg="modSp">
        <pc:chgData name="beatriz.ramos@hsl.org.br" userId="S::urn:spo:guest#beatriz.ramos@hsl.org.br::" providerId="AD" clId="Web-{B4E93A86-6A2F-C95B-023A-25550A60C055}" dt="2024-03-13T12:43:15.532" v="5"/>
        <pc:sldMkLst>
          <pc:docMk/>
          <pc:sldMk cId="3353174536" sldId="4235"/>
        </pc:sldMkLst>
        <pc:graphicFrameChg chg="mod modGraphic">
          <ac:chgData name="beatriz.ramos@hsl.org.br" userId="S::urn:spo:guest#beatriz.ramos@hsl.org.br::" providerId="AD" clId="Web-{B4E93A86-6A2F-C95B-023A-25550A60C055}" dt="2024-03-13T12:43:15.532" v="5"/>
          <ac:graphicFrameMkLst>
            <pc:docMk/>
            <pc:sldMk cId="3353174536" sldId="4235"/>
            <ac:graphicFrameMk id="2" creationId="{00000000-0000-0000-0000-000000000000}"/>
          </ac:graphicFrameMkLst>
        </pc:graphicFrameChg>
      </pc:sldChg>
    </pc:docChg>
  </pc:docChgLst>
  <pc:docChgLst>
    <pc:chgData name="beatriz.ramos@hsl.org.br" userId="S::urn:spo:guest#beatriz.ramos@hsl.org.br::" providerId="AD" clId="Web-{320A4F0B-2219-1251-FB51-A4022EA8FB08}"/>
    <pc:docChg chg="modSld">
      <pc:chgData name="beatriz.ramos@hsl.org.br" userId="S::urn:spo:guest#beatriz.ramos@hsl.org.br::" providerId="AD" clId="Web-{320A4F0B-2219-1251-FB51-A4022EA8FB08}" dt="2024-04-29T19:51:39.933" v="26"/>
      <pc:docMkLst>
        <pc:docMk/>
      </pc:docMkLst>
      <pc:sldChg chg="modSp">
        <pc:chgData name="beatriz.ramos@hsl.org.br" userId="S::urn:spo:guest#beatriz.ramos@hsl.org.br::" providerId="AD" clId="Web-{320A4F0B-2219-1251-FB51-A4022EA8FB08}" dt="2024-04-29T19:51:32.339" v="20" actId="1076"/>
        <pc:sldMkLst>
          <pc:docMk/>
          <pc:sldMk cId="3634724346" sldId="4234"/>
        </pc:sldMkLst>
        <pc:spChg chg="mod">
          <ac:chgData name="beatriz.ramos@hsl.org.br" userId="S::urn:spo:guest#beatriz.ramos@hsl.org.br::" providerId="AD" clId="Web-{320A4F0B-2219-1251-FB51-A4022EA8FB08}" dt="2024-04-29T19:51:32.339" v="20" actId="1076"/>
          <ac:spMkLst>
            <pc:docMk/>
            <pc:sldMk cId="3634724346" sldId="4234"/>
            <ac:spMk id="5" creationId="{33CE4D5B-8D8A-5451-5E6A-98D110FF150A}"/>
          </ac:spMkLst>
        </pc:spChg>
        <pc:spChg chg="mod">
          <ac:chgData name="beatriz.ramos@hsl.org.br" userId="S::urn:spo:guest#beatriz.ramos@hsl.org.br::" providerId="AD" clId="Web-{320A4F0B-2219-1251-FB51-A4022EA8FB08}" dt="2024-04-29T19:51:27.417" v="19" actId="14100"/>
          <ac:spMkLst>
            <pc:docMk/>
            <pc:sldMk cId="3634724346" sldId="4234"/>
            <ac:spMk id="37" creationId="{00000000-0000-0000-0000-000000000000}"/>
          </ac:spMkLst>
        </pc:spChg>
      </pc:sldChg>
      <pc:sldChg chg="modSp">
        <pc:chgData name="beatriz.ramos@hsl.org.br" userId="S::urn:spo:guest#beatriz.ramos@hsl.org.br::" providerId="AD" clId="Web-{320A4F0B-2219-1251-FB51-A4022EA8FB08}" dt="2024-04-29T19:51:39.933" v="26"/>
        <pc:sldMkLst>
          <pc:docMk/>
          <pc:sldMk cId="127684289" sldId="4236"/>
        </pc:sldMkLst>
        <pc:graphicFrameChg chg="mod modGraphic">
          <ac:chgData name="beatriz.ramos@hsl.org.br" userId="S::urn:spo:guest#beatriz.ramos@hsl.org.br::" providerId="AD" clId="Web-{320A4F0B-2219-1251-FB51-A4022EA8FB08}" dt="2024-04-29T19:51:39.933" v="26"/>
          <ac:graphicFrameMkLst>
            <pc:docMk/>
            <pc:sldMk cId="127684289" sldId="4236"/>
            <ac:graphicFrameMk id="2" creationId="{00000000-0000-0000-0000-000000000000}"/>
          </ac:graphicFrameMkLst>
        </pc:graphicFrameChg>
      </pc:sldChg>
    </pc:docChg>
  </pc:docChgLst>
  <pc:docChgLst>
    <pc:chgData name="Luciana Gouvea de Albuquerque Souza" userId="S::8434_haoc.com.br#ext#@sbibae.onmicrosoft.com::31b26110-666d-4ed8-9cf9-83c72542e5b8" providerId="AD" clId="Web-{07A1A9D3-B5A1-155A-2495-D09AF628AECA}"/>
    <pc:docChg chg="modSld">
      <pc:chgData name="Luciana Gouvea de Albuquerque Souza" userId="S::8434_haoc.com.br#ext#@sbibae.onmicrosoft.com::31b26110-666d-4ed8-9cf9-83c72542e5b8" providerId="AD" clId="Web-{07A1A9D3-B5A1-155A-2495-D09AF628AECA}" dt="2024-03-14T12:53:46.180" v="19"/>
      <pc:docMkLst>
        <pc:docMk/>
      </pc:docMkLst>
      <pc:sldChg chg="modSp">
        <pc:chgData name="Luciana Gouvea de Albuquerque Souza" userId="S::8434_haoc.com.br#ext#@sbibae.onmicrosoft.com::31b26110-666d-4ed8-9cf9-83c72542e5b8" providerId="AD" clId="Web-{07A1A9D3-B5A1-155A-2495-D09AF628AECA}" dt="2024-03-14T12:41:47.849" v="1" actId="20577"/>
        <pc:sldMkLst>
          <pc:docMk/>
          <pc:sldMk cId="3634724346" sldId="4234"/>
        </pc:sldMkLst>
        <pc:spChg chg="mod">
          <ac:chgData name="Luciana Gouvea de Albuquerque Souza" userId="S::8434_haoc.com.br#ext#@sbibae.onmicrosoft.com::31b26110-666d-4ed8-9cf9-83c72542e5b8" providerId="AD" clId="Web-{07A1A9D3-B5A1-155A-2495-D09AF628AECA}" dt="2024-03-14T12:41:47.849" v="1" actId="20577"/>
          <ac:spMkLst>
            <pc:docMk/>
            <pc:sldMk cId="3634724346" sldId="4234"/>
            <ac:spMk id="26" creationId="{00000000-0000-0000-0000-000000000000}"/>
          </ac:spMkLst>
        </pc:spChg>
      </pc:sldChg>
      <pc:sldChg chg="modSp">
        <pc:chgData name="Luciana Gouvea de Albuquerque Souza" userId="S::8434_haoc.com.br#ext#@sbibae.onmicrosoft.com::31b26110-666d-4ed8-9cf9-83c72542e5b8" providerId="AD" clId="Web-{07A1A9D3-B5A1-155A-2495-D09AF628AECA}" dt="2024-03-14T12:49:26.876" v="11"/>
        <pc:sldMkLst>
          <pc:docMk/>
          <pc:sldMk cId="3353174536" sldId="4235"/>
        </pc:sldMkLst>
        <pc:graphicFrameChg chg="mod modGraphic">
          <ac:chgData name="Luciana Gouvea de Albuquerque Souza" userId="S::8434_haoc.com.br#ext#@sbibae.onmicrosoft.com::31b26110-666d-4ed8-9cf9-83c72542e5b8" providerId="AD" clId="Web-{07A1A9D3-B5A1-155A-2495-D09AF628AECA}" dt="2024-03-14T12:49:26.876" v="11"/>
          <ac:graphicFrameMkLst>
            <pc:docMk/>
            <pc:sldMk cId="3353174536" sldId="4235"/>
            <ac:graphicFrameMk id="2" creationId="{00000000-0000-0000-0000-000000000000}"/>
          </ac:graphicFrameMkLst>
        </pc:graphicFrameChg>
      </pc:sldChg>
      <pc:sldChg chg="modSp">
        <pc:chgData name="Luciana Gouvea de Albuquerque Souza" userId="S::8434_haoc.com.br#ext#@sbibae.onmicrosoft.com::31b26110-666d-4ed8-9cf9-83c72542e5b8" providerId="AD" clId="Web-{07A1A9D3-B5A1-155A-2495-D09AF628AECA}" dt="2024-03-14T12:53:46.180" v="19"/>
        <pc:sldMkLst>
          <pc:docMk/>
          <pc:sldMk cId="127684289" sldId="4236"/>
        </pc:sldMkLst>
        <pc:graphicFrameChg chg="mod modGraphic">
          <ac:chgData name="Luciana Gouvea de Albuquerque Souza" userId="S::8434_haoc.com.br#ext#@sbibae.onmicrosoft.com::31b26110-666d-4ed8-9cf9-83c72542e5b8" providerId="AD" clId="Web-{07A1A9D3-B5A1-155A-2495-D09AF628AECA}" dt="2024-03-14T12:53:46.180" v="19"/>
          <ac:graphicFrameMkLst>
            <pc:docMk/>
            <pc:sldMk cId="127684289" sldId="4236"/>
            <ac:graphicFrameMk id="2" creationId="{00000000-0000-0000-0000-000000000000}"/>
          </ac:graphicFrameMkLst>
        </pc:graphicFrameChg>
      </pc:sldChg>
    </pc:docChg>
  </pc:docChgLst>
  <pc:docChgLst>
    <pc:chgData name="natalia.nardoni@bp.org.br" userId="S::urn:spo:guest#natalia.nardoni@bp.org.br::" providerId="AD" clId="Web-{16B521F0-0947-7B4B-87F1-AC082FB5DA59}"/>
    <pc:docChg chg="modSld">
      <pc:chgData name="natalia.nardoni@bp.org.br" userId="S::urn:spo:guest#natalia.nardoni@bp.org.br::" providerId="AD" clId="Web-{16B521F0-0947-7B4B-87F1-AC082FB5DA59}" dt="2024-04-03T11:26:26.150" v="10"/>
      <pc:docMkLst>
        <pc:docMk/>
      </pc:docMkLst>
      <pc:sldChg chg="modSp">
        <pc:chgData name="natalia.nardoni@bp.org.br" userId="S::urn:spo:guest#natalia.nardoni@bp.org.br::" providerId="AD" clId="Web-{16B521F0-0947-7B4B-87F1-AC082FB5DA59}" dt="2024-04-03T11:26:18.072" v="1"/>
        <pc:sldMkLst>
          <pc:docMk/>
          <pc:sldMk cId="933203007" sldId="4218"/>
        </pc:sldMkLst>
        <pc:graphicFrameChg chg="mod modGraphic">
          <ac:chgData name="natalia.nardoni@bp.org.br" userId="S::urn:spo:guest#natalia.nardoni@bp.org.br::" providerId="AD" clId="Web-{16B521F0-0947-7B4B-87F1-AC082FB5DA59}" dt="2024-04-03T11:26:18.072" v="1"/>
          <ac:graphicFrameMkLst>
            <pc:docMk/>
            <pc:sldMk cId="933203007" sldId="4218"/>
            <ac:graphicFrameMk id="2" creationId="{00000000-0000-0000-0000-000000000000}"/>
          </ac:graphicFrameMkLst>
        </pc:graphicFrameChg>
      </pc:sldChg>
      <pc:sldChg chg="modSp">
        <pc:chgData name="natalia.nardoni@bp.org.br" userId="S::urn:spo:guest#natalia.nardoni@bp.org.br::" providerId="AD" clId="Web-{16B521F0-0947-7B4B-87F1-AC082FB5DA59}" dt="2024-04-03T11:26:20.057" v="4"/>
        <pc:sldMkLst>
          <pc:docMk/>
          <pc:sldMk cId="2102183444" sldId="4219"/>
        </pc:sldMkLst>
        <pc:graphicFrameChg chg="mod modGraphic">
          <ac:chgData name="natalia.nardoni@bp.org.br" userId="S::urn:spo:guest#natalia.nardoni@bp.org.br::" providerId="AD" clId="Web-{16B521F0-0947-7B4B-87F1-AC082FB5DA59}" dt="2024-04-03T11:26:20.057" v="4"/>
          <ac:graphicFrameMkLst>
            <pc:docMk/>
            <pc:sldMk cId="2102183444" sldId="4219"/>
            <ac:graphicFrameMk id="2" creationId="{00000000-0000-0000-0000-000000000000}"/>
          </ac:graphicFrameMkLst>
        </pc:graphicFrameChg>
      </pc:sldChg>
      <pc:sldChg chg="modSp">
        <pc:chgData name="natalia.nardoni@bp.org.br" userId="S::urn:spo:guest#natalia.nardoni@bp.org.br::" providerId="AD" clId="Web-{16B521F0-0947-7B4B-87F1-AC082FB5DA59}" dt="2024-04-03T11:26:21.744" v="6"/>
        <pc:sldMkLst>
          <pc:docMk/>
          <pc:sldMk cId="192525719" sldId="4220"/>
        </pc:sldMkLst>
        <pc:graphicFrameChg chg="mod modGraphic">
          <ac:chgData name="natalia.nardoni@bp.org.br" userId="S::urn:spo:guest#natalia.nardoni@bp.org.br::" providerId="AD" clId="Web-{16B521F0-0947-7B4B-87F1-AC082FB5DA59}" dt="2024-04-03T11:26:21.744" v="6"/>
          <ac:graphicFrameMkLst>
            <pc:docMk/>
            <pc:sldMk cId="192525719" sldId="4220"/>
            <ac:graphicFrameMk id="2" creationId="{00000000-0000-0000-0000-000000000000}"/>
          </ac:graphicFrameMkLst>
        </pc:graphicFrameChg>
      </pc:sldChg>
      <pc:sldChg chg="modSp">
        <pc:chgData name="natalia.nardoni@bp.org.br" userId="S::urn:spo:guest#natalia.nardoni@bp.org.br::" providerId="AD" clId="Web-{16B521F0-0947-7B4B-87F1-AC082FB5DA59}" dt="2024-04-03T11:26:25.744" v="8"/>
        <pc:sldMkLst>
          <pc:docMk/>
          <pc:sldMk cId="3011437759" sldId="4221"/>
        </pc:sldMkLst>
        <pc:graphicFrameChg chg="mod modGraphic">
          <ac:chgData name="natalia.nardoni@bp.org.br" userId="S::urn:spo:guest#natalia.nardoni@bp.org.br::" providerId="AD" clId="Web-{16B521F0-0947-7B4B-87F1-AC082FB5DA59}" dt="2024-04-03T11:26:25.744" v="8"/>
          <ac:graphicFrameMkLst>
            <pc:docMk/>
            <pc:sldMk cId="3011437759" sldId="4221"/>
            <ac:graphicFrameMk id="2" creationId="{00000000-0000-0000-0000-000000000000}"/>
          </ac:graphicFrameMkLst>
        </pc:graphicFrameChg>
      </pc:sldChg>
      <pc:sldChg chg="modSp">
        <pc:chgData name="natalia.nardoni@bp.org.br" userId="S::urn:spo:guest#natalia.nardoni@bp.org.br::" providerId="AD" clId="Web-{16B521F0-0947-7B4B-87F1-AC082FB5DA59}" dt="2024-04-03T11:26:26.150" v="10"/>
        <pc:sldMkLst>
          <pc:docMk/>
          <pc:sldMk cId="2505065570" sldId="4222"/>
        </pc:sldMkLst>
        <pc:graphicFrameChg chg="mod modGraphic">
          <ac:chgData name="natalia.nardoni@bp.org.br" userId="S::urn:spo:guest#natalia.nardoni@bp.org.br::" providerId="AD" clId="Web-{16B521F0-0947-7B4B-87F1-AC082FB5DA59}" dt="2024-04-03T11:26:26.150" v="10"/>
          <ac:graphicFrameMkLst>
            <pc:docMk/>
            <pc:sldMk cId="2505065570" sldId="4222"/>
            <ac:graphicFrameMk id="2" creationId="{00000000-0000-0000-0000-000000000000}"/>
          </ac:graphicFrameMkLst>
        </pc:graphicFrameChg>
      </pc:sldChg>
    </pc:docChg>
  </pc:docChgLst>
  <pc:docChgLst>
    <pc:chgData name="beatriz.ramos@hsl.org.br" userId="S::urn:spo:guest#beatriz.ramos@hsl.org.br::" providerId="AD" clId="Web-{3AB35462-88A8-8577-F383-0FB8EF36F24D}"/>
    <pc:docChg chg="modSld">
      <pc:chgData name="beatriz.ramos@hsl.org.br" userId="S::urn:spo:guest#beatriz.ramos@hsl.org.br::" providerId="AD" clId="Web-{3AB35462-88A8-8577-F383-0FB8EF36F24D}" dt="2024-04-22T20:49:47.032" v="5" actId="14100"/>
      <pc:docMkLst>
        <pc:docMk/>
      </pc:docMkLst>
      <pc:sldChg chg="addSp delSp modSp">
        <pc:chgData name="beatriz.ramos@hsl.org.br" userId="S::urn:spo:guest#beatriz.ramos@hsl.org.br::" providerId="AD" clId="Web-{3AB35462-88A8-8577-F383-0FB8EF36F24D}" dt="2024-04-22T20:49:47.032" v="5" actId="14100"/>
        <pc:sldMkLst>
          <pc:docMk/>
          <pc:sldMk cId="58456899" sldId="256"/>
        </pc:sldMkLst>
        <pc:grpChg chg="del">
          <ac:chgData name="beatriz.ramos@hsl.org.br" userId="S::urn:spo:guest#beatriz.ramos@hsl.org.br::" providerId="AD" clId="Web-{3AB35462-88A8-8577-F383-0FB8EF36F24D}" dt="2024-04-22T20:49:28.656" v="0"/>
          <ac:grpSpMkLst>
            <pc:docMk/>
            <pc:sldMk cId="58456899" sldId="256"/>
            <ac:grpSpMk id="9" creationId="{EC87D24C-EDA0-4B23-BDB3-F8543C2946CF}"/>
          </ac:grpSpMkLst>
        </pc:grpChg>
        <pc:picChg chg="add mod">
          <ac:chgData name="beatriz.ramos@hsl.org.br" userId="S::urn:spo:guest#beatriz.ramos@hsl.org.br::" providerId="AD" clId="Web-{3AB35462-88A8-8577-F383-0FB8EF36F24D}" dt="2024-04-22T20:49:47.032" v="5" actId="14100"/>
          <ac:picMkLst>
            <pc:docMk/>
            <pc:sldMk cId="58456899" sldId="256"/>
            <ac:picMk id="2" creationId="{BCB740CF-4DE0-1A2C-EA21-99CF2AE2E367}"/>
          </ac:picMkLst>
        </pc:picChg>
        <pc:picChg chg="del topLvl">
          <ac:chgData name="beatriz.ramos@hsl.org.br" userId="S::urn:spo:guest#beatriz.ramos@hsl.org.br::" providerId="AD" clId="Web-{3AB35462-88A8-8577-F383-0FB8EF36F24D}" dt="2024-04-22T20:49:28.656" v="0"/>
          <ac:picMkLst>
            <pc:docMk/>
            <pc:sldMk cId="58456899" sldId="256"/>
            <ac:picMk id="10" creationId="{4AE82FF4-80EA-4389-B04D-FB1212824C49}"/>
          </ac:picMkLst>
        </pc:picChg>
        <pc:picChg chg="del topLvl">
          <ac:chgData name="beatriz.ramos@hsl.org.br" userId="S::urn:spo:guest#beatriz.ramos@hsl.org.br::" providerId="AD" clId="Web-{3AB35462-88A8-8577-F383-0FB8EF36F24D}" dt="2024-04-22T20:49:30.297" v="1"/>
          <ac:picMkLst>
            <pc:docMk/>
            <pc:sldMk cId="58456899" sldId="256"/>
            <ac:picMk id="11" creationId="{E40C1DDF-D01B-456B-BBE7-31C3814CBAC0}"/>
          </ac:picMkLst>
        </pc:picChg>
      </pc:sldChg>
    </pc:docChg>
  </pc:docChgLst>
  <pc:docChgLst>
    <pc:chgData name="vivi_zopelaro" userId="S::vivi_zopelaro_yahoo.com.br#ext#@sbibae.onmicrosoft.com::dbfc385c-ed1e-442b-9af7-dad62490b8aa" providerId="AD" clId="Web-{999B2904-AC39-5F50-E07A-C890E265042A}"/>
    <pc:docChg chg="modSld">
      <pc:chgData name="vivi_zopelaro" userId="S::vivi_zopelaro_yahoo.com.br#ext#@sbibae.onmicrosoft.com::dbfc385c-ed1e-442b-9af7-dad62490b8aa" providerId="AD" clId="Web-{999B2904-AC39-5F50-E07A-C890E265042A}" dt="2024-04-23T20:34:34.892" v="78" actId="20577"/>
      <pc:docMkLst>
        <pc:docMk/>
      </pc:docMkLst>
      <pc:sldChg chg="modSp">
        <pc:chgData name="vivi_zopelaro" userId="S::vivi_zopelaro_yahoo.com.br#ext#@sbibae.onmicrosoft.com::dbfc385c-ed1e-442b-9af7-dad62490b8aa" providerId="AD" clId="Web-{999B2904-AC39-5F50-E07A-C890E265042A}" dt="2024-04-23T20:34:34.892" v="78" actId="20577"/>
        <pc:sldMkLst>
          <pc:docMk/>
          <pc:sldMk cId="3718007556" sldId="4243"/>
        </pc:sldMkLst>
        <pc:spChg chg="mod">
          <ac:chgData name="vivi_zopelaro" userId="S::vivi_zopelaro_yahoo.com.br#ext#@sbibae.onmicrosoft.com::dbfc385c-ed1e-442b-9af7-dad62490b8aa" providerId="AD" clId="Web-{999B2904-AC39-5F50-E07A-C890E265042A}" dt="2024-04-23T20:34:34.892" v="78" actId="20577"/>
          <ac:spMkLst>
            <pc:docMk/>
            <pc:sldMk cId="3718007556" sldId="4243"/>
            <ac:spMk id="4" creationId="{59D65DA8-C132-C9FA-E53E-37722E35A290}"/>
          </ac:spMkLst>
        </pc:spChg>
      </pc:sldChg>
    </pc:docChg>
  </pc:docChgLst>
  <pc:docChgLst>
    <pc:chgData name="campossamara@hotmail.com" userId="S::urn:spo:guest#campossamara@hotmail.com::" providerId="AD" clId="Web-{24FD5A57-DB28-45AD-8516-A9DB9BFBE029}"/>
    <pc:docChg chg="modSld">
      <pc:chgData name="campossamara@hotmail.com" userId="S::urn:spo:guest#campossamara@hotmail.com::" providerId="AD" clId="Web-{24FD5A57-DB28-45AD-8516-A9DB9BFBE029}" dt="2024-03-14T14:10:37.795" v="85"/>
      <pc:docMkLst>
        <pc:docMk/>
      </pc:docMkLst>
      <pc:sldChg chg="modSp">
        <pc:chgData name="campossamara@hotmail.com" userId="S::urn:spo:guest#campossamara@hotmail.com::" providerId="AD" clId="Web-{24FD5A57-DB28-45AD-8516-A9DB9BFBE029}" dt="2024-03-14T14:06:39.148" v="0" actId="20577"/>
        <pc:sldMkLst>
          <pc:docMk/>
          <pc:sldMk cId="3634724346" sldId="4234"/>
        </pc:sldMkLst>
        <pc:spChg chg="mod">
          <ac:chgData name="campossamara@hotmail.com" userId="S::urn:spo:guest#campossamara@hotmail.com::" providerId="AD" clId="Web-{24FD5A57-DB28-45AD-8516-A9DB9BFBE029}" dt="2024-03-14T14:06:39.148" v="0" actId="20577"/>
          <ac:spMkLst>
            <pc:docMk/>
            <pc:sldMk cId="3634724346" sldId="4234"/>
            <ac:spMk id="26" creationId="{00000000-0000-0000-0000-000000000000}"/>
          </ac:spMkLst>
        </pc:spChg>
      </pc:sldChg>
      <pc:sldChg chg="modSp">
        <pc:chgData name="campossamara@hotmail.com" userId="S::urn:spo:guest#campossamara@hotmail.com::" providerId="AD" clId="Web-{24FD5A57-DB28-45AD-8516-A9DB9BFBE029}" dt="2024-03-14T14:10:19.685" v="83"/>
        <pc:sldMkLst>
          <pc:docMk/>
          <pc:sldMk cId="3353174536" sldId="4235"/>
        </pc:sldMkLst>
        <pc:graphicFrameChg chg="mod modGraphic">
          <ac:chgData name="campossamara@hotmail.com" userId="S::urn:spo:guest#campossamara@hotmail.com::" providerId="AD" clId="Web-{24FD5A57-DB28-45AD-8516-A9DB9BFBE029}" dt="2024-03-14T14:10:19.685" v="83"/>
          <ac:graphicFrameMkLst>
            <pc:docMk/>
            <pc:sldMk cId="3353174536" sldId="4235"/>
            <ac:graphicFrameMk id="2" creationId="{00000000-0000-0000-0000-000000000000}"/>
          </ac:graphicFrameMkLst>
        </pc:graphicFrameChg>
      </pc:sldChg>
      <pc:sldChg chg="modSp">
        <pc:chgData name="campossamara@hotmail.com" userId="S::urn:spo:guest#campossamara@hotmail.com::" providerId="AD" clId="Web-{24FD5A57-DB28-45AD-8516-A9DB9BFBE029}" dt="2024-03-14T14:10:37.795" v="85"/>
        <pc:sldMkLst>
          <pc:docMk/>
          <pc:sldMk cId="127684289" sldId="4236"/>
        </pc:sldMkLst>
        <pc:graphicFrameChg chg="mod modGraphic">
          <ac:chgData name="campossamara@hotmail.com" userId="S::urn:spo:guest#campossamara@hotmail.com::" providerId="AD" clId="Web-{24FD5A57-DB28-45AD-8516-A9DB9BFBE029}" dt="2024-03-14T14:10:37.795" v="85"/>
          <ac:graphicFrameMkLst>
            <pc:docMk/>
            <pc:sldMk cId="127684289" sldId="4236"/>
            <ac:graphicFrameMk id="2" creationId="{00000000-0000-0000-0000-000000000000}"/>
          </ac:graphicFrameMkLst>
        </pc:graphicFrameChg>
      </pc:sldChg>
    </pc:docChg>
  </pc:docChgLst>
  <pc:docChgLst>
    <pc:chgData name="beatriz.ramos@hsl.org.br" userId="S::urn:spo:guest#beatriz.ramos@hsl.org.br::" providerId="AD" clId="Web-{67D166B2-9277-38A4-97FB-4804CF5D227D}"/>
    <pc:docChg chg="modSld">
      <pc:chgData name="beatriz.ramos@hsl.org.br" userId="S::urn:spo:guest#beatriz.ramos@hsl.org.br::" providerId="AD" clId="Web-{67D166B2-9277-38A4-97FB-4804CF5D227D}" dt="2024-03-13T13:22:26.111" v="45"/>
      <pc:docMkLst>
        <pc:docMk/>
      </pc:docMkLst>
      <pc:sldChg chg="modSp">
        <pc:chgData name="beatriz.ramos@hsl.org.br" userId="S::urn:spo:guest#beatriz.ramos@hsl.org.br::" providerId="AD" clId="Web-{67D166B2-9277-38A4-97FB-4804CF5D227D}" dt="2024-03-13T13:22:26.111" v="45"/>
        <pc:sldMkLst>
          <pc:docMk/>
          <pc:sldMk cId="3353174536" sldId="4235"/>
        </pc:sldMkLst>
        <pc:graphicFrameChg chg="mod modGraphic">
          <ac:chgData name="beatriz.ramos@hsl.org.br" userId="S::urn:spo:guest#beatriz.ramos@hsl.org.br::" providerId="AD" clId="Web-{67D166B2-9277-38A4-97FB-4804CF5D227D}" dt="2024-03-13T13:22:26.111" v="45"/>
          <ac:graphicFrameMkLst>
            <pc:docMk/>
            <pc:sldMk cId="3353174536" sldId="4235"/>
            <ac:graphicFrameMk id="2" creationId="{00000000-0000-0000-0000-000000000000}"/>
          </ac:graphicFrameMkLst>
        </pc:graphicFrameChg>
      </pc:sldChg>
    </pc:docChg>
  </pc:docChgLst>
  <pc:docChgLst>
    <pc:chgData name="Natalia Souza de Melo" userId="S::nmelo_hcor.com.br#ext#@sbibae.onmicrosoft.com::82071444-c6f3-4558-b696-9255fde88f05" providerId="AD" clId="Web-{926B99E7-4C3C-F1FD-6A75-FA8D61E31ED0}"/>
    <pc:docChg chg="modSld">
      <pc:chgData name="Natalia Souza de Melo" userId="S::nmelo_hcor.com.br#ext#@sbibae.onmicrosoft.com::82071444-c6f3-4558-b696-9255fde88f05" providerId="AD" clId="Web-{926B99E7-4C3C-F1FD-6A75-FA8D61E31ED0}" dt="2024-03-28T18:37:35.751" v="25"/>
      <pc:docMkLst>
        <pc:docMk/>
      </pc:docMkLst>
      <pc:sldChg chg="modSp">
        <pc:chgData name="Natalia Souza de Melo" userId="S::nmelo_hcor.com.br#ext#@sbibae.onmicrosoft.com::82071444-c6f3-4558-b696-9255fde88f05" providerId="AD" clId="Web-{926B99E7-4C3C-F1FD-6A75-FA8D61E31ED0}" dt="2024-03-28T18:37:35.751" v="25"/>
        <pc:sldMkLst>
          <pc:docMk/>
          <pc:sldMk cId="127684289" sldId="4236"/>
        </pc:sldMkLst>
        <pc:graphicFrameChg chg="mod modGraphic">
          <ac:chgData name="Natalia Souza de Melo" userId="S::nmelo_hcor.com.br#ext#@sbibae.onmicrosoft.com::82071444-c6f3-4558-b696-9255fde88f05" providerId="AD" clId="Web-{926B99E7-4C3C-F1FD-6A75-FA8D61E31ED0}" dt="2024-03-28T18:37:35.751" v="25"/>
          <ac:graphicFrameMkLst>
            <pc:docMk/>
            <pc:sldMk cId="127684289" sldId="4236"/>
            <ac:graphicFrameMk id="2" creationId="{00000000-0000-0000-0000-000000000000}"/>
          </ac:graphicFrameMkLst>
        </pc:graphicFrameChg>
      </pc:sldChg>
    </pc:docChg>
  </pc:docChgLst>
  <pc:docChgLst>
    <pc:chgData name="natalia.nardoni@bp.org.br" userId="S::urn:spo:guest#natalia.nardoni@bp.org.br::" providerId="AD" clId="Web-{382A2EF7-3E51-D2A4-486D-DD60AE7DCBB4}"/>
    <pc:docChg chg="modSld">
      <pc:chgData name="natalia.nardoni@bp.org.br" userId="S::urn:spo:guest#natalia.nardoni@bp.org.br::" providerId="AD" clId="Web-{382A2EF7-3E51-D2A4-486D-DD60AE7DCBB4}" dt="2024-04-23T18:56:51.391" v="9"/>
      <pc:docMkLst>
        <pc:docMk/>
      </pc:docMkLst>
      <pc:sldChg chg="modSp">
        <pc:chgData name="natalia.nardoni@bp.org.br" userId="S::urn:spo:guest#natalia.nardoni@bp.org.br::" providerId="AD" clId="Web-{382A2EF7-3E51-D2A4-486D-DD60AE7DCBB4}" dt="2024-04-23T18:56:51.391" v="9"/>
        <pc:sldMkLst>
          <pc:docMk/>
          <pc:sldMk cId="127684289" sldId="4236"/>
        </pc:sldMkLst>
        <pc:graphicFrameChg chg="mod modGraphic">
          <ac:chgData name="natalia.nardoni@bp.org.br" userId="S::urn:spo:guest#natalia.nardoni@bp.org.br::" providerId="AD" clId="Web-{382A2EF7-3E51-D2A4-486D-DD60AE7DCBB4}" dt="2024-04-23T18:56:51.391" v="9"/>
          <ac:graphicFrameMkLst>
            <pc:docMk/>
            <pc:sldMk cId="127684289" sldId="4236"/>
            <ac:graphicFrameMk id="2" creationId="{00000000-0000-0000-0000-000000000000}"/>
          </ac:graphicFrameMkLst>
        </pc:graphicFrameChg>
      </pc:sldChg>
    </pc:docChg>
  </pc:docChgLst>
  <pc:docChgLst>
    <pc:chgData name="vivi_zopelaro" userId="S::vivi_zopelaro_yahoo.com.br#ext#@sbibae.onmicrosoft.com::dbfc385c-ed1e-442b-9af7-dad62490b8aa" providerId="AD" clId="Web-{6A1A009E-E8B8-79CE-ECDA-BC7361FB55D9}"/>
    <pc:docChg chg="sldOrd">
      <pc:chgData name="vivi_zopelaro" userId="S::vivi_zopelaro_yahoo.com.br#ext#@sbibae.onmicrosoft.com::dbfc385c-ed1e-442b-9af7-dad62490b8aa" providerId="AD" clId="Web-{6A1A009E-E8B8-79CE-ECDA-BC7361FB55D9}" dt="2024-03-19T17:11:14.186" v="0"/>
      <pc:docMkLst>
        <pc:docMk/>
      </pc:docMkLst>
      <pc:sldChg chg="ord">
        <pc:chgData name="vivi_zopelaro" userId="S::vivi_zopelaro_yahoo.com.br#ext#@sbibae.onmicrosoft.com::dbfc385c-ed1e-442b-9af7-dad62490b8aa" providerId="AD" clId="Web-{6A1A009E-E8B8-79CE-ECDA-BC7361FB55D9}" dt="2024-03-19T17:11:14.186" v="0"/>
        <pc:sldMkLst>
          <pc:docMk/>
          <pc:sldMk cId="3353174536" sldId="42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6933E-0E73-40D5-A0FC-1638FB5B937D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36580-CAA5-4A4D-8C9F-BDA6C91699E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887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36580-CAA5-4A4D-8C9F-BDA6C91699E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694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36580-CAA5-4A4D-8C9F-BDA6C91699E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051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8C88A-5C6E-4776-936F-BFE560B05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F5DD5-6E3F-4FFB-8165-542254328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1BA8-27F1-4ED8-A243-2DBE4224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476C5-AA20-462C-BEBD-B5BE8A95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4D7D-D452-41E3-9251-B1C67743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642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30C2-B005-462B-83EF-FE1027E5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9385B-35AE-4D0E-9DDC-08354066A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0E673-B9DF-4C4D-9625-F108A7D0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379B-7899-489A-9FAE-2E70424B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B0F9-CA03-4608-BD10-39866C68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15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DE3C7-F93C-4C90-ABB3-FE7191120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B450C-32EF-4D1D-AB90-BAD857FE2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49DD-6EFB-474B-9979-4353AB5E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F98C3-96CC-4864-AF65-EBBD22B1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81B8-FF2D-4CE4-8FB6-01348DE9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891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E8D7FA-A28C-4DB0-BCD6-B3873209CD4F}"/>
              </a:ext>
            </a:extLst>
          </p:cNvPr>
          <p:cNvGrpSpPr/>
          <p:nvPr userDrawn="1"/>
        </p:nvGrpSpPr>
        <p:grpSpPr>
          <a:xfrm>
            <a:off x="5691131" y="106458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167257-1687-42A0-A560-868D8FE8607F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A4F78D1-6883-4A5A-9AB7-6AEA19128E4D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C510D50-9CC4-40D3-A000-28F22E8BA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7" y="596236"/>
            <a:ext cx="2351676" cy="7793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FE86D3-2E66-4025-B944-4D2849DE0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4521" y="5919146"/>
            <a:ext cx="11064505" cy="687139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  <a:lvl2pPr marL="457192" indent="0" algn="ctr">
              <a:buNone/>
              <a:defRPr sz="2000"/>
            </a:lvl2pPr>
            <a:lvl3pPr marL="914385" indent="0" algn="ctr">
              <a:buNone/>
              <a:defRPr sz="1800"/>
            </a:lvl3pPr>
            <a:lvl4pPr marL="1371577" indent="0" algn="ctr">
              <a:buNone/>
              <a:defRPr sz="1600"/>
            </a:lvl4pPr>
            <a:lvl5pPr marL="1828769" indent="0" algn="ctr">
              <a:buNone/>
              <a:defRPr sz="1600"/>
            </a:lvl5pPr>
            <a:lvl6pPr marL="2285962" indent="0" algn="ctr">
              <a:buNone/>
              <a:defRPr sz="1600"/>
            </a:lvl6pPr>
            <a:lvl7pPr marL="2743154" indent="0" algn="ctr">
              <a:buNone/>
              <a:defRPr sz="1600"/>
            </a:lvl7pPr>
            <a:lvl8pPr marL="3200347" indent="0" algn="ctr">
              <a:buNone/>
              <a:defRPr sz="1600"/>
            </a:lvl8pPr>
            <a:lvl9pPr marL="3657539" indent="0" algn="ctr">
              <a:buNone/>
              <a:defRPr sz="1600"/>
            </a:lvl9pPr>
          </a:lstStyle>
          <a:p>
            <a:r>
              <a:rPr lang="en-US"/>
              <a:t>If needed, add who this deck was prepared for and the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48251-1190-41A2-95FF-730440743A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028" y="2115130"/>
            <a:ext cx="11077999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here to add the title of this deck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985FE0-B1DA-4EDC-AA7B-3D8FA4F652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561" y="3998370"/>
            <a:ext cx="11045465" cy="91440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here to add a subtitle, if needed</a:t>
            </a:r>
          </a:p>
        </p:txBody>
      </p:sp>
    </p:spTree>
    <p:extLst>
      <p:ext uri="{BB962C8B-B14F-4D97-AF65-F5344CB8AC3E}">
        <p14:creationId xmlns:p14="http://schemas.microsoft.com/office/powerpoint/2010/main" val="56480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2" y="1825626"/>
            <a:ext cx="11042834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1F1D4-687D-4034-80F0-FE49D5B27C26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HI_Symbol.png">
            <a:extLst>
              <a:ext uri="{FF2B5EF4-FFF2-40B4-BE49-F238E27FC236}">
                <a16:creationId xmlns:a16="http://schemas.microsoft.com/office/drawing/2014/main" id="{B33FAD84-A598-4520-9000-AA436D950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99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159BFC-1491-4938-AE76-B906E2948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0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7FE3F1-8D80-491D-8988-1E4DB09BC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2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159BFC-1491-4938-AE76-B906E2948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41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7FE3F1-8D80-491D-8988-1E4DB09BC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7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526B-A985-4CCD-92D4-1B3147A5E6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91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 marL="742938" indent="-285745">
              <a:buFont typeface="Arial" panose="020B0604020202020204" pitchFamily="34" charset="0"/>
              <a:buChar char="•"/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EF040-8ADA-41C0-A841-CC9BBF56B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pic>
        <p:nvPicPr>
          <p:cNvPr id="9" name="Picture 8" descr="IHI_Symbol.png">
            <a:extLst>
              <a:ext uri="{FF2B5EF4-FFF2-40B4-BE49-F238E27FC236}">
                <a16:creationId xmlns:a16="http://schemas.microsoft.com/office/drawing/2014/main" id="{18408532-34C0-43F8-B52E-0148FA30C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63406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D4EA97D-1A84-4550-B0E3-D59573BA4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1FCE93-83D7-40C5-AB30-2677007C29E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76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 2 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00" y="566531"/>
            <a:ext cx="11045421" cy="10347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738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1738" y="2465320"/>
            <a:ext cx="5394960" cy="3704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BAC4D-F06E-4E72-A399-4C275DC4775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336A3-48E9-43E3-8C43-3B066140767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85197"/>
            <a:ext cx="5394960" cy="36845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0"/>
            <a:endParaRPr lang="en-US"/>
          </a:p>
        </p:txBody>
      </p:sp>
      <p:pic>
        <p:nvPicPr>
          <p:cNvPr id="11" name="Picture 10" descr="IHI_Symbol.png">
            <a:extLst>
              <a:ext uri="{FF2B5EF4-FFF2-40B4-BE49-F238E27FC236}">
                <a16:creationId xmlns:a16="http://schemas.microsoft.com/office/drawing/2014/main" id="{96036BD6-01CC-4A0A-A11D-B3958DD0A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64632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B46992-E9BA-4B3D-9567-BFBDFAD5846F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7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A7E9-763E-4AE4-9640-FEF6AFFB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CA7E5-1F7D-4623-AE01-191681BA2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3F2E-40D4-4A8D-8D11-1EEFB615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C6247-536F-4340-ADAD-207DED1D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80D0A-F115-4B13-B827-2B04A37B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408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 and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57" y="596348"/>
            <a:ext cx="11086006" cy="100744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669" y="1621529"/>
            <a:ext cx="5394960" cy="73209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2730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pic>
        <p:nvPicPr>
          <p:cNvPr id="11" name="Picture 10" descr="IHI_Symbol.png">
            <a:extLst>
              <a:ext uri="{FF2B5EF4-FFF2-40B4-BE49-F238E27FC236}">
                <a16:creationId xmlns:a16="http://schemas.microsoft.com/office/drawing/2014/main" id="{96036BD6-01CC-4A0A-A11D-B3958DD0A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64632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8003" y="1621530"/>
            <a:ext cx="5394960" cy="4554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1DD61B-C158-4EED-A964-89AB6D63C76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1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207177-78BF-4F4A-BFCD-7D0A2CDA6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1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207177-78BF-4F4A-BFCD-7D0A2CDA6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75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6014-A4A7-436D-838F-809C0B3E4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606288"/>
            <a:ext cx="4265129" cy="1152939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2EE5-971F-493C-AF2A-58A8D5B49C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17444"/>
            <a:ext cx="6361566" cy="575475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036F-9B4D-4ED3-ABE0-5C594C3C96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1828802"/>
            <a:ext cx="4265129" cy="43433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  <p:pic>
        <p:nvPicPr>
          <p:cNvPr id="8" name="Picture 7" descr="IHI_Symbol.png">
            <a:extLst>
              <a:ext uri="{FF2B5EF4-FFF2-40B4-BE49-F238E27FC236}">
                <a16:creationId xmlns:a16="http://schemas.microsoft.com/office/drawing/2014/main" id="{F1CB33CF-7E69-4F33-9354-C57FBE156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151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6" y="626166"/>
            <a:ext cx="4255190" cy="115293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836" y="1848678"/>
            <a:ext cx="4255189" cy="39209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2784940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Blue With Larg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596348"/>
            <a:ext cx="4265129" cy="1461052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2057400"/>
            <a:ext cx="4265129" cy="4114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24402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HI_Symbol.png">
            <a:extLst>
              <a:ext uri="{FF2B5EF4-FFF2-40B4-BE49-F238E27FC236}">
                <a16:creationId xmlns:a16="http://schemas.microsoft.com/office/drawing/2014/main" id="{279EB0E5-E2C4-4711-9023-A925A64D8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492B17-3198-487E-93BE-A3156EA80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8" y="586137"/>
            <a:ext cx="11066029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29F877-F91B-49F5-9736-D6663912CAF5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28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HI_Symbol.png">
            <a:extLst>
              <a:ext uri="{FF2B5EF4-FFF2-40B4-BE49-F238E27FC236}">
                <a16:creationId xmlns:a16="http://schemas.microsoft.com/office/drawing/2014/main" id="{42969113-291E-4387-8CAA-17FCDB7C0F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3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btitl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1" y="2433732"/>
            <a:ext cx="80264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1" y="3836610"/>
            <a:ext cx="80264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299" y="6224157"/>
            <a:ext cx="584869" cy="432955"/>
          </a:xfrm>
          <a:prstGeom prst="rect">
            <a:avLst/>
          </a:prstGeom>
        </p:spPr>
      </p:pic>
      <p:pic>
        <p:nvPicPr>
          <p:cNvPr id="5" name="Picture 4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8299" y="6224157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9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z="1800" smtClean="0">
                <a:solidFill>
                  <a:srgbClr val="455660"/>
                </a:solidFill>
              </a:rPr>
              <a:pPr defTabSz="914385">
                <a:defRPr/>
              </a:pPr>
              <a:t>6/25/2024</a:t>
            </a:fld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3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5B5B-FCFE-4CA0-95A5-9939AEB2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C3571-C5D4-48F2-93BB-9A0312EE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7752F-263A-48E2-BA54-646B6986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72901-B766-4928-BE8D-62A16553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65489-9A63-4BCD-A984-6D5E5837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138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mtClean="0">
                <a:solidFill>
                  <a:srgbClr val="455660"/>
                </a:solidFill>
              </a:rPr>
              <a:pPr defTabSz="914385">
                <a:defRPr/>
              </a:pPr>
              <a:t>6/25/2024</a:t>
            </a:fld>
            <a:endParaRPr lang="en-US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95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1" cy="8465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13"/>
          <p:cNvGrpSpPr/>
          <p:nvPr/>
        </p:nvGrpSpPr>
        <p:grpSpPr>
          <a:xfrm>
            <a:off x="243199" y="6010630"/>
            <a:ext cx="11705601" cy="847372"/>
            <a:chOff x="-1" y="0"/>
            <a:chExt cx="11705599" cy="847371"/>
          </a:xfrm>
        </p:grpSpPr>
        <p:pic>
          <p:nvPicPr>
            <p:cNvPr id="181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973" y="102592"/>
              <a:ext cx="94184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Graphic 5" descr="Graphic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3168" y="114546"/>
              <a:ext cx="772202" cy="59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Picture 8" descr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" y="220712"/>
              <a:ext cx="1200983" cy="626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Picture 9" descr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9681" y="263963"/>
              <a:ext cx="2147358" cy="430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Picture 10" descr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1232" y="0"/>
              <a:ext cx="82436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Graphic 12" descr="Graphic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2567" y="232015"/>
              <a:ext cx="1347632" cy="494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8" name="Retângulo 1"/>
          <p:cNvSpPr/>
          <p:nvPr/>
        </p:nvSpPr>
        <p:spPr>
          <a:xfrm>
            <a:off x="0" y="-1"/>
            <a:ext cx="12192000" cy="9807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50053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6832" y="6224157"/>
            <a:ext cx="475569" cy="46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5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1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1" y="347135"/>
            <a:ext cx="27432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37947"/>
            <a:ext cx="7620000" cy="1895904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76200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398933" y="409903"/>
            <a:ext cx="3048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133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98933" y="774696"/>
            <a:ext cx="3048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9214585" y="4901133"/>
            <a:ext cx="2063015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33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34725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7200" y="1447800"/>
            <a:ext cx="4775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57912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949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1" y="320677"/>
            <a:ext cx="736601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298" y="6224157"/>
            <a:ext cx="584869" cy="432955"/>
          </a:xfrm>
          <a:prstGeom prst="rect">
            <a:avLst/>
          </a:prstGeom>
        </p:spPr>
      </p:pic>
      <p:pic>
        <p:nvPicPr>
          <p:cNvPr id="11" name="Picture 10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8298" y="6224157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88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A95B-F61D-490B-9D7E-F2322D4C4825}" type="datetime1">
              <a:rPr lang="pt-BR" smtClean="0"/>
              <a:t>25/06/2024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1118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DB2C-A35A-4B0E-917D-64306D4E5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53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AFFD-70BB-4073-88E9-762B9D9D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906D-BBBE-4698-8D8E-FF6CC0222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A3BDC-D33F-4A81-B6CB-C5620B91F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491F7-B1CD-4E9E-83F1-4B8543E1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95137-4304-4FEA-BA0C-79C1BFA5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3C94A-E536-4EBC-989A-A79AE99C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964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424A-AF03-4C28-AB35-555E9FC3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B1C9D-5056-4586-BC8E-CF73DA937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6D011-B5A1-469F-BC6A-60F6CE1D7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B8BC0-B750-415A-A587-45E240185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2CEE0-E2F9-4EED-BDB9-76B07AB20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8C954-A903-40E1-A1B7-8847E26D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368F8-EEC6-4405-9955-4D1ED325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B8B25-783E-4117-9190-D75F3A0F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464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27DA-E783-47DF-9531-97ED0220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7D1AC-E3FB-43DF-BC67-3A770F1E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FEED7-0AC9-437C-A285-326B88A9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99B60-F1CA-40EE-89F8-0C0EB947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63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89A9A-3F4B-4F1D-B5A3-4306E904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A95A5-6176-4DD3-BF20-D6F78380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31A42-199C-4FA7-880C-B9A5E1BA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32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E999-A06E-4667-84B5-A15B2B10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4475-3D48-456B-8463-F976BED2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66462-2EC9-46F6-B324-750C6668C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464B7-53C7-400D-ACAC-E63C143A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14054-64CF-4DBB-B0A7-691102B5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C527D-9D6D-4EF2-9267-264D5076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661C-FD78-4535-A823-BCA8EE0E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0DD18-A9C1-4555-B166-C7F834172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9FF72-132C-48A6-BFC4-0D9B8DD38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8D334-8865-4B77-B878-5CDF4217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3447E-5C84-4982-9CA5-C4B255EF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A98A7-4691-4B62-9B06-9FC342AA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87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F2ACD-DD10-4576-9D62-23BE129B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F319A-9122-425B-8493-3A7E59CF0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3E429-FA9E-4703-92A8-C69F4A61F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9DBF-0B3D-4F9D-8DE6-B80382D544F7}" type="datetimeFigureOut">
              <a:rPr lang="pt-PT" smtClean="0"/>
              <a:t>25/06/2024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5A66-6DDB-4A0E-A9F6-C9449B4DA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BBBF8-3660-4C4D-A11B-0F14FD0D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067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B7804-1305-4FF7-8ADD-FF18DA3E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586410"/>
            <a:ext cx="11082129" cy="7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Welcome to the IHI 16:9 PPT deck!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BC5F-49DA-4DB4-ADAC-32952163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896" y="1606964"/>
            <a:ext cx="11082130" cy="457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This template is set up for Widescreen or “16:9 aspect ratio”. </a:t>
            </a:r>
            <a:br>
              <a:rPr lang="en-US"/>
            </a:br>
            <a:r>
              <a:rPr lang="en-US"/>
              <a:t>Please use the templates in layout view to build your PPT presentations.</a:t>
            </a:r>
          </a:p>
          <a:p>
            <a:pPr lvl="0"/>
            <a:r>
              <a:rPr lang="en-US"/>
              <a:t>Questions? Please reach out to Jennifer Culbert, jculbert@ihi.org</a:t>
            </a:r>
          </a:p>
        </p:txBody>
      </p:sp>
    </p:spTree>
    <p:extLst>
      <p:ext uri="{BB962C8B-B14F-4D97-AF65-F5344CB8AC3E}">
        <p14:creationId xmlns:p14="http://schemas.microsoft.com/office/powerpoint/2010/main" val="25462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4" r:id="rId24"/>
    <p:sldLayoutId id="2147483705" r:id="rId25"/>
  </p:sldLayoutIdLst>
  <p:txStyles>
    <p:titleStyle>
      <a:lvl1pPr algn="l" defTabSz="9143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6" indent="-228596" algn="l" defTabSz="91438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tabLst>
          <a:tab pos="571491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6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5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4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AF1365-B00E-4649-A3DD-D323C2912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2517" cy="69129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17E630-E742-4B7F-B4C5-416BB1AF4BCF}"/>
              </a:ext>
            </a:extLst>
          </p:cNvPr>
          <p:cNvSpPr txBox="1">
            <a:spLocks/>
          </p:cNvSpPr>
          <p:nvPr/>
        </p:nvSpPr>
        <p:spPr>
          <a:xfrm>
            <a:off x="1698437" y="3429000"/>
            <a:ext cx="9105899" cy="15431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3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en-US" sz="4800" b="1">
                <a:solidFill>
                  <a:schemeClr val="bg1"/>
                </a:solidFill>
              </a:rPr>
              <a:t>Colaborativa</a:t>
            </a:r>
          </a:p>
          <a:p>
            <a:pPr algn="ctr" fontAlgn="auto">
              <a:spcAft>
                <a:spcPts val="0"/>
              </a:spcAft>
            </a:pPr>
            <a:r>
              <a:rPr lang="pt-BR" altLang="en-US" sz="4800" b="1" i="1">
                <a:solidFill>
                  <a:schemeClr val="bg1"/>
                </a:solidFill>
              </a:rPr>
              <a:t>Saúde em Nossas Mãos</a:t>
            </a:r>
            <a:endParaRPr lang="pt-BR" altLang="en-US" sz="13800" b="1" i="1">
              <a:solidFill>
                <a:schemeClr val="bg1"/>
              </a:solidFill>
            </a:endParaRP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BCB740CF-4DE0-1A2C-EA21-99CF2AE2E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019" y="6032106"/>
            <a:ext cx="12378906" cy="8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7D129122-EC7C-9A83-D893-134614C60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3F58D1-E2C9-30B5-22A7-353359BC6D91}"/>
              </a:ext>
            </a:extLst>
          </p:cNvPr>
          <p:cNvSpPr txBox="1"/>
          <p:nvPr/>
        </p:nvSpPr>
        <p:spPr>
          <a:xfrm>
            <a:off x="717756" y="238432"/>
            <a:ext cx="111251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>
                <a:solidFill>
                  <a:srgbClr val="002060"/>
                </a:solidFill>
                <a:ea typeface="Roboto"/>
                <a:cs typeface="+mj-cs"/>
              </a:rPr>
              <a:t>Referência Bibliográfica</a:t>
            </a:r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D65DA8-C132-C9FA-E53E-37722E35A290}"/>
              </a:ext>
            </a:extLst>
          </p:cNvPr>
          <p:cNvSpPr txBox="1"/>
          <p:nvPr/>
        </p:nvSpPr>
        <p:spPr>
          <a:xfrm>
            <a:off x="521110" y="1356851"/>
            <a:ext cx="1131418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Char char="•"/>
            </a:pPr>
            <a:r>
              <a:rPr lang="pt-BR" sz="2000" dirty="0"/>
              <a:t>NOTA TÉCNICA GVIMS/GGTES/DIRE3/ANVISA Nº 03 / 2024 Critérios Diagnósticos das infecções relacionadas à assistência à saúde de notificação nacional obrigatória – ano: 2024</a:t>
            </a:r>
          </a:p>
          <a:p>
            <a:pPr marL="228600" indent="-228600">
              <a:buChar char="•"/>
            </a:pPr>
            <a:endParaRPr lang="pt-BR" sz="2000">
              <a:ea typeface="Roboto"/>
              <a:cs typeface="Roboto"/>
            </a:endParaRPr>
          </a:p>
          <a:p>
            <a:pPr marL="228600" indent="-228600">
              <a:buFont typeface="Arial"/>
              <a:buChar char="•"/>
            </a:pPr>
            <a:r>
              <a:rPr lang="pt-BR" sz="2000" dirty="0">
                <a:ea typeface="+mn-lt"/>
                <a:cs typeface="+mn-lt"/>
              </a:rPr>
              <a:t>Brasil. Agência Nacional de Vigilância Sanitária. Medidas de Prevenção de Infecção Relacionada à Assistência à Saúde. Brasília: Anvisa, 2017. Disponível em: https://www.gov.br/anvisa/pt-br/centraisdeconteudo/publicacoes/servicosdesaude/publicacoes/caderno-4-medidas-de-prevencao-de-infeccao-relacionada-a-assistencia-a-saude.pdf/view</a:t>
            </a:r>
          </a:p>
          <a:p>
            <a:pPr marL="228600" indent="-228600">
              <a:buFont typeface="Arial"/>
              <a:buChar char="•"/>
            </a:pPr>
            <a:endParaRPr lang="pt-BR" sz="20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pt-BR" sz="2000" dirty="0" err="1">
                <a:ea typeface="+mn-lt"/>
                <a:cs typeface="+mn-lt"/>
              </a:rPr>
              <a:t>Buetti</a:t>
            </a:r>
            <a:r>
              <a:rPr lang="pt-BR" sz="2000" dirty="0">
                <a:ea typeface="+mn-lt"/>
                <a:cs typeface="+mn-lt"/>
              </a:rPr>
              <a:t> N, et al. (2022). </a:t>
            </a:r>
            <a:r>
              <a:rPr lang="pt-BR" sz="2000" dirty="0" err="1">
                <a:ea typeface="+mn-lt"/>
                <a:cs typeface="+mn-lt"/>
              </a:rPr>
              <a:t>Strategies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to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prevent</a:t>
            </a:r>
            <a:r>
              <a:rPr lang="pt-BR" sz="2000" dirty="0">
                <a:ea typeface="+mn-lt"/>
                <a:cs typeface="+mn-lt"/>
              </a:rPr>
              <a:t> central </a:t>
            </a:r>
            <a:r>
              <a:rPr lang="pt-BR" sz="2000" dirty="0" err="1">
                <a:ea typeface="+mn-lt"/>
                <a:cs typeface="+mn-lt"/>
              </a:rPr>
              <a:t>line-associated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bloodstream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infections</a:t>
            </a:r>
            <a:r>
              <a:rPr lang="pt-BR" sz="2000" dirty="0">
                <a:ea typeface="+mn-lt"/>
                <a:cs typeface="+mn-lt"/>
              </a:rPr>
              <a:t> in </a:t>
            </a:r>
            <a:r>
              <a:rPr lang="pt-BR" sz="2000" dirty="0" err="1">
                <a:ea typeface="+mn-lt"/>
                <a:cs typeface="+mn-lt"/>
              </a:rPr>
              <a:t>acute-care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hospitals</a:t>
            </a:r>
            <a:r>
              <a:rPr lang="pt-BR" sz="2000" dirty="0">
                <a:ea typeface="+mn-lt"/>
                <a:cs typeface="+mn-lt"/>
              </a:rPr>
              <a:t>: 2022 Update. </a:t>
            </a:r>
            <a:r>
              <a:rPr lang="pt-BR" sz="2000" dirty="0" err="1">
                <a:ea typeface="+mn-lt"/>
                <a:cs typeface="+mn-lt"/>
              </a:rPr>
              <a:t>Infection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Control</a:t>
            </a:r>
            <a:r>
              <a:rPr lang="pt-BR" sz="2000" dirty="0">
                <a:ea typeface="+mn-lt"/>
                <a:cs typeface="+mn-lt"/>
              </a:rPr>
              <a:t> &amp; Hospital </a:t>
            </a:r>
            <a:r>
              <a:rPr lang="pt-BR" sz="2000" dirty="0" err="1">
                <a:ea typeface="+mn-lt"/>
                <a:cs typeface="+mn-lt"/>
              </a:rPr>
              <a:t>Epidemiology</a:t>
            </a:r>
            <a:r>
              <a:rPr lang="pt-BR" sz="2000" dirty="0">
                <a:ea typeface="+mn-lt"/>
                <a:cs typeface="+mn-lt"/>
              </a:rPr>
              <a:t>, 43: 553–569, https://doi.org/10.1017/ice.2022.87</a:t>
            </a:r>
          </a:p>
          <a:p>
            <a:pPr marL="228600" indent="-228600">
              <a:buFont typeface="Arial"/>
              <a:buChar char="•"/>
            </a:pPr>
            <a:endParaRPr lang="pt-BR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00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8841519-5994-4110-A5B1-90CA509E202C}"/>
              </a:ext>
            </a:extLst>
          </p:cNvPr>
          <p:cNvSpPr txBox="1">
            <a:spLocks/>
          </p:cNvSpPr>
          <p:nvPr/>
        </p:nvSpPr>
        <p:spPr>
          <a:xfrm>
            <a:off x="1128598" y="1053287"/>
            <a:ext cx="9637471" cy="365320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5850"/>
            </a:br>
            <a:r>
              <a:rPr lang="pt-BR" sz="5350">
                <a:solidFill>
                  <a:srgbClr val="002060"/>
                </a:solidFill>
              </a:rPr>
              <a:t>Infecção Primária de Corrente Sanguínea Laboratorialmente Confirmada</a:t>
            </a:r>
            <a:br>
              <a:rPr lang="pt-BR" sz="5350">
                <a:solidFill>
                  <a:srgbClr val="002060"/>
                </a:solidFill>
              </a:rPr>
            </a:br>
            <a:r>
              <a:rPr lang="pt-BR" sz="5350" b="1">
                <a:solidFill>
                  <a:srgbClr val="002060"/>
                </a:solidFill>
              </a:rPr>
              <a:t>(IPCSL - </a:t>
            </a:r>
            <a:r>
              <a:rPr lang="pt-BR" sz="5350" b="1" u="sng">
                <a:solidFill>
                  <a:srgbClr val="002060"/>
                </a:solidFill>
              </a:rPr>
              <a:t>Adulto</a:t>
            </a:r>
            <a:r>
              <a:rPr lang="pt-BR" sz="5350" b="1">
                <a:solidFill>
                  <a:srgbClr val="002060"/>
                </a:solidFill>
              </a:rPr>
              <a:t>)</a:t>
            </a:r>
            <a:endParaRPr lang="pt-BR" sz="5350" b="1">
              <a:solidFill>
                <a:srgbClr val="002060"/>
              </a:solidFill>
              <a:ea typeface="Roboto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0E502C-C67A-41E5-B328-3055B7B6652B}"/>
              </a:ext>
            </a:extLst>
          </p:cNvPr>
          <p:cNvSpPr txBox="1"/>
          <p:nvPr/>
        </p:nvSpPr>
        <p:spPr>
          <a:xfrm>
            <a:off x="1878270" y="67229"/>
            <a:ext cx="11662596" cy="830789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r>
              <a:rPr lang="pt-BR" sz="35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PROADI-G6 |     </a:t>
            </a:r>
            <a:r>
              <a:rPr lang="pt-BR" sz="47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Pacote de Mudança    </a:t>
            </a:r>
            <a:endParaRPr lang="pt-BR" sz="4799" b="1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9A2265-1EDF-43BA-BBAD-BCF746D3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0" y="112194"/>
            <a:ext cx="1714409" cy="7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20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3043" y="2374590"/>
            <a:ext cx="2146677" cy="2554545"/>
          </a:xfrm>
          <a:prstGeom prst="rect">
            <a:avLst/>
          </a:prstGeom>
          <a:solidFill>
            <a:srgbClr val="A4D8A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Reduzir a densidade de incidência de IPCSL em 50% nas </a:t>
            </a:r>
            <a:r>
              <a:rPr lang="pt-BR" sz="20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UTIs</a:t>
            </a:r>
            <a:r>
              <a:rPr lang="pt-BR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participantes, até Dezembro de 2026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421" y="1646965"/>
            <a:ext cx="1717341" cy="3692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/>
              <a:t>Objetivo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6151" y="1484775"/>
            <a:ext cx="2448569" cy="1384995"/>
          </a:xfrm>
          <a:prstGeom prst="rect">
            <a:avLst/>
          </a:prstGeom>
          <a:solidFill>
            <a:srgbClr val="B6E0B8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b="1">
                <a:solidFill>
                  <a:srgbClr val="000000"/>
                </a:solidFill>
                <a:latin typeface="Arial"/>
                <a:cs typeface="Arial"/>
              </a:rPr>
              <a:t>Prestar aos pacientes com cateter venoso central (CVC) cuidados oportunos, baseados nas melhores evidências e de forma confiável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63468" y="1023752"/>
            <a:ext cx="3401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</a:rPr>
              <a:t>Direcionadores Primários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10299" y="998050"/>
            <a:ext cx="3704750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</a:rPr>
              <a:t>“Pacotes” (</a:t>
            </a:r>
            <a:r>
              <a:rPr lang="pt-BR" i="1" err="1">
                <a:solidFill>
                  <a:srgbClr val="000000"/>
                </a:solidFill>
              </a:rPr>
              <a:t>Bundles</a:t>
            </a:r>
            <a:r>
              <a:rPr lang="pt-BR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8497" y="1357974"/>
            <a:ext cx="4664400" cy="1384995"/>
          </a:xfrm>
          <a:prstGeom prst="rect">
            <a:avLst/>
          </a:prstGeom>
          <a:solidFill>
            <a:srgbClr val="CEEACF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 b="1">
                <a:solidFill>
                  <a:srgbClr val="000000"/>
                </a:solidFill>
                <a:latin typeface="Arial"/>
                <a:cs typeface="Arial"/>
              </a:rPr>
              <a:t>Inserção</a:t>
            </a:r>
          </a:p>
          <a:p>
            <a:pPr marL="342265" indent="-342265" fontAlgn="ctr">
              <a:buAutoNum type="arabicPeriod"/>
            </a:pPr>
            <a:r>
              <a:rPr lang="pt-BR" sz="1200">
                <a:solidFill>
                  <a:srgbClr val="000000"/>
                </a:solidFill>
                <a:latin typeface="Arial"/>
                <a:cs typeface="Arial"/>
              </a:rPr>
              <a:t>Avaliar a indicação de inserção de CVC</a:t>
            </a:r>
          </a:p>
          <a:p>
            <a:pPr marL="342265" indent="-342265" fontAlgn="ctr">
              <a:buAutoNum type="arabicPeriod"/>
            </a:pPr>
            <a:r>
              <a:rPr lang="pt-BR" sz="1200">
                <a:solidFill>
                  <a:srgbClr val="000000"/>
                </a:solidFill>
                <a:latin typeface="Arial"/>
                <a:cs typeface="Arial"/>
              </a:rPr>
              <a:t>Selecionar o local mais adequado para inserção do CVC</a:t>
            </a:r>
          </a:p>
          <a:p>
            <a:pPr marL="342265" indent="-342265" fontAlgn="ctr">
              <a:buAutoNum type="arabicPeriod"/>
            </a:pPr>
            <a:r>
              <a:rPr lang="pt-BR" sz="1200">
                <a:solidFill>
                  <a:srgbClr val="000000"/>
                </a:solidFill>
                <a:latin typeface="Arial"/>
                <a:cs typeface="Arial"/>
              </a:rPr>
              <a:t>Utilizar precaução de barreira máxima </a:t>
            </a:r>
          </a:p>
          <a:p>
            <a:pPr marL="342265" indent="-342265" fontAlgn="ctr">
              <a:buFontTx/>
              <a:buAutoNum type="arabicPeriod"/>
            </a:pPr>
            <a:r>
              <a:rPr lang="pt-BR" sz="1200">
                <a:solidFill>
                  <a:srgbClr val="000000"/>
                </a:solidFill>
                <a:latin typeface="Arial"/>
                <a:cs typeface="Arial"/>
              </a:rPr>
              <a:t>Realizar antissepsia da pele com clorexidina</a:t>
            </a:r>
          </a:p>
          <a:p>
            <a:pPr marL="342265" indent="-342265" fontAlgn="ctr">
              <a:buFontTx/>
              <a:buAutoNum type="arabicPeriod"/>
            </a:pPr>
            <a:r>
              <a:rPr lang="pt-BR" sz="1200">
                <a:solidFill>
                  <a:srgbClr val="000000"/>
                </a:solidFill>
                <a:latin typeface="Arial"/>
                <a:cs typeface="Arial"/>
              </a:rPr>
              <a:t>Realizar curativo adequado estéril após inserção</a:t>
            </a:r>
          </a:p>
          <a:p>
            <a:pPr marL="227965" indent="-227965">
              <a:buAutoNum type="arabicPeriod"/>
            </a:pPr>
            <a:endParaRPr lang="pt-BR" sz="120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6154721" y="2075053"/>
            <a:ext cx="1198357" cy="40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stCxn id="7" idx="3"/>
            <a:endCxn id="18" idx="1"/>
          </p:cNvCxnSpPr>
          <p:nvPr/>
        </p:nvCxnSpPr>
        <p:spPr>
          <a:xfrm flipV="1">
            <a:off x="2509720" y="2177273"/>
            <a:ext cx="1196431" cy="1474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1" y="-10"/>
            <a:ext cx="1217845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>
                <a:solidFill>
                  <a:srgbClr val="000000"/>
                </a:solidFill>
              </a:rPr>
              <a:t>Diagrama Direcionador: </a:t>
            </a:r>
          </a:p>
          <a:p>
            <a:pPr algn="ctr"/>
            <a:r>
              <a:rPr lang="pt-BR">
                <a:solidFill>
                  <a:srgbClr val="000000"/>
                </a:solidFill>
              </a:rPr>
              <a:t>Redução da Densidade de Incidência de Infecção Primária da Corrente Sanguínea Associada à Cateter Venoso Central, Laboratorialmente confirmada </a:t>
            </a:r>
            <a:r>
              <a:rPr lang="pt-BR" b="1">
                <a:solidFill>
                  <a:srgbClr val="000000"/>
                </a:solidFill>
              </a:rPr>
              <a:t>(IPCSL) - Adultos</a:t>
            </a:r>
            <a:endParaRPr lang="pt-BR" b="1">
              <a:solidFill>
                <a:srgbClr val="000000"/>
              </a:solidFill>
              <a:ea typeface="Roboto"/>
              <a:cs typeface="Roboto"/>
            </a:endParaRPr>
          </a:p>
          <a:p>
            <a:pPr algn="ctr"/>
            <a:endParaRPr lang="pt-BR" b="1">
              <a:solidFill>
                <a:srgbClr val="000000"/>
              </a:solidFill>
              <a:ea typeface="Roboto"/>
              <a:cs typeface="Roboto"/>
            </a:endParaRPr>
          </a:p>
        </p:txBody>
      </p:sp>
      <p:sp>
        <p:nvSpPr>
          <p:cNvPr id="37" name="TextBox 25"/>
          <p:cNvSpPr txBox="1"/>
          <p:nvPr/>
        </p:nvSpPr>
        <p:spPr>
          <a:xfrm>
            <a:off x="7342764" y="2634799"/>
            <a:ext cx="4666487" cy="1584037"/>
          </a:xfrm>
          <a:prstGeom prst="rect">
            <a:avLst/>
          </a:prstGeom>
          <a:solidFill>
            <a:srgbClr val="CEEACF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t"/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27965" indent="-227965" fontAlgn="ctr">
              <a:buFont typeface="+mj-lt"/>
              <a:buAutoNum type="arabicPeriod"/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Avaliar diariamente a indicação de permanência do cateter central</a:t>
            </a:r>
          </a:p>
          <a:p>
            <a:pPr marL="227965" indent="-227965" fontAlgn="ctr">
              <a:buFont typeface="+mj-lt"/>
              <a:buAutoNum type="arabicPeriod"/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Aderir a técnica asséptica no manuseio do cateter</a:t>
            </a:r>
          </a:p>
          <a:p>
            <a:pPr marL="227965" indent="-227965" fontAlgn="ctr">
              <a:buFont typeface="+mj-lt"/>
              <a:buAutoNum type="arabicPeriod"/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Realizar a manutenção do sistema de infusão (equipos e conectores)</a:t>
            </a:r>
          </a:p>
          <a:p>
            <a:pPr marL="227965" indent="-227965" fontAlgn="ctr">
              <a:buFont typeface="+mj-lt"/>
              <a:buAutoNum type="arabicPeriod"/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Avaliar as condições do curativo</a:t>
            </a:r>
          </a:p>
          <a:p>
            <a:endParaRPr lang="pt-BR" sz="120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1" name="Straight Connector 29"/>
          <p:cNvCxnSpPr>
            <a:cxnSpLocks/>
          </p:cNvCxnSpPr>
          <p:nvPr/>
        </p:nvCxnSpPr>
        <p:spPr>
          <a:xfrm>
            <a:off x="6191591" y="2133744"/>
            <a:ext cx="1126595" cy="1279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F49BBE0D-3F3F-9148-C087-EF826DE81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116" y="3312088"/>
            <a:ext cx="3086407" cy="94666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3CE4D5B-8D8A-5451-5E6A-98D110FF150A}"/>
              </a:ext>
            </a:extLst>
          </p:cNvPr>
          <p:cNvSpPr txBox="1"/>
          <p:nvPr/>
        </p:nvSpPr>
        <p:spPr>
          <a:xfrm>
            <a:off x="8286508" y="388007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Outras Mudanças  </a:t>
            </a:r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9148938D-A1C3-7AB2-3F95-2A67F8402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688" y="4392714"/>
            <a:ext cx="5288526" cy="530635"/>
          </a:xfrm>
          <a:prstGeom prst="rect">
            <a:avLst/>
          </a:prstGeom>
        </p:spPr>
      </p:pic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9D6E200C-FFA8-C145-295D-5648CBB42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449" y="4931953"/>
            <a:ext cx="5287298" cy="853258"/>
          </a:xfrm>
          <a:prstGeom prst="rect">
            <a:avLst/>
          </a:prstGeom>
        </p:spPr>
      </p:pic>
      <p:cxnSp>
        <p:nvCxnSpPr>
          <p:cNvPr id="14" name="Straight Connector 37">
            <a:extLst>
              <a:ext uri="{FF2B5EF4-FFF2-40B4-BE49-F238E27FC236}">
                <a16:creationId xmlns:a16="http://schemas.microsoft.com/office/drawing/2014/main" id="{E5DAFC8B-F605-1F41-E1C4-6B82A20746E8}"/>
              </a:ext>
            </a:extLst>
          </p:cNvPr>
          <p:cNvCxnSpPr>
            <a:cxnSpLocks/>
          </p:cNvCxnSpPr>
          <p:nvPr/>
        </p:nvCxnSpPr>
        <p:spPr>
          <a:xfrm>
            <a:off x="1882912" y="4954637"/>
            <a:ext cx="1196432" cy="1155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7">
            <a:extLst>
              <a:ext uri="{FF2B5EF4-FFF2-40B4-BE49-F238E27FC236}">
                <a16:creationId xmlns:a16="http://schemas.microsoft.com/office/drawing/2014/main" id="{096A0096-4D88-F7A1-D16A-82E204D4DB7B}"/>
              </a:ext>
            </a:extLst>
          </p:cNvPr>
          <p:cNvCxnSpPr>
            <a:cxnSpLocks/>
          </p:cNvCxnSpPr>
          <p:nvPr/>
        </p:nvCxnSpPr>
        <p:spPr>
          <a:xfrm>
            <a:off x="2534299" y="4721119"/>
            <a:ext cx="569626" cy="123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7">
            <a:extLst>
              <a:ext uri="{FF2B5EF4-FFF2-40B4-BE49-F238E27FC236}">
                <a16:creationId xmlns:a16="http://schemas.microsoft.com/office/drawing/2014/main" id="{CE55319A-9285-4FB7-092A-19EE039FD82A}"/>
              </a:ext>
            </a:extLst>
          </p:cNvPr>
          <p:cNvCxnSpPr>
            <a:cxnSpLocks/>
          </p:cNvCxnSpPr>
          <p:nvPr/>
        </p:nvCxnSpPr>
        <p:spPr>
          <a:xfrm flipV="1">
            <a:off x="2522008" y="3848754"/>
            <a:ext cx="594206" cy="48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7">
            <a:extLst>
              <a:ext uri="{FF2B5EF4-FFF2-40B4-BE49-F238E27FC236}">
                <a16:creationId xmlns:a16="http://schemas.microsoft.com/office/drawing/2014/main" id="{FC8D366C-B5B8-C83F-7564-61A6DF15D00D}"/>
              </a:ext>
            </a:extLst>
          </p:cNvPr>
          <p:cNvCxnSpPr>
            <a:cxnSpLocks/>
          </p:cNvCxnSpPr>
          <p:nvPr/>
        </p:nvCxnSpPr>
        <p:spPr>
          <a:xfrm>
            <a:off x="6147652" y="6048472"/>
            <a:ext cx="581917" cy="49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7">
            <a:extLst>
              <a:ext uri="{FF2B5EF4-FFF2-40B4-BE49-F238E27FC236}">
                <a16:creationId xmlns:a16="http://schemas.microsoft.com/office/drawing/2014/main" id="{4814D6CB-9FB3-4A81-AD72-FAC95A421F92}"/>
              </a:ext>
            </a:extLst>
          </p:cNvPr>
          <p:cNvCxnSpPr>
            <a:cxnSpLocks/>
          </p:cNvCxnSpPr>
          <p:nvPr/>
        </p:nvCxnSpPr>
        <p:spPr>
          <a:xfrm>
            <a:off x="6159944" y="4979214"/>
            <a:ext cx="569627" cy="1354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7">
            <a:extLst>
              <a:ext uri="{FF2B5EF4-FFF2-40B4-BE49-F238E27FC236}">
                <a16:creationId xmlns:a16="http://schemas.microsoft.com/office/drawing/2014/main" id="{7B071E92-EF3C-C849-BD3C-1221D7535CF2}"/>
              </a:ext>
            </a:extLst>
          </p:cNvPr>
          <p:cNvCxnSpPr>
            <a:cxnSpLocks/>
          </p:cNvCxnSpPr>
          <p:nvPr/>
        </p:nvCxnSpPr>
        <p:spPr>
          <a:xfrm>
            <a:off x="6184526" y="3934538"/>
            <a:ext cx="581915" cy="454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4CAE1AF3-29FC-AE63-81BC-00F4592CC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595" y="4243848"/>
            <a:ext cx="3080878" cy="1369144"/>
          </a:xfrm>
          <a:prstGeom prst="rect">
            <a:avLst/>
          </a:prstGeom>
        </p:spPr>
      </p:pic>
      <p:pic>
        <p:nvPicPr>
          <p:cNvPr id="27" name="Imagem 26" descr="Texto&#10;&#10;Descrição gerada automaticamente">
            <a:extLst>
              <a:ext uri="{FF2B5EF4-FFF2-40B4-BE49-F238E27FC236}">
                <a16:creationId xmlns:a16="http://schemas.microsoft.com/office/drawing/2014/main" id="{9BB8CC2D-321A-913C-11A4-AD7CA3414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81" y="5653395"/>
            <a:ext cx="3064593" cy="1204759"/>
          </a:xfrm>
          <a:prstGeom prst="rect">
            <a:avLst/>
          </a:prstGeom>
        </p:spPr>
      </p:pic>
      <p:pic>
        <p:nvPicPr>
          <p:cNvPr id="28" name="Imagem 2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0A05D0E-AB73-8D88-0D2D-BF33F059E0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158" y="5799804"/>
            <a:ext cx="5299589" cy="9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2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39081"/>
              </p:ext>
            </p:extLst>
          </p:nvPr>
        </p:nvGraphicFramePr>
        <p:xfrm>
          <a:off x="0" y="19094"/>
          <a:ext cx="12190557" cy="735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094">
                  <a:extLst>
                    <a:ext uri="{9D8B030D-6E8A-4147-A177-3AD203B41FA5}">
                      <a16:colId xmlns:a16="http://schemas.microsoft.com/office/drawing/2014/main" val="54673228"/>
                    </a:ext>
                  </a:extLst>
                </a:gridCol>
                <a:gridCol w="315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9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com cateter venoso central cuidados oportunos, baseados nas melhores evidências e de forma confiável</a:t>
                      </a:r>
                      <a:endParaRPr lang="en-US" sz="1800" b="1">
                        <a:solidFill>
                          <a:srgbClr val="000000"/>
                        </a:solidFill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16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Conceito de Mudança</a:t>
                      </a:r>
                    </a:p>
                  </a:txBody>
                  <a:tcPr marL="6127" marR="6127" marT="61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rgbClr val="000000"/>
                          </a:solidFill>
                          <a:latin typeface="+mn-lt"/>
                        </a:rPr>
                        <a:t>Mudanças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4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Inserção</a:t>
                      </a:r>
                    </a:p>
                    <a:p>
                      <a:pPr algn="ctr" fontAlgn="ctr"/>
                      <a:r>
                        <a:rPr lang="pt-BR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CVC</a:t>
                      </a:r>
                      <a:endParaRPr lang="pt-BR" sz="18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noProof="0">
                          <a:solidFill>
                            <a:srgbClr val="000000"/>
                          </a:solidFill>
                        </a:rPr>
                        <a:t>1.  Avaliar a indicação de inserção de CVC</a:t>
                      </a:r>
                    </a:p>
                    <a:p>
                      <a:endParaRPr lang="pt-BR" sz="1600" b="0" noProof="0">
                        <a:solidFill>
                          <a:srgbClr val="000000"/>
                        </a:solidFill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Avaliar a necessidade de inserção e discutir alternativas ao cateter venoso central.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Registrar a razão da necessidade do CVC. A adesão ao elemento do pacote se caracteriza quando no dia da verificação existe um registro da indicação.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Utilizar um formulário (</a:t>
                      </a:r>
                      <a:r>
                        <a:rPr lang="pt-BR" sz="1400" b="0" i="1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checklist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para acompanhar todas estas etapas de inserção de um CVC.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8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Selecionar o local mais adequado para inserção do CVC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Selecionar o tipo de cateter e sítio de inserção,  priorizando as veias subclávias e </a:t>
                      </a:r>
                      <a:r>
                        <a:rPr lang="pt-BR" sz="1400" b="0" i="0" u="none" strike="noStrike" kern="1200" baseline="0" noProof="0">
                          <a:solidFill>
                            <a:schemeClr val="tx2"/>
                          </a:solidFill>
                          <a:latin typeface="Calibri"/>
                        </a:rPr>
                        <a:t>jugulares</a:t>
                      </a:r>
                      <a:r>
                        <a:rPr lang="pt-BR" sz="14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Na exceção justifique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 troca do cateter por fio guia no mesmo sítio  não é recomendada.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Recomendado uso de Ultrassom para inserção do cateter.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45777"/>
                  </a:ext>
                </a:extLst>
              </a:tr>
              <a:tr h="1086433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Utilizar p</a:t>
                      </a:r>
                      <a:r>
                        <a:rPr lang="pt-BR" sz="16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recaução de barreira máxima</a:t>
                      </a:r>
                    </a:p>
                    <a:p>
                      <a:endParaRPr lang="pt-BR" sz="1600" b="0" noProof="0">
                        <a:solidFill>
                          <a:srgbClr val="000000"/>
                        </a:solidFill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pt-BR" sz="1400" b="0" noProof="0">
                          <a:solidFill>
                            <a:srgbClr val="000000"/>
                          </a:solidFill>
                        </a:rPr>
                        <a:t>Utilizar a  barreira máxima durante a inserção: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pt-BR" sz="1400" b="0" noProof="0">
                          <a:solidFill>
                            <a:srgbClr val="000000"/>
                          </a:solidFill>
                        </a:rPr>
                        <a:t>Utilizar máscara, gorro, 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avental</a:t>
                      </a:r>
                      <a:r>
                        <a:rPr lang="pt-BR" sz="1400" b="0" noProof="0">
                          <a:solidFill>
                            <a:srgbClr val="000000"/>
                          </a:solidFill>
                        </a:rPr>
                        <a:t> estéril de manga longa, luva estéril e óculos de proteção para todos os profissionais que forem atuar diretamente na passagem do cateter em campo.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pt-BR" sz="1400" b="0" noProof="0">
                          <a:solidFill>
                            <a:srgbClr val="000000"/>
                          </a:solidFill>
                        </a:rPr>
                        <a:t>Utilizar campo estéril da cabeça aos pés para pacientes.</a:t>
                      </a:r>
                    </a:p>
                    <a:p>
                      <a:pPr marL="285750" marR="0" lvl="0" indent="-28575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</a:rPr>
                        <a:t>Utilizar máscara para todos os profissionais que forem auxiliar no procedimento, bem como os que estiverem próximos</a:t>
                      </a:r>
                      <a:r>
                        <a:rPr lang="pt-BR" sz="14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pt-BR" sz="1400" b="0" i="0" u="none" strike="noStrike" kern="1200" baseline="0" noProof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pt-BR" sz="2400" strike="noStrike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b="0" noProof="0">
                          <a:solidFill>
                            <a:srgbClr val="000000"/>
                          </a:solidFill>
                        </a:rPr>
                        <a:t>Utilizar kit para a inserção.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8012">
                <a:tc vMerge="1">
                  <a:txBody>
                    <a:bodyPr/>
                    <a:lstStyle/>
                    <a:p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Realizar antissepsia da pele com clorexidina</a:t>
                      </a:r>
                    </a:p>
                  </a:txBody>
                  <a:tcPr marL="91407" marR="91407" marT="45703" marB="457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Realizar antissepsia da pele do paciente</a:t>
                      </a:r>
                      <a:r>
                        <a:rPr lang="pt-BR" sz="1400" b="0" i="0" u="none" strike="noStrike" kern="1200" baseline="0" noProof="0">
                          <a:solidFill>
                            <a:schemeClr val="tx2"/>
                          </a:solidFill>
                        </a:rPr>
                        <a:t> preferencialmente com solução alcoólica de clorexidina = &gt; 0,5% ou PVPI alcoólico 10%</a:t>
                      </a:r>
                      <a:r>
                        <a:rPr lang="pt-BR" sz="14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</a:rPr>
                        <a:t>Fricção por 30 segundos e deixar secar espontaneamente por completo. Se sujidade, </a:t>
                      </a: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</a:t>
                      </a:r>
                      <a:r>
                        <a:rPr lang="pt-BR" sz="1400" kern="12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degermação</a:t>
                      </a: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prévia com solução </a:t>
                      </a:r>
                      <a:r>
                        <a:rPr lang="pt-BR" sz="1400" kern="12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degermante</a:t>
                      </a: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clorexidina 2% e aplicar solução alcoólica de clorexidina 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</a:rPr>
                        <a:t>a 0,5% ou PVPI alcoólico 10%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</a:rPr>
                        <a:t>após).</a:t>
                      </a:r>
                      <a:endParaRPr lang="pt-BR" sz="1400" b="0" i="0" u="none" strike="noStrike" kern="1200" baseline="0" noProof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5511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Realizar curativo adequado estéril após inserção</a:t>
                      </a:r>
                      <a:endParaRPr lang="pt-BR" sz="1600" noProof="0">
                        <a:solidFill>
                          <a:srgbClr val="000000"/>
                        </a:solidFill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Definir os materiais de curativo padronizado na instituição.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>
                          <a:solidFill>
                            <a:schemeClr val="tx2"/>
                          </a:solidFill>
                        </a:rPr>
                        <a:t>Realizar técnica asséptica para curativo, com gaze e cobertura estéril (troca em até  48h).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Garantir que o profissional  responsável pela inserção realize o curativo após a passagem do cateter.</a:t>
                      </a:r>
                      <a:endParaRPr lang="pt-BR">
                        <a:solidFill>
                          <a:schemeClr val="tx2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Inserir data no próprio curativo.</a:t>
                      </a:r>
                      <a:endParaRPr lang="pt-BR" sz="1400" b="0" i="0" u="none" strike="noStrike" kern="1200" baseline="0" noProof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17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17381"/>
              </p:ext>
            </p:extLst>
          </p:nvPr>
        </p:nvGraphicFramePr>
        <p:xfrm>
          <a:off x="-82061" y="35169"/>
          <a:ext cx="12165907" cy="674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9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9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com cateter venoso central cuidados oportunos, baseados nas melhores evidências e de forma confiável</a:t>
                      </a:r>
                      <a:endParaRPr lang="pt-BR" sz="16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02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Conceito de Mudança</a:t>
                      </a:r>
                    </a:p>
                  </a:txBody>
                  <a:tcPr marL="6127" marR="6127" marT="61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noProof="0" dirty="0">
                          <a:solidFill>
                            <a:srgbClr val="000000"/>
                          </a:solidFill>
                        </a:rPr>
                        <a:t>Mudanças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787">
                <a:tc rowSpan="4">
                  <a:txBody>
                    <a:bodyPr/>
                    <a:lstStyle/>
                    <a:p>
                      <a:pPr algn="ctr"/>
                      <a:r>
                        <a:rPr lang="pt-BR" sz="1600" b="1" noProof="0" dirty="0">
                          <a:solidFill>
                            <a:srgbClr val="000000"/>
                          </a:solidFill>
                        </a:rPr>
                        <a:t>Manutenção</a:t>
                      </a:r>
                    </a:p>
                    <a:p>
                      <a:pPr algn="ctr"/>
                      <a:r>
                        <a:rPr lang="pt-BR" sz="1600" b="1" noProof="0" dirty="0">
                          <a:solidFill>
                            <a:srgbClr val="000000"/>
                          </a:solidFill>
                        </a:rPr>
                        <a:t>de CVC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400" b="0" noProof="0" dirty="0">
                          <a:solidFill>
                            <a:srgbClr val="000000"/>
                          </a:solidFill>
                        </a:rPr>
                        <a:t>1. 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Avaliar diariamente a indicação de permanência do cateter central</a:t>
                      </a:r>
                    </a:p>
                    <a:p>
                      <a:pPr marL="0" marR="0" lvl="0" indent="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Registrar a indicação de permanência do cateter diariamente. A adesão ao elemento do </a:t>
                      </a:r>
                      <a:r>
                        <a:rPr lang="pt-BR" sz="1200" b="0" i="0" u="none" strike="noStrike" kern="1200" baseline="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bundle</a:t>
                      </a: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se caracteriza quando no dia da verificação existe um registro da indicação da permanência (em qualquer momento: </a:t>
                      </a:r>
                      <a:r>
                        <a:rPr lang="pt-BR" sz="1200" b="0" i="0" u="none" strike="noStrike" kern="1200" baseline="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huddles</a:t>
                      </a: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visitas </a:t>
                      </a:r>
                      <a:r>
                        <a:rPr lang="pt-BR" sz="1200" b="0" i="0" u="none" strike="noStrike" kern="1200" baseline="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multi</a:t>
                      </a: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checklist).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Remover imediatamente o cateter desnecessário.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Não realizar troca pré-programada do cateter central.</a:t>
                      </a: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729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noProof="0" dirty="0">
                          <a:solidFill>
                            <a:srgbClr val="000000"/>
                          </a:solidFill>
                        </a:rPr>
                        <a:t>2.  Aderir a técnica asséptica no manuseio do cateter</a:t>
                      </a: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Realizar a desinfecção dos conectores antes e depois do manuseio do cateter  (com </a:t>
                      </a:r>
                      <a:r>
                        <a:rPr lang="pt-BR" sz="1200" b="0" i="0" u="none" strike="noStrike" kern="1200" baseline="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swab</a:t>
                      </a: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alcoólico 70% ou gaze estéril umedecida em álcool 70%, com movimentos aplicados de forma a gerar fricção mecânica, de 5 a 15 segundos).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Realizar a troca da tampa </a:t>
                      </a:r>
                      <a:r>
                        <a:rPr lang="pt-BR" sz="1200" b="0" i="0" u="none" strike="noStrike" kern="1200" baseline="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oclusora</a:t>
                      </a: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descartável por uma estéril a cada uso.(sistema aberto).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Roboto"/>
                        </a:rPr>
                        <a:t>Realizar flushing em técnica de turbilhonamento a cada uso.</a:t>
                      </a:r>
                      <a:endParaRPr lang="pt-BR" sz="1200" b="0" i="0" u="none" strike="noStrike" kern="1200" baseline="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19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Realizar a manutenção do</a:t>
                      </a:r>
                      <a:r>
                        <a:rPr lang="pt-BR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sistema de infusão (equipos e conectores)</a:t>
                      </a:r>
                      <a:endParaRPr lang="pt-BR" sz="14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Inspecionar o sistema de infusão diariamente a cada manipulação.</a:t>
                      </a:r>
                      <a:endParaRPr lang="pt-BR" sz="12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Trocar tampa </a:t>
                      </a:r>
                      <a:r>
                        <a:rPr lang="pt-BR" sz="1200" b="0" i="0" u="none" strike="noStrike" kern="1200" baseline="0" noProof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oclusora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descartável por uma estéril a cada uso (sistema aberto).</a:t>
                      </a:r>
                    </a:p>
                    <a:p>
                      <a:pPr marL="171450" marR="0" lvl="0" indent="-1714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Datar todo o sistema de infusão endovenoso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Trocar equipos e conectores (torneirinhas, extensores, conector valvulado), se infusão contínua a cada 96h e se infusão intermitente trocar apenas o equipo a cada 24h ou se sujidade ou presença de sangue</a:t>
                      </a:r>
                    </a:p>
                    <a:p>
                      <a:pPr marL="171450" marR="0" lvl="0" indent="-1714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Trocar equipo e dispositivos complementares de NPT a cada bolsa.</a:t>
                      </a:r>
                    </a:p>
                    <a:p>
                      <a:pPr marL="171450" marR="0" lvl="0" indent="-1714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Trocar equipo e frasco de </a:t>
                      </a:r>
                      <a:r>
                        <a:rPr lang="pt-BR" sz="1200" b="0" i="0" u="none" strike="noStrike" kern="1200" baseline="0" noProof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Propofol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 cada 12h ou conforme orientação do fabricante.</a:t>
                      </a:r>
                    </a:p>
                    <a:p>
                      <a:pPr marL="171450" marR="0" lvl="0" indent="-17145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Descartar equipos de hemoderivados a cada uso.</a:t>
                      </a:r>
                    </a:p>
                    <a:p>
                      <a:pPr marL="171450" marR="0" lvl="0" indent="-1714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Trocar equipo de monitorização hemodinâmica cada 96h.</a:t>
                      </a:r>
                    </a:p>
                    <a:p>
                      <a:pPr marL="171450" marR="0" lvl="0" indent="-1714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Minimizar desconexões do sistema.</a:t>
                      </a: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2075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pt-BR" sz="14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Avaliar as condições do curativo</a:t>
                      </a: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Definir materiais de curativo padronizado na instituição.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Trocar o curativo com intervalo de tempo, técnica e materiais adequados.</a:t>
                      </a:r>
                      <a:endParaRPr lang="pt-BR" sz="1200" b="1" i="1" u="none" strike="noStrike" kern="1200" baseline="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Calibri"/>
                        </a:rPr>
                        <a:t>Avaliar e trocar curativo imediatamente se sinais de descolamento, sujidade, umidade ou sangramento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200" b="0" i="0" u="none" strike="noStrike" kern="1200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marR="0" lvl="0" indent="-28575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Avaliar presença de sinais flogísticos na inserção, se presente, discutir e registrar a conduta a ser seguida.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Trocar curativo em até 48h se convencional (gaze e cobertura estéril) e em até 7 dias, se película transparente estéril.</a:t>
                      </a:r>
                    </a:p>
                    <a:p>
                      <a:pPr marL="285750" marR="0" lvl="0" indent="-28575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Inserir data no próprio curativo </a:t>
                      </a:r>
                      <a:r>
                        <a:rPr lang="pt-BR" sz="1200" b="0" i="0" u="none" strike="noStrike" kern="1200" baseline="0" noProof="0" dirty="0">
                          <a:solidFill>
                            <a:schemeClr val="tx2"/>
                          </a:solidFill>
                        </a:rPr>
                        <a:t>deixando o sitio de inserção visível.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pt-BR" sz="1200" b="0" i="0" u="none" strike="noStrike" kern="1200" baseline="0" noProof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8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C4B1F196-CE31-80A7-193C-6A63A2379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AE32F5A9-42B5-2928-CF55-21F22CF12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3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27CB2D9A-02FC-9BF0-FEE4-78C2F3CAB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2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754D616F-2D9F-3868-98B7-146672A32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HI Colors 1">
      <a:dk1>
        <a:srgbClr val="455560"/>
      </a:dk1>
      <a:lt1>
        <a:srgbClr val="FFFFFF"/>
      </a:lt1>
      <a:dk2>
        <a:srgbClr val="009FC3"/>
      </a:dk2>
      <a:lt2>
        <a:srgbClr val="FFFFFF"/>
      </a:lt2>
      <a:accent1>
        <a:srgbClr val="11D4FF"/>
      </a:accent1>
      <a:accent2>
        <a:srgbClr val="FF4D00"/>
      </a:accent2>
      <a:accent3>
        <a:srgbClr val="F6E70F"/>
      </a:accent3>
      <a:accent4>
        <a:srgbClr val="6F8798"/>
      </a:accent4>
      <a:accent5>
        <a:srgbClr val="D6F8FF"/>
      </a:accent5>
      <a:accent6>
        <a:srgbClr val="A5A5A5"/>
      </a:accent6>
      <a:hlink>
        <a:srgbClr val="11D4FF"/>
      </a:hlink>
      <a:folHlink>
        <a:srgbClr val="A5A5A5"/>
      </a:folHlink>
    </a:clrScheme>
    <a:fontScheme name="IHI Roboto Fo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1EFC5F-00B5-4278-A271-E62EB75F6A3C}" vid="{1983A5E2-2E9E-4A02-8FDA-90D82BB5FA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TaxCatchAll xmlns="ba8db9e7-06ab-4fc3-8870-ae78930b59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C1549-D778-401E-B73F-ADE3221141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6969CE-2D11-4CA2-8FD7-66B25E54B27A}">
  <ds:schemaRefs>
    <ds:schemaRef ds:uri="7595665d-dcec-4a93-a94d-ada035ade8e0"/>
    <ds:schemaRef ds:uri="ba8db9e7-06ab-4fc3-8870-ae78930b59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9DDE10-12EB-42BF-B155-B8951EEA9456}">
  <ds:schemaRefs>
    <ds:schemaRef ds:uri="7595665d-dcec-4a93-a94d-ada035ade8e0"/>
    <ds:schemaRef ds:uri="ba8db9e7-06ab-4fc3-8870-ae78930b59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2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Peres</dc:creator>
  <cp:revision>25</cp:revision>
  <dcterms:created xsi:type="dcterms:W3CDTF">2021-08-02T20:34:53Z</dcterms:created>
  <dcterms:modified xsi:type="dcterms:W3CDTF">2024-06-25T17:14:48Z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  <property fmtid="{D5CDD505-2E9C-101B-9397-08002B2CF9AE}" pid="3" name="MediaServiceImageTags">
    <vt:lpwstr/>
  </property>
</Properties>
</file>