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91" r:id="rId6"/>
    <p:sldId id="293" r:id="rId7"/>
    <p:sldId id="261" r:id="rId8"/>
    <p:sldId id="289" r:id="rId9"/>
    <p:sldId id="269" r:id="rId10"/>
    <p:sldId id="287" r:id="rId11"/>
    <p:sldId id="290" r:id="rId12"/>
    <p:sldId id="288" r:id="rId13"/>
    <p:sldId id="29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97BA7-8827-1222-DFF7-DC0F97CE9E66}" v="7" dt="2024-04-25T14:05:40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scila Martini Bernardi Garzella" userId="1e4549c1-788e-42d9-b558-376d1391529f" providerId="ADAL" clId="{2D320B74-9CA4-4EFB-962C-ABECB8912888}"/>
    <pc:docChg chg="undo custSel addSld modSld sldOrd">
      <pc:chgData name="Priscila Martini Bernardi Garzella" userId="1e4549c1-788e-42d9-b558-376d1391529f" providerId="ADAL" clId="{2D320B74-9CA4-4EFB-962C-ABECB8912888}" dt="2024-04-18T19:34:19.561" v="1645" actId="20577"/>
      <pc:docMkLst>
        <pc:docMk/>
      </pc:docMkLst>
      <pc:sldChg chg="addSp delSp modSp mod">
        <pc:chgData name="Priscila Martini Bernardi Garzella" userId="1e4549c1-788e-42d9-b558-376d1391529f" providerId="ADAL" clId="{2D320B74-9CA4-4EFB-962C-ABECB8912888}" dt="2024-04-18T17:13:04.587" v="1430" actId="20577"/>
        <pc:sldMkLst>
          <pc:docMk/>
          <pc:sldMk cId="2475272587" sldId="261"/>
        </pc:sldMkLst>
        <pc:spChg chg="add del mod">
          <ac:chgData name="Priscila Martini Bernardi Garzella" userId="1e4549c1-788e-42d9-b558-376d1391529f" providerId="ADAL" clId="{2D320B74-9CA4-4EFB-962C-ABECB8912888}" dt="2024-04-10T17:18:46.659" v="958" actId="478"/>
          <ac:spMkLst>
            <pc:docMk/>
            <pc:sldMk cId="2475272587" sldId="261"/>
            <ac:spMk id="2" creationId="{68A01CCC-F449-5FD9-3162-766127DD5E34}"/>
          </ac:spMkLst>
        </pc:spChg>
        <pc:spChg chg="add del mod">
          <ac:chgData name="Priscila Martini Bernardi Garzella" userId="1e4549c1-788e-42d9-b558-376d1391529f" providerId="ADAL" clId="{2D320B74-9CA4-4EFB-962C-ABECB8912888}" dt="2024-04-10T17:40:25.426" v="1029" actId="478"/>
          <ac:spMkLst>
            <pc:docMk/>
            <pc:sldMk cId="2475272587" sldId="261"/>
            <ac:spMk id="5" creationId="{F4D6725A-E595-2279-4150-4236029049A1}"/>
          </ac:spMkLst>
        </pc:spChg>
        <pc:spChg chg="mod">
          <ac:chgData name="Priscila Martini Bernardi Garzella" userId="1e4549c1-788e-42d9-b558-376d1391529f" providerId="ADAL" clId="{2D320B74-9CA4-4EFB-962C-ABECB8912888}" dt="2024-04-10T17:12:07.141" v="879" actId="1076"/>
          <ac:spMkLst>
            <pc:docMk/>
            <pc:sldMk cId="2475272587" sldId="261"/>
            <ac:spMk id="22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3:04.587" v="1430" actId="20577"/>
          <ac:spMkLst>
            <pc:docMk/>
            <pc:sldMk cId="2475272587" sldId="261"/>
            <ac:spMk id="225" creationId="{E267F567-019F-4658-879B-3670BE128C7C}"/>
          </ac:spMkLst>
        </pc:spChg>
        <pc:spChg chg="mod">
          <ac:chgData name="Priscila Martini Bernardi Garzella" userId="1e4549c1-788e-42d9-b558-376d1391529f" providerId="ADAL" clId="{2D320B74-9CA4-4EFB-962C-ABECB8912888}" dt="2024-04-10T17:17:14.672" v="957" actId="20577"/>
          <ac:spMkLst>
            <pc:docMk/>
            <pc:sldMk cId="2475272587" sldId="261"/>
            <ac:spMk id="386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0T17:34:06.109" v="959" actId="313"/>
          <ac:spMkLst>
            <pc:docMk/>
            <pc:sldMk cId="2475272587" sldId="261"/>
            <ac:spMk id="405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0T17:40:23.083" v="1028" actId="20577"/>
          <ac:spMkLst>
            <pc:docMk/>
            <pc:sldMk cId="2475272587" sldId="261"/>
            <ac:spMk id="411" creationId="{00000000-0008-0000-0000-00000A000000}"/>
          </ac:spMkLst>
        </pc:spChg>
      </pc:sldChg>
      <pc:sldChg chg="addSp modSp mod">
        <pc:chgData name="Priscila Martini Bernardi Garzella" userId="1e4549c1-788e-42d9-b558-376d1391529f" providerId="ADAL" clId="{2D320B74-9CA4-4EFB-962C-ABECB8912888}" dt="2024-04-18T17:12:56.630" v="1429" actId="20577"/>
        <pc:sldMkLst>
          <pc:docMk/>
          <pc:sldMk cId="2869775380" sldId="269"/>
        </pc:sldMkLst>
        <pc:spChg chg="mod">
          <ac:chgData name="Priscila Martini Bernardi Garzella" userId="1e4549c1-788e-42d9-b558-376d1391529f" providerId="ADAL" clId="{2D320B74-9CA4-4EFB-962C-ABECB8912888}" dt="2024-04-10T17:59:14.106" v="1117" actId="1076"/>
          <ac:spMkLst>
            <pc:docMk/>
            <pc:sldMk cId="2869775380" sldId="269"/>
            <ac:spMk id="2" creationId="{00000000-0000-0000-0000-000000000000}"/>
          </ac:spMkLst>
        </pc:spChg>
        <pc:spChg chg="add mod">
          <ac:chgData name="Priscila Martini Bernardi Garzella" userId="1e4549c1-788e-42d9-b558-376d1391529f" providerId="ADAL" clId="{2D320B74-9CA4-4EFB-962C-ABECB8912888}" dt="2024-04-10T18:00:06.681" v="1217" actId="1076"/>
          <ac:spMkLst>
            <pc:docMk/>
            <pc:sldMk cId="2869775380" sldId="269"/>
            <ac:spMk id="4" creationId="{3EF00A90-3745-EB98-E773-742876D088CA}"/>
          </ac:spMkLst>
        </pc:spChg>
        <pc:spChg chg="add mod">
          <ac:chgData name="Priscila Martini Bernardi Garzella" userId="1e4549c1-788e-42d9-b558-376d1391529f" providerId="ADAL" clId="{2D320B74-9CA4-4EFB-962C-ABECB8912888}" dt="2024-04-10T17:58:37.333" v="1108" actId="1076"/>
          <ac:spMkLst>
            <pc:docMk/>
            <pc:sldMk cId="2869775380" sldId="269"/>
            <ac:spMk id="5" creationId="{4C72FF63-19E7-1E33-8AA0-A802EDF5780E}"/>
          </ac:spMkLst>
        </pc:spChg>
        <pc:spChg chg="add mod">
          <ac:chgData name="Priscila Martini Bernardi Garzella" userId="1e4549c1-788e-42d9-b558-376d1391529f" providerId="ADAL" clId="{2D320B74-9CA4-4EFB-962C-ABECB8912888}" dt="2024-04-10T17:58:37.333" v="1108" actId="1076"/>
          <ac:spMkLst>
            <pc:docMk/>
            <pc:sldMk cId="2869775380" sldId="269"/>
            <ac:spMk id="6" creationId="{9D0AFD3F-311F-189F-0117-CE22C7F0568D}"/>
          </ac:spMkLst>
        </pc:spChg>
        <pc:spChg chg="add mod">
          <ac:chgData name="Priscila Martini Bernardi Garzella" userId="1e4549c1-788e-42d9-b558-376d1391529f" providerId="ADAL" clId="{2D320B74-9CA4-4EFB-962C-ABECB8912888}" dt="2024-04-10T17:58:37.333" v="1108" actId="1076"/>
          <ac:spMkLst>
            <pc:docMk/>
            <pc:sldMk cId="2869775380" sldId="269"/>
            <ac:spMk id="7" creationId="{99E8C763-D59F-759B-51A8-FF943DEF97AD}"/>
          </ac:spMkLst>
        </pc:spChg>
        <pc:spChg chg="add mod">
          <ac:chgData name="Priscila Martini Bernardi Garzella" userId="1e4549c1-788e-42d9-b558-376d1391529f" providerId="ADAL" clId="{2D320B74-9CA4-4EFB-962C-ABECB8912888}" dt="2024-04-10T17:58:37.333" v="1108" actId="1076"/>
          <ac:spMkLst>
            <pc:docMk/>
            <pc:sldMk cId="2869775380" sldId="269"/>
            <ac:spMk id="8" creationId="{1F717B90-0695-7809-39BF-73E9BE7E7BB1}"/>
          </ac:spMkLst>
        </pc:spChg>
        <pc:spChg chg="mod">
          <ac:chgData name="Priscila Martini Bernardi Garzella" userId="1e4549c1-788e-42d9-b558-376d1391529f" providerId="ADAL" clId="{2D320B74-9CA4-4EFB-962C-ABECB8912888}" dt="2024-04-10T17:59:14.106" v="1117" actId="1076"/>
          <ac:spMkLst>
            <pc:docMk/>
            <pc:sldMk cId="2869775380" sldId="269"/>
            <ac:spMk id="37" creationId="{00000000-0008-0000-0000-0000AE000000}"/>
          </ac:spMkLst>
        </pc:spChg>
        <pc:spChg chg="mod">
          <ac:chgData name="Priscila Martini Bernardi Garzella" userId="1e4549c1-788e-42d9-b558-376d1391529f" providerId="ADAL" clId="{2D320B74-9CA4-4EFB-962C-ABECB8912888}" dt="2024-04-10T18:00:55.210" v="1286" actId="1076"/>
          <ac:spMkLst>
            <pc:docMk/>
            <pc:sldMk cId="2869775380" sldId="269"/>
            <ac:spMk id="22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2:56.630" v="1429" actId="20577"/>
          <ac:spMkLst>
            <pc:docMk/>
            <pc:sldMk cId="2869775380" sldId="269"/>
            <ac:spMk id="225" creationId="{E267F567-019F-4658-879B-3670BE128C7C}"/>
          </ac:spMkLst>
        </pc:spChg>
      </pc:sldChg>
      <pc:sldChg chg="modSp mod">
        <pc:chgData name="Priscila Martini Bernardi Garzella" userId="1e4549c1-788e-42d9-b558-376d1391529f" providerId="ADAL" clId="{2D320B74-9CA4-4EFB-962C-ABECB8912888}" dt="2024-04-18T17:12:53.654" v="1428" actId="20577"/>
        <pc:sldMkLst>
          <pc:docMk/>
          <pc:sldMk cId="2552030623" sldId="287"/>
        </pc:sldMkLst>
        <pc:spChg chg="mod">
          <ac:chgData name="Priscila Martini Bernardi Garzella" userId="1e4549c1-788e-42d9-b558-376d1391529f" providerId="ADAL" clId="{2D320B74-9CA4-4EFB-962C-ABECB8912888}" dt="2024-04-18T17:12:53.654" v="1428" actId="20577"/>
          <ac:spMkLst>
            <pc:docMk/>
            <pc:sldMk cId="2552030623" sldId="287"/>
            <ac:spMk id="25" creationId="{E267F567-019F-4658-879B-3670BE128C7C}"/>
          </ac:spMkLst>
        </pc:spChg>
      </pc:sldChg>
      <pc:sldChg chg="addSp delSp modSp mod">
        <pc:chgData name="Priscila Martini Bernardi Garzella" userId="1e4549c1-788e-42d9-b558-376d1391529f" providerId="ADAL" clId="{2D320B74-9CA4-4EFB-962C-ABECB8912888}" dt="2024-04-18T17:12:43.648" v="1425" actId="6549"/>
        <pc:sldMkLst>
          <pc:docMk/>
          <pc:sldMk cId="399645652" sldId="288"/>
        </pc:sldMkLst>
        <pc:spChg chg="add mod">
          <ac:chgData name="Priscila Martini Bernardi Garzella" userId="1e4549c1-788e-42d9-b558-376d1391529f" providerId="ADAL" clId="{2D320B74-9CA4-4EFB-962C-ABECB8912888}" dt="2024-04-09T13:36:06.593" v="22" actId="1076"/>
          <ac:spMkLst>
            <pc:docMk/>
            <pc:sldMk cId="399645652" sldId="288"/>
            <ac:spMk id="2" creationId="{39C99AD2-F5A9-7CBD-F179-31F0D29A0869}"/>
          </ac:spMkLst>
        </pc:spChg>
        <pc:spChg chg="add mod">
          <ac:chgData name="Priscila Martini Bernardi Garzella" userId="1e4549c1-788e-42d9-b558-376d1391529f" providerId="ADAL" clId="{2D320B74-9CA4-4EFB-962C-ABECB8912888}" dt="2024-04-09T13:36:45.976" v="92" actId="207"/>
          <ac:spMkLst>
            <pc:docMk/>
            <pc:sldMk cId="399645652" sldId="288"/>
            <ac:spMk id="4" creationId="{BC405036-F468-368F-FD73-2557D11657E4}"/>
          </ac:spMkLst>
        </pc:spChg>
        <pc:spChg chg="del mod">
          <ac:chgData name="Priscila Martini Bernardi Garzella" userId="1e4549c1-788e-42d9-b558-376d1391529f" providerId="ADAL" clId="{2D320B74-9CA4-4EFB-962C-ABECB8912888}" dt="2024-04-09T13:35:49.004" v="20" actId="478"/>
          <ac:spMkLst>
            <pc:docMk/>
            <pc:sldMk cId="399645652" sldId="288"/>
            <ac:spMk id="70" creationId="{00000000-0008-0000-0000-00000A000000}"/>
          </ac:spMkLst>
        </pc:spChg>
        <pc:spChg chg="del mod">
          <ac:chgData name="Priscila Martini Bernardi Garzella" userId="1e4549c1-788e-42d9-b558-376d1391529f" providerId="ADAL" clId="{2D320B74-9CA4-4EFB-962C-ABECB8912888}" dt="2024-04-09T13:35:49.004" v="20" actId="478"/>
          <ac:spMkLst>
            <pc:docMk/>
            <pc:sldMk cId="399645652" sldId="288"/>
            <ac:spMk id="76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45:00.264" v="135" actId="20577"/>
          <ac:spMkLst>
            <pc:docMk/>
            <pc:sldMk cId="399645652" sldId="288"/>
            <ac:spMk id="78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39:08.225" v="94" actId="1076"/>
          <ac:spMkLst>
            <pc:docMk/>
            <pc:sldMk cId="399645652" sldId="288"/>
            <ac:spMk id="89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51:17.496" v="157" actId="207"/>
          <ac:spMkLst>
            <pc:docMk/>
            <pc:sldMk cId="399645652" sldId="288"/>
            <ac:spMk id="9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50:14.980" v="149" actId="20577"/>
          <ac:spMkLst>
            <pc:docMk/>
            <pc:sldMk cId="399645652" sldId="288"/>
            <ac:spMk id="125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56:40.535" v="384" actId="14100"/>
          <ac:spMkLst>
            <pc:docMk/>
            <pc:sldMk cId="399645652" sldId="288"/>
            <ac:spMk id="126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52:14.263" v="179" actId="1076"/>
          <ac:spMkLst>
            <pc:docMk/>
            <pc:sldMk cId="399645652" sldId="288"/>
            <ac:spMk id="127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3:57:39.274" v="385" actId="207"/>
          <ac:spMkLst>
            <pc:docMk/>
            <pc:sldMk cId="399645652" sldId="288"/>
            <ac:spMk id="133" creationId="{00000000-0008-0000-0000-00000A000000}"/>
          </ac:spMkLst>
        </pc:spChg>
        <pc:spChg chg="del mod">
          <ac:chgData name="Priscila Martini Bernardi Garzella" userId="1e4549c1-788e-42d9-b558-376d1391529f" providerId="ADAL" clId="{2D320B74-9CA4-4EFB-962C-ABECB8912888}" dt="2024-04-09T13:52:08.456" v="177" actId="478"/>
          <ac:spMkLst>
            <pc:docMk/>
            <pc:sldMk cId="399645652" sldId="288"/>
            <ac:spMk id="134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2:43.648" v="1425" actId="6549"/>
          <ac:spMkLst>
            <pc:docMk/>
            <pc:sldMk cId="399645652" sldId="288"/>
            <ac:spMk id="140" creationId="{E267F567-019F-4658-879B-3670BE128C7C}"/>
          </ac:spMkLst>
        </pc:spChg>
        <pc:spChg chg="mod">
          <ac:chgData name="Priscila Martini Bernardi Garzella" userId="1e4549c1-788e-42d9-b558-376d1391529f" providerId="ADAL" clId="{2D320B74-9CA4-4EFB-962C-ABECB8912888}" dt="2024-04-09T13:45:17.222" v="144" actId="14100"/>
          <ac:spMkLst>
            <pc:docMk/>
            <pc:sldMk cId="399645652" sldId="288"/>
            <ac:spMk id="160" creationId="{00000000-0008-0000-0000-00000A000000}"/>
          </ac:spMkLst>
        </pc:spChg>
        <pc:cxnChg chg="add del">
          <ac:chgData name="Priscila Martini Bernardi Garzella" userId="1e4549c1-788e-42d9-b558-376d1391529f" providerId="ADAL" clId="{2D320B74-9CA4-4EFB-962C-ABECB8912888}" dt="2024-04-09T13:51:40.920" v="161" actId="478"/>
          <ac:cxnSpMkLst>
            <pc:docMk/>
            <pc:sldMk cId="399645652" sldId="288"/>
            <ac:cxnSpMk id="123" creationId="{00000000-0000-0000-0000-000000000000}"/>
          </ac:cxnSpMkLst>
        </pc:cxnChg>
        <pc:cxnChg chg="del">
          <ac:chgData name="Priscila Martini Bernardi Garzella" userId="1e4549c1-788e-42d9-b558-376d1391529f" providerId="ADAL" clId="{2D320B74-9CA4-4EFB-962C-ABECB8912888}" dt="2024-04-09T13:52:00.254" v="175" actId="478"/>
          <ac:cxnSpMkLst>
            <pc:docMk/>
            <pc:sldMk cId="399645652" sldId="288"/>
            <ac:cxnSpMk id="132" creationId="{00000000-0000-0000-0000-000000000000}"/>
          </ac:cxnSpMkLst>
        </pc:cxnChg>
      </pc:sldChg>
      <pc:sldChg chg="addSp delSp modSp mod">
        <pc:chgData name="Priscila Martini Bernardi Garzella" userId="1e4549c1-788e-42d9-b558-376d1391529f" providerId="ADAL" clId="{2D320B74-9CA4-4EFB-962C-ABECB8912888}" dt="2024-04-18T17:11:22.872" v="1384" actId="20577"/>
        <pc:sldMkLst>
          <pc:docMk/>
          <pc:sldMk cId="2342120762" sldId="289"/>
        </pc:sldMkLst>
        <pc:spChg chg="mod">
          <ac:chgData name="Priscila Martini Bernardi Garzella" userId="1e4549c1-788e-42d9-b558-376d1391529f" providerId="ADAL" clId="{2D320B74-9CA4-4EFB-962C-ABECB8912888}" dt="2024-04-18T17:11:22.872" v="1384" actId="20577"/>
          <ac:spMkLst>
            <pc:docMk/>
            <pc:sldMk cId="2342120762" sldId="289"/>
            <ac:spMk id="81" creationId="{E267F567-019F-4658-879B-3670BE128C7C}"/>
          </ac:spMkLst>
        </pc:spChg>
        <pc:spChg chg="add del mod">
          <ac:chgData name="Priscila Martini Bernardi Garzella" userId="1e4549c1-788e-42d9-b558-376d1391529f" providerId="ADAL" clId="{2D320B74-9CA4-4EFB-962C-ABECB8912888}" dt="2024-04-10T17:54:00.486" v="1066" actId="400"/>
          <ac:spMkLst>
            <pc:docMk/>
            <pc:sldMk cId="2342120762" sldId="289"/>
            <ac:spMk id="82" creationId="{00000000-0008-0000-0000-00000A000000}"/>
          </ac:spMkLst>
        </pc:spChg>
        <pc:spChg chg="add del">
          <ac:chgData name="Priscila Martini Bernardi Garzella" userId="1e4549c1-788e-42d9-b558-376d1391529f" providerId="ADAL" clId="{2D320B74-9CA4-4EFB-962C-ABECB8912888}" dt="2024-04-10T17:53:49.073" v="1062" actId="478"/>
          <ac:spMkLst>
            <pc:docMk/>
            <pc:sldMk cId="2342120762" sldId="289"/>
            <ac:spMk id="83" creationId="{00000000-0008-0000-0000-000008000000}"/>
          </ac:spMkLst>
        </pc:spChg>
        <pc:spChg chg="mod">
          <ac:chgData name="Priscila Martini Bernardi Garzella" userId="1e4549c1-788e-42d9-b558-376d1391529f" providerId="ADAL" clId="{2D320B74-9CA4-4EFB-962C-ABECB8912888}" dt="2024-04-10T17:51:50.791" v="1058" actId="20577"/>
          <ac:spMkLst>
            <pc:docMk/>
            <pc:sldMk cId="2342120762" sldId="289"/>
            <ac:spMk id="88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0T17:54:05.455" v="1068" actId="400"/>
          <ac:spMkLst>
            <pc:docMk/>
            <pc:sldMk cId="2342120762" sldId="289"/>
            <ac:spMk id="96" creationId="{00000000-0008-0000-0000-00000A000000}"/>
          </ac:spMkLst>
        </pc:spChg>
        <pc:grpChg chg="add del">
          <ac:chgData name="Priscila Martini Bernardi Garzella" userId="1e4549c1-788e-42d9-b558-376d1391529f" providerId="ADAL" clId="{2D320B74-9CA4-4EFB-962C-ABECB8912888}" dt="2024-04-10T17:53:48.093" v="1061" actId="478"/>
          <ac:grpSpMkLst>
            <pc:docMk/>
            <pc:sldMk cId="2342120762" sldId="289"/>
            <ac:grpSpMk id="79" creationId="{00000000-0000-0000-0000-000000000000}"/>
          </ac:grpSpMkLst>
        </pc:grpChg>
      </pc:sldChg>
      <pc:sldChg chg="addSp delSp modSp mod">
        <pc:chgData name="Priscila Martini Bernardi Garzella" userId="1e4549c1-788e-42d9-b558-376d1391529f" providerId="ADAL" clId="{2D320B74-9CA4-4EFB-962C-ABECB8912888}" dt="2024-04-18T17:12:49.879" v="1427" actId="122"/>
        <pc:sldMkLst>
          <pc:docMk/>
          <pc:sldMk cId="2778186845" sldId="290"/>
        </pc:sldMkLst>
        <pc:spChg chg="add mod">
          <ac:chgData name="Priscila Martini Bernardi Garzella" userId="1e4549c1-788e-42d9-b558-376d1391529f" providerId="ADAL" clId="{2D320B74-9CA4-4EFB-962C-ABECB8912888}" dt="2024-04-10T17:14:18.812" v="952" actId="1076"/>
          <ac:spMkLst>
            <pc:docMk/>
            <pc:sldMk cId="2778186845" sldId="290"/>
            <ac:spMk id="2" creationId="{9A2B9BB0-47F7-FE96-0E6A-EC02804395B1}"/>
          </ac:spMkLst>
        </pc:spChg>
        <pc:spChg chg="del mod">
          <ac:chgData name="Priscila Martini Bernardi Garzella" userId="1e4549c1-788e-42d9-b558-376d1391529f" providerId="ADAL" clId="{2D320B74-9CA4-4EFB-962C-ABECB8912888}" dt="2024-04-09T14:41:27.005" v="591" actId="478"/>
          <ac:spMkLst>
            <pc:docMk/>
            <pc:sldMk cId="2778186845" sldId="290"/>
            <ac:spMk id="3" creationId="{00000000-0000-0000-0000-000000000000}"/>
          </ac:spMkLst>
        </pc:spChg>
        <pc:spChg chg="mod">
          <ac:chgData name="Priscila Martini Bernardi Garzella" userId="1e4549c1-788e-42d9-b558-376d1391529f" providerId="ADAL" clId="{2D320B74-9CA4-4EFB-962C-ABECB8912888}" dt="2024-04-10T17:14:22.639" v="953" actId="1076"/>
          <ac:spMkLst>
            <pc:docMk/>
            <pc:sldMk cId="2778186845" sldId="290"/>
            <ac:spMk id="4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4:08:13.716" v="428" actId="1036"/>
          <ac:spMkLst>
            <pc:docMk/>
            <pc:sldMk cId="2778186845" sldId="290"/>
            <ac:spMk id="41" creationId="{00000000-0008-0000-0000-000008000000}"/>
          </ac:spMkLst>
        </pc:spChg>
        <pc:spChg chg="mod">
          <ac:chgData name="Priscila Martini Bernardi Garzella" userId="1e4549c1-788e-42d9-b558-376d1391529f" providerId="ADAL" clId="{2D320B74-9CA4-4EFB-962C-ABECB8912888}" dt="2024-04-09T14:08:13.716" v="428" actId="1036"/>
          <ac:spMkLst>
            <pc:docMk/>
            <pc:sldMk cId="2778186845" sldId="290"/>
            <ac:spMk id="42" creationId="{00000000-0008-0000-0000-000009000000}"/>
          </ac:spMkLst>
        </pc:spChg>
        <pc:spChg chg="mod">
          <ac:chgData name="Priscila Martini Bernardi Garzella" userId="1e4549c1-788e-42d9-b558-376d1391529f" providerId="ADAL" clId="{2D320B74-9CA4-4EFB-962C-ABECB8912888}" dt="2024-04-09T14:08:13.716" v="428" actId="1036"/>
          <ac:spMkLst>
            <pc:docMk/>
            <pc:sldMk cId="2778186845" sldId="290"/>
            <ac:spMk id="43" creationId="{00000000-0008-0000-0000-00000B000000}"/>
          </ac:spMkLst>
        </pc:spChg>
        <pc:spChg chg="mod">
          <ac:chgData name="Priscila Martini Bernardi Garzella" userId="1e4549c1-788e-42d9-b558-376d1391529f" providerId="ADAL" clId="{2D320B74-9CA4-4EFB-962C-ABECB8912888}" dt="2024-04-09T14:08:13.716" v="428" actId="1036"/>
          <ac:spMkLst>
            <pc:docMk/>
            <pc:sldMk cId="2778186845" sldId="290"/>
            <ac:spMk id="44" creationId="{00000000-0008-0000-0000-00000C000000}"/>
          </ac:spMkLst>
        </pc:spChg>
        <pc:spChg chg="mod">
          <ac:chgData name="Priscila Martini Bernardi Garzella" userId="1e4549c1-788e-42d9-b558-376d1391529f" providerId="ADAL" clId="{2D320B74-9CA4-4EFB-962C-ABECB8912888}" dt="2024-04-09T14:47:05.945" v="628" actId="207"/>
          <ac:spMkLst>
            <pc:docMk/>
            <pc:sldMk cId="2778186845" sldId="290"/>
            <ac:spMk id="60" creationId="{00000000-0008-0000-0000-00005A000000}"/>
          </ac:spMkLst>
        </pc:spChg>
        <pc:spChg chg="del mod">
          <ac:chgData name="Priscila Martini Bernardi Garzella" userId="1e4549c1-788e-42d9-b558-376d1391529f" providerId="ADAL" clId="{2D320B74-9CA4-4EFB-962C-ABECB8912888}" dt="2024-04-09T14:36:27.747" v="547" actId="478"/>
          <ac:spMkLst>
            <pc:docMk/>
            <pc:sldMk cId="2778186845" sldId="290"/>
            <ac:spMk id="71" creationId="{542BC814-D0A8-A80F-CCAC-857DBCE67849}"/>
          </ac:spMkLst>
        </pc:spChg>
        <pc:spChg chg="del mod">
          <ac:chgData name="Priscila Martini Bernardi Garzella" userId="1e4549c1-788e-42d9-b558-376d1391529f" providerId="ADAL" clId="{2D320B74-9CA4-4EFB-962C-ABECB8912888}" dt="2024-04-09T14:36:29.131" v="548" actId="478"/>
          <ac:spMkLst>
            <pc:docMk/>
            <pc:sldMk cId="2778186845" sldId="290"/>
            <ac:spMk id="72" creationId="{5117CEC9-48D6-169E-BBF3-F53B435007EC}"/>
          </ac:spMkLst>
        </pc:spChg>
        <pc:spChg chg="mod">
          <ac:chgData name="Priscila Martini Bernardi Garzella" userId="1e4549c1-788e-42d9-b558-376d1391529f" providerId="ADAL" clId="{2D320B74-9CA4-4EFB-962C-ABECB8912888}" dt="2024-04-09T14:07:58.401" v="415" actId="1036"/>
          <ac:spMkLst>
            <pc:docMk/>
            <pc:sldMk cId="2778186845" sldId="290"/>
            <ac:spMk id="180" creationId="{00000000-0008-0000-0000-000008000000}"/>
          </ac:spMkLst>
        </pc:spChg>
        <pc:spChg chg="mod">
          <ac:chgData name="Priscila Martini Bernardi Garzella" userId="1e4549c1-788e-42d9-b558-376d1391529f" providerId="ADAL" clId="{2D320B74-9CA4-4EFB-962C-ABECB8912888}" dt="2024-04-09T14:07:58.401" v="415" actId="1036"/>
          <ac:spMkLst>
            <pc:docMk/>
            <pc:sldMk cId="2778186845" sldId="290"/>
            <ac:spMk id="181" creationId="{00000000-0008-0000-0000-000009000000}"/>
          </ac:spMkLst>
        </pc:spChg>
        <pc:spChg chg="mod">
          <ac:chgData name="Priscila Martini Bernardi Garzella" userId="1e4549c1-788e-42d9-b558-376d1391529f" providerId="ADAL" clId="{2D320B74-9CA4-4EFB-962C-ABECB8912888}" dt="2024-04-09T14:08:03.090" v="421" actId="1035"/>
          <ac:spMkLst>
            <pc:docMk/>
            <pc:sldMk cId="2778186845" sldId="290"/>
            <ac:spMk id="182" creationId="{00000000-0008-0000-0000-00000B000000}"/>
          </ac:spMkLst>
        </pc:spChg>
        <pc:spChg chg="mod">
          <ac:chgData name="Priscila Martini Bernardi Garzella" userId="1e4549c1-788e-42d9-b558-376d1391529f" providerId="ADAL" clId="{2D320B74-9CA4-4EFB-962C-ABECB8912888}" dt="2024-04-09T14:07:58.401" v="415" actId="1036"/>
          <ac:spMkLst>
            <pc:docMk/>
            <pc:sldMk cId="2778186845" sldId="290"/>
            <ac:spMk id="183" creationId="{00000000-0008-0000-0000-00000C000000}"/>
          </ac:spMkLst>
        </pc:spChg>
        <pc:spChg chg="mod">
          <ac:chgData name="Priscila Martini Bernardi Garzella" userId="1e4549c1-788e-42d9-b558-376d1391529f" providerId="ADAL" clId="{2D320B74-9CA4-4EFB-962C-ABECB8912888}" dt="2024-04-09T14:08:58.010" v="487" actId="20577"/>
          <ac:spMkLst>
            <pc:docMk/>
            <pc:sldMk cId="2778186845" sldId="290"/>
            <ac:spMk id="22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2:49.879" v="1427" actId="122"/>
          <ac:spMkLst>
            <pc:docMk/>
            <pc:sldMk cId="2778186845" sldId="290"/>
            <ac:spMk id="225" creationId="{E267F567-019F-4658-879B-3670BE128C7C}"/>
          </ac:spMkLst>
        </pc:spChg>
        <pc:spChg chg="mod">
          <ac:chgData name="Priscila Martini Bernardi Garzella" userId="1e4549c1-788e-42d9-b558-376d1391529f" providerId="ADAL" clId="{2D320B74-9CA4-4EFB-962C-ABECB8912888}" dt="2024-04-09T14:44:47.511" v="625" actId="20577"/>
          <ac:spMkLst>
            <pc:docMk/>
            <pc:sldMk cId="2778186845" sldId="290"/>
            <ac:spMk id="289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09T14:07:31.668" v="388" actId="1076"/>
          <ac:spMkLst>
            <pc:docMk/>
            <pc:sldMk cId="2778186845" sldId="290"/>
            <ac:spMk id="392" creationId="{00000000-0008-0000-0000-00000A000000}"/>
          </ac:spMkLst>
        </pc:spChg>
        <pc:cxnChg chg="add mod">
          <ac:chgData name="Priscila Martini Bernardi Garzella" userId="1e4549c1-788e-42d9-b558-376d1391529f" providerId="ADAL" clId="{2D320B74-9CA4-4EFB-962C-ABECB8912888}" dt="2024-04-09T14:08:47.966" v="482" actId="1076"/>
          <ac:cxnSpMkLst>
            <pc:docMk/>
            <pc:sldMk cId="2778186845" sldId="290"/>
            <ac:cxnSpMk id="4" creationId="{84703B1C-1CB2-17D4-E85A-71EB54FC09D1}"/>
          </ac:cxnSpMkLst>
        </pc:cxnChg>
        <pc:cxnChg chg="mod">
          <ac:chgData name="Priscila Martini Bernardi Garzella" userId="1e4549c1-788e-42d9-b558-376d1391529f" providerId="ADAL" clId="{2D320B74-9CA4-4EFB-962C-ABECB8912888}" dt="2024-04-09T14:07:36.090" v="393" actId="1035"/>
          <ac:cxnSpMkLst>
            <pc:docMk/>
            <pc:sldMk cId="2778186845" sldId="290"/>
            <ac:cxnSpMk id="278" creationId="{00000000-0000-0000-0000-000000000000}"/>
          </ac:cxnSpMkLst>
        </pc:cxnChg>
        <pc:cxnChg chg="mod">
          <ac:chgData name="Priscila Martini Bernardi Garzella" userId="1e4549c1-788e-42d9-b558-376d1391529f" providerId="ADAL" clId="{2D320B74-9CA4-4EFB-962C-ABECB8912888}" dt="2024-04-09T14:08:22.778" v="456" actId="1036"/>
          <ac:cxnSpMkLst>
            <pc:docMk/>
            <pc:sldMk cId="2778186845" sldId="290"/>
            <ac:cxnSpMk id="279" creationId="{00000000-0000-0000-0000-000000000000}"/>
          </ac:cxnSpMkLst>
        </pc:cxnChg>
      </pc:sldChg>
      <pc:sldChg chg="addSp delSp modSp add mod ord">
        <pc:chgData name="Priscila Martini Bernardi Garzella" userId="1e4549c1-788e-42d9-b558-376d1391529f" providerId="ADAL" clId="{2D320B74-9CA4-4EFB-962C-ABECB8912888}" dt="2024-04-18T17:11:13.052" v="1376" actId="1036"/>
        <pc:sldMkLst>
          <pc:docMk/>
          <pc:sldMk cId="2398233184" sldId="291"/>
        </pc:sldMkLst>
        <pc:spChg chg="mod">
          <ac:chgData name="Priscila Martini Bernardi Garzella" userId="1e4549c1-788e-42d9-b558-376d1391529f" providerId="ADAL" clId="{2D320B74-9CA4-4EFB-962C-ABECB8912888}" dt="2024-04-18T17:09:22.748" v="1298" actId="108"/>
          <ac:spMkLst>
            <pc:docMk/>
            <pc:sldMk cId="2398233184" sldId="291"/>
            <ac:spMk id="81" creationId="{E267F567-019F-4658-879B-3670BE128C7C}"/>
          </ac:spMkLst>
        </pc:spChg>
        <pc:spChg chg="mod">
          <ac:chgData name="Priscila Martini Bernardi Garzella" userId="1e4549c1-788e-42d9-b558-376d1391529f" providerId="ADAL" clId="{2D320B74-9CA4-4EFB-962C-ABECB8912888}" dt="2024-04-18T17:11:13.052" v="1376" actId="1036"/>
          <ac:spMkLst>
            <pc:docMk/>
            <pc:sldMk cId="2398233184" sldId="291"/>
            <ac:spMk id="82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0:03.029" v="1309" actId="478"/>
          <ac:spMkLst>
            <pc:docMk/>
            <pc:sldMk cId="2398233184" sldId="291"/>
            <ac:spMk id="88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0:20.873" v="1314" actId="478"/>
          <ac:spMkLst>
            <pc:docMk/>
            <pc:sldMk cId="2398233184" sldId="291"/>
            <ac:spMk id="89" creationId="{00000000-0008-0000-0000-000008000000}"/>
          </ac:spMkLst>
        </pc:spChg>
        <pc:spChg chg="add del">
          <ac:chgData name="Priscila Martini Bernardi Garzella" userId="1e4549c1-788e-42d9-b558-376d1391529f" providerId="ADAL" clId="{2D320B74-9CA4-4EFB-962C-ABECB8912888}" dt="2024-04-18T17:10:23.069" v="1315" actId="478"/>
          <ac:spMkLst>
            <pc:docMk/>
            <pc:sldMk cId="2398233184" sldId="291"/>
            <ac:spMk id="90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10:18.496" v="1313" actId="478"/>
          <ac:spMkLst>
            <pc:docMk/>
            <pc:sldMk cId="2398233184" sldId="291"/>
            <ac:spMk id="91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0:08.640" v="1310" actId="478"/>
          <ac:spMkLst>
            <pc:docMk/>
            <pc:sldMk cId="2398233184" sldId="291"/>
            <ac:spMk id="92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0:03.029" v="1309" actId="478"/>
          <ac:spMkLst>
            <pc:docMk/>
            <pc:sldMk cId="2398233184" sldId="291"/>
            <ac:spMk id="96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0:27.538" v="1317" actId="478"/>
          <ac:spMkLst>
            <pc:docMk/>
            <pc:sldMk cId="2398233184" sldId="291"/>
            <ac:spMk id="97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0:08.640" v="1310" actId="478"/>
          <ac:spMkLst>
            <pc:docMk/>
            <pc:sldMk cId="2398233184" sldId="291"/>
            <ac:spMk id="98" creationId="{00000000-0008-0000-0000-000009000000}"/>
          </ac:spMkLst>
        </pc:spChg>
        <pc:spChg chg="add del">
          <ac:chgData name="Priscila Martini Bernardi Garzella" userId="1e4549c1-788e-42d9-b558-376d1391529f" providerId="ADAL" clId="{2D320B74-9CA4-4EFB-962C-ABECB8912888}" dt="2024-04-18T17:10:25.783" v="1316" actId="478"/>
          <ac:spMkLst>
            <pc:docMk/>
            <pc:sldMk cId="2398233184" sldId="291"/>
            <ac:spMk id="99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0:30.529" v="1318" actId="478"/>
          <ac:spMkLst>
            <pc:docMk/>
            <pc:sldMk cId="2398233184" sldId="291"/>
            <ac:spMk id="100" creationId="{00000000-0008-0000-0000-00000C000000}"/>
          </ac:spMkLst>
        </pc:spChg>
        <pc:spChg chg="mod">
          <ac:chgData name="Priscila Martini Bernardi Garzella" userId="1e4549c1-788e-42d9-b558-376d1391529f" providerId="ADAL" clId="{2D320B74-9CA4-4EFB-962C-ABECB8912888}" dt="2024-04-18T17:10:41.653" v="1351"/>
          <ac:spMkLst>
            <pc:docMk/>
            <pc:sldMk cId="2398233184" sldId="291"/>
            <ac:spMk id="108" creationId="{E267F567-019F-4658-879B-3670BE128C7C}"/>
          </ac:spMkLst>
        </pc:spChg>
        <pc:spChg chg="del">
          <ac:chgData name="Priscila Martini Bernardi Garzella" userId="1e4549c1-788e-42d9-b558-376d1391529f" providerId="ADAL" clId="{2D320B74-9CA4-4EFB-962C-ABECB8912888}" dt="2024-04-18T17:09:26.104" v="1299" actId="478"/>
          <ac:spMkLst>
            <pc:docMk/>
            <pc:sldMk cId="2398233184" sldId="291"/>
            <ac:spMk id="109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09:05.595" v="1296" actId="478"/>
          <ac:spMkLst>
            <pc:docMk/>
            <pc:sldMk cId="2398233184" sldId="291"/>
            <ac:spMk id="115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09:41.061" v="1302" actId="478"/>
          <ac:spMkLst>
            <pc:docMk/>
            <pc:sldMk cId="2398233184" sldId="291"/>
            <ac:spMk id="116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09:43.451" v="1303" actId="478"/>
          <ac:spMkLst>
            <pc:docMk/>
            <pc:sldMk cId="2398233184" sldId="291"/>
            <ac:spMk id="117" creationId="{00000000-0008-0000-0000-000009000000}"/>
          </ac:spMkLst>
        </pc:spChg>
        <pc:spChg chg="del mod">
          <ac:chgData name="Priscila Martini Bernardi Garzella" userId="1e4549c1-788e-42d9-b558-376d1391529f" providerId="ADAL" clId="{2D320B74-9CA4-4EFB-962C-ABECB8912888}" dt="2024-04-18T17:09:49.901" v="1305" actId="478"/>
          <ac:spMkLst>
            <pc:docMk/>
            <pc:sldMk cId="2398233184" sldId="291"/>
            <ac:spMk id="118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09:52.907" v="1306" actId="478"/>
          <ac:spMkLst>
            <pc:docMk/>
            <pc:sldMk cId="2398233184" sldId="291"/>
            <ac:spMk id="119" creationId="{00000000-0008-0000-0000-00000C000000}"/>
          </ac:spMkLst>
        </pc:spChg>
        <pc:spChg chg="del mod">
          <ac:chgData name="Priscila Martini Bernardi Garzella" userId="1e4549c1-788e-42d9-b558-376d1391529f" providerId="ADAL" clId="{2D320B74-9CA4-4EFB-962C-ABECB8912888}" dt="2024-04-18T17:09:02.543" v="1295" actId="478"/>
          <ac:spMkLst>
            <pc:docMk/>
            <pc:sldMk cId="2398233184" sldId="291"/>
            <ac:spMk id="123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09:37.798" v="1301" actId="478"/>
          <ac:spMkLst>
            <pc:docMk/>
            <pc:sldMk cId="2398233184" sldId="291"/>
            <ac:spMk id="124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09:35.926" v="1300" actId="478"/>
          <ac:spMkLst>
            <pc:docMk/>
            <pc:sldMk cId="2398233184" sldId="291"/>
            <ac:spMk id="125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09:56.284" v="1307" actId="478"/>
          <ac:spMkLst>
            <pc:docMk/>
            <pc:sldMk cId="2398233184" sldId="291"/>
            <ac:spMk id="126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09:58.511" v="1308" actId="478"/>
          <ac:spMkLst>
            <pc:docMk/>
            <pc:sldMk cId="2398233184" sldId="291"/>
            <ac:spMk id="127" creationId="{00000000-0008-0000-0000-00000C000000}"/>
          </ac:spMkLst>
        </pc:spChg>
        <pc:cxnChg chg="add del">
          <ac:chgData name="Priscila Martini Bernardi Garzella" userId="1e4549c1-788e-42d9-b558-376d1391529f" providerId="ADAL" clId="{2D320B74-9CA4-4EFB-962C-ABECB8912888}" dt="2024-04-18T17:10:13.661" v="1312" actId="478"/>
          <ac:cxnSpMkLst>
            <pc:docMk/>
            <pc:sldMk cId="2398233184" sldId="291"/>
            <ac:cxnSpMk id="93" creationId="{00000000-0000-0000-0000-000000000000}"/>
          </ac:cxnSpMkLst>
        </pc:cxnChg>
      </pc:sldChg>
      <pc:sldChg chg="addSp delSp modSp add mod ord">
        <pc:chgData name="Priscila Martini Bernardi Garzella" userId="1e4549c1-788e-42d9-b558-376d1391529f" providerId="ADAL" clId="{2D320B74-9CA4-4EFB-962C-ABECB8912888}" dt="2024-04-18T19:34:19.561" v="1645" actId="20577"/>
        <pc:sldMkLst>
          <pc:docMk/>
          <pc:sldMk cId="3822245325" sldId="292"/>
        </pc:sldMkLst>
        <pc:spChg chg="add mod">
          <ac:chgData name="Priscila Martini Bernardi Garzella" userId="1e4549c1-788e-42d9-b558-376d1391529f" providerId="ADAL" clId="{2D320B74-9CA4-4EFB-962C-ABECB8912888}" dt="2024-04-18T19:34:19.561" v="1645" actId="20577"/>
          <ac:spMkLst>
            <pc:docMk/>
            <pc:sldMk cId="3822245325" sldId="292"/>
            <ac:spMk id="2" creationId="{534E3FC6-321E-D077-EC85-880C0CED7374}"/>
          </ac:spMkLst>
        </pc:spChg>
        <pc:spChg chg="del">
          <ac:chgData name="Priscila Martini Bernardi Garzella" userId="1e4549c1-788e-42d9-b558-376d1391529f" providerId="ADAL" clId="{2D320B74-9CA4-4EFB-962C-ABECB8912888}" dt="2024-04-18T17:14:50.957" v="1470" actId="478"/>
          <ac:spMkLst>
            <pc:docMk/>
            <pc:sldMk cId="3822245325" sldId="292"/>
            <ac:spMk id="2" creationId="{9A2B9BB0-47F7-FE96-0E6A-EC02804395B1}"/>
          </ac:spMkLst>
        </pc:spChg>
        <pc:spChg chg="mod">
          <ac:chgData name="Priscila Martini Bernardi Garzella" userId="1e4549c1-788e-42d9-b558-376d1391529f" providerId="ADAL" clId="{2D320B74-9CA4-4EFB-962C-ABECB8912888}" dt="2024-04-18T19:33:29.875" v="1510" actId="1076"/>
          <ac:spMkLst>
            <pc:docMk/>
            <pc:sldMk cId="3822245325" sldId="292"/>
            <ac:spMk id="40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01.921" v="1447" actId="478"/>
          <ac:spMkLst>
            <pc:docMk/>
            <pc:sldMk cId="3822245325" sldId="292"/>
            <ac:spMk id="46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4:04.414" v="1449" actId="478"/>
          <ac:spMkLst>
            <pc:docMk/>
            <pc:sldMk cId="3822245325" sldId="292"/>
            <ac:spMk id="47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9.144" v="1445" actId="478"/>
          <ac:spMkLst>
            <pc:docMk/>
            <pc:sldMk cId="3822245325" sldId="292"/>
            <ac:spMk id="60" creationId="{00000000-0008-0000-0000-00005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00.764" v="1446" actId="478"/>
          <ac:spMkLst>
            <pc:docMk/>
            <pc:sldMk cId="3822245325" sldId="292"/>
            <ac:spMk id="63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03.124" v="1448" actId="478"/>
          <ac:spMkLst>
            <pc:docMk/>
            <pc:sldMk cId="3822245325" sldId="292"/>
            <ac:spMk id="64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9.144" v="1445" actId="478"/>
          <ac:spMkLst>
            <pc:docMk/>
            <pc:sldMk cId="3822245325" sldId="292"/>
            <ac:spMk id="75" creationId="{6D8B9612-02C5-7A77-AB13-33096FC6F6C7}"/>
          </ac:spMkLst>
        </pc:spChg>
        <pc:spChg chg="del">
          <ac:chgData name="Priscila Martini Bernardi Garzella" userId="1e4549c1-788e-42d9-b558-376d1391529f" providerId="ADAL" clId="{2D320B74-9CA4-4EFB-962C-ABECB8912888}" dt="2024-04-18T17:14:10.145" v="1450" actId="478"/>
          <ac:spMkLst>
            <pc:docMk/>
            <pc:sldMk cId="3822245325" sldId="292"/>
            <ac:spMk id="76" creationId="{D2FFF3C4-682B-E9E8-CD45-CF6AB7BB1E77}"/>
          </ac:spMkLst>
        </pc:spChg>
        <pc:spChg chg="del">
          <ac:chgData name="Priscila Martini Bernardi Garzella" userId="1e4549c1-788e-42d9-b558-376d1391529f" providerId="ADAL" clId="{2D320B74-9CA4-4EFB-962C-ABECB8912888}" dt="2024-04-18T17:13:59.144" v="1445" actId="478"/>
          <ac:spMkLst>
            <pc:docMk/>
            <pc:sldMk cId="3822245325" sldId="292"/>
            <ac:spMk id="77" creationId="{9C0D5A2E-6395-B1ED-F050-5E3639D46A68}"/>
          </ac:spMkLst>
        </pc:spChg>
        <pc:spChg chg="mod">
          <ac:chgData name="Priscila Martini Bernardi Garzella" userId="1e4549c1-788e-42d9-b558-376d1391529f" providerId="ADAL" clId="{2D320B74-9CA4-4EFB-962C-ABECB8912888}" dt="2024-04-18T17:15:24.162" v="1495" actId="108"/>
          <ac:spMkLst>
            <pc:docMk/>
            <pc:sldMk cId="3822245325" sldId="292"/>
            <ac:spMk id="220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3:49.428" v="1443" actId="108"/>
          <ac:spMkLst>
            <pc:docMk/>
            <pc:sldMk cId="3822245325" sldId="292"/>
            <ac:spMk id="225" creationId="{E267F567-019F-4658-879B-3670BE128C7C}"/>
          </ac:spMkLst>
        </pc:spChg>
        <pc:spChg chg="mod">
          <ac:chgData name="Priscila Martini Bernardi Garzella" userId="1e4549c1-788e-42d9-b558-376d1391529f" providerId="ADAL" clId="{2D320B74-9CA4-4EFB-962C-ABECB8912888}" dt="2024-04-18T17:16:39.347" v="1509" actId="255"/>
          <ac:spMkLst>
            <pc:docMk/>
            <pc:sldMk cId="3822245325" sldId="292"/>
            <ac:spMk id="289" creationId="{00000000-0008-0000-0000-00000A000000}"/>
          </ac:spMkLst>
        </pc:spChg>
        <pc:spChg chg="add del mod">
          <ac:chgData name="Priscila Martini Bernardi Garzella" userId="1e4549c1-788e-42d9-b558-376d1391529f" providerId="ADAL" clId="{2D320B74-9CA4-4EFB-962C-ABECB8912888}" dt="2024-04-18T17:15:05.609" v="1491" actId="20577"/>
          <ac:spMkLst>
            <pc:docMk/>
            <pc:sldMk cId="3822245325" sldId="292"/>
            <ac:spMk id="291" creationId="{E267F567-019F-4658-879B-3670BE128C7C}"/>
          </ac:spMkLst>
        </pc:spChg>
        <pc:spChg chg="del">
          <ac:chgData name="Priscila Martini Bernardi Garzella" userId="1e4549c1-788e-42d9-b558-376d1391529f" providerId="ADAL" clId="{2D320B74-9CA4-4EFB-962C-ABECB8912888}" dt="2024-04-18T17:13:55.667" v="1444" actId="478"/>
          <ac:spMkLst>
            <pc:docMk/>
            <pc:sldMk cId="3822245325" sldId="292"/>
            <ac:spMk id="292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4.523" v="1458" actId="478"/>
          <ac:spMkLst>
            <pc:docMk/>
            <pc:sldMk cId="3822245325" sldId="292"/>
            <ac:spMk id="293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3.249" v="1457" actId="478"/>
          <ac:spMkLst>
            <pc:docMk/>
            <pc:sldMk cId="3822245325" sldId="292"/>
            <ac:spMk id="294" creationId="{00000000-0008-0000-0000-000009000000}"/>
          </ac:spMkLst>
        </pc:spChg>
        <pc:spChg chg="add del">
          <ac:chgData name="Priscila Martini Bernardi Garzella" userId="1e4549c1-788e-42d9-b558-376d1391529f" providerId="ADAL" clId="{2D320B74-9CA4-4EFB-962C-ABECB8912888}" dt="2024-04-18T17:14:35.355" v="1466" actId="478"/>
          <ac:spMkLst>
            <pc:docMk/>
            <pc:sldMk cId="3822245325" sldId="292"/>
            <ac:spMk id="295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10.145" v="1450" actId="478"/>
          <ac:spMkLst>
            <pc:docMk/>
            <pc:sldMk cId="3822245325" sldId="292"/>
            <ac:spMk id="296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5.667" v="1444" actId="478"/>
          <ac:spMkLst>
            <pc:docMk/>
            <pc:sldMk cId="3822245325" sldId="292"/>
            <ac:spMk id="298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1.882" v="1456" actId="478"/>
          <ac:spMkLst>
            <pc:docMk/>
            <pc:sldMk cId="3822245325" sldId="292"/>
            <ac:spMk id="299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4:19.187" v="1454" actId="478"/>
          <ac:spMkLst>
            <pc:docMk/>
            <pc:sldMk cId="3822245325" sldId="292"/>
            <ac:spMk id="300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0.361" v="1455" actId="478"/>
          <ac:spMkLst>
            <pc:docMk/>
            <pc:sldMk cId="3822245325" sldId="292"/>
            <ac:spMk id="301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40.426" v="1467" actId="478"/>
          <ac:spMkLst>
            <pc:docMk/>
            <pc:sldMk cId="3822245325" sldId="292"/>
            <ac:spMk id="302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5.667" v="1444" actId="478"/>
          <ac:spMkLst>
            <pc:docMk/>
            <pc:sldMk cId="3822245325" sldId="292"/>
            <ac:spMk id="305" creationId="{00000000-0008-0000-0000-00000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10.145" v="1450" actId="478"/>
          <ac:spMkLst>
            <pc:docMk/>
            <pc:sldMk cId="3822245325" sldId="292"/>
            <ac:spMk id="306" creationId="{00000000-0008-0000-0000-000008000000}"/>
          </ac:spMkLst>
        </pc:spChg>
        <pc:spChg chg="add del">
          <ac:chgData name="Priscila Martini Bernardi Garzella" userId="1e4549c1-788e-42d9-b558-376d1391529f" providerId="ADAL" clId="{2D320B74-9CA4-4EFB-962C-ABECB8912888}" dt="2024-04-18T17:14:17.614" v="1453" actId="478"/>
          <ac:spMkLst>
            <pc:docMk/>
            <pc:sldMk cId="3822245325" sldId="292"/>
            <ac:spMk id="307" creationId="{00000000-0008-0000-0000-000009000000}"/>
          </ac:spMkLst>
        </pc:spChg>
        <pc:spChg chg="mod">
          <ac:chgData name="Priscila Martini Bernardi Garzella" userId="1e4549c1-788e-42d9-b558-376d1391529f" providerId="ADAL" clId="{2D320B74-9CA4-4EFB-962C-ABECB8912888}" dt="2024-04-18T17:14:43.565" v="1469" actId="6549"/>
          <ac:spMkLst>
            <pc:docMk/>
            <pc:sldMk cId="3822245325" sldId="292"/>
            <ac:spMk id="308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42.078" v="1468" actId="478"/>
          <ac:spMkLst>
            <pc:docMk/>
            <pc:sldMk cId="3822245325" sldId="292"/>
            <ac:spMk id="309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4:10.145" v="1450" actId="478"/>
          <ac:spMkLst>
            <pc:docMk/>
            <pc:sldMk cId="3822245325" sldId="292"/>
            <ac:spMk id="310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4:31.097" v="1463" actId="478"/>
          <ac:spMkLst>
            <pc:docMk/>
            <pc:sldMk cId="3822245325" sldId="292"/>
            <ac:spMk id="311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14:32.564" v="1464" actId="478"/>
          <ac:spMkLst>
            <pc:docMk/>
            <pc:sldMk cId="3822245325" sldId="292"/>
            <ac:spMk id="312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9.855" v="1462" actId="478"/>
          <ac:spMkLst>
            <pc:docMk/>
            <pc:sldMk cId="3822245325" sldId="292"/>
            <ac:spMk id="313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5.667" v="1444" actId="478"/>
          <ac:spMkLst>
            <pc:docMk/>
            <pc:sldMk cId="3822245325" sldId="292"/>
            <ac:spMk id="315" creationId="{00000000-0008-0000-0000-00005A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7.370" v="1460" actId="478"/>
          <ac:spMkLst>
            <pc:docMk/>
            <pc:sldMk cId="3822245325" sldId="292"/>
            <ac:spMk id="318" creationId="{00000000-0008-0000-0000-000008000000}"/>
          </ac:spMkLst>
        </pc:spChg>
        <pc:spChg chg="del">
          <ac:chgData name="Priscila Martini Bernardi Garzella" userId="1e4549c1-788e-42d9-b558-376d1391529f" providerId="ADAL" clId="{2D320B74-9CA4-4EFB-962C-ABECB8912888}" dt="2024-04-18T17:14:33.766" v="1465" actId="478"/>
          <ac:spMkLst>
            <pc:docMk/>
            <pc:sldMk cId="3822245325" sldId="292"/>
            <ac:spMk id="319" creationId="{00000000-0008-0000-0000-000009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6.122" v="1459" actId="478"/>
          <ac:spMkLst>
            <pc:docMk/>
            <pc:sldMk cId="3822245325" sldId="292"/>
            <ac:spMk id="320" creationId="{00000000-0008-0000-0000-00000B000000}"/>
          </ac:spMkLst>
        </pc:spChg>
        <pc:spChg chg="del">
          <ac:chgData name="Priscila Martini Bernardi Garzella" userId="1e4549c1-788e-42d9-b558-376d1391529f" providerId="ADAL" clId="{2D320B74-9CA4-4EFB-962C-ABECB8912888}" dt="2024-04-18T17:14:28.604" v="1461" actId="478"/>
          <ac:spMkLst>
            <pc:docMk/>
            <pc:sldMk cId="3822245325" sldId="292"/>
            <ac:spMk id="321" creationId="{00000000-0008-0000-0000-00000C000000}"/>
          </ac:spMkLst>
        </pc:spChg>
        <pc:spChg chg="del">
          <ac:chgData name="Priscila Martini Bernardi Garzella" userId="1e4549c1-788e-42d9-b558-376d1391529f" providerId="ADAL" clId="{2D320B74-9CA4-4EFB-962C-ABECB8912888}" dt="2024-04-18T17:13:55.667" v="1444" actId="478"/>
          <ac:spMkLst>
            <pc:docMk/>
            <pc:sldMk cId="3822245325" sldId="292"/>
            <ac:spMk id="322" creationId="{00000000-0008-0000-0000-00000A000000}"/>
          </ac:spMkLst>
        </pc:spChg>
        <pc:spChg chg="mod">
          <ac:chgData name="Priscila Martini Bernardi Garzella" userId="1e4549c1-788e-42d9-b558-376d1391529f" providerId="ADAL" clId="{2D320B74-9CA4-4EFB-962C-ABECB8912888}" dt="2024-04-18T17:15:51.767" v="1497" actId="255"/>
          <ac:spMkLst>
            <pc:docMk/>
            <pc:sldMk cId="3822245325" sldId="292"/>
            <ac:spMk id="392" creationId="{00000000-0008-0000-0000-00000A000000}"/>
          </ac:spMkLst>
        </pc:spChg>
        <pc:cxnChg chg="mod">
          <ac:chgData name="Priscila Martini Bernardi Garzella" userId="1e4549c1-788e-42d9-b558-376d1391529f" providerId="ADAL" clId="{2D320B74-9CA4-4EFB-962C-ABECB8912888}" dt="2024-04-18T17:15:18.292" v="1494" actId="1076"/>
          <ac:cxnSpMkLst>
            <pc:docMk/>
            <pc:sldMk cId="3822245325" sldId="292"/>
            <ac:cxnSpMk id="278" creationId="{00000000-0000-0000-0000-000000000000}"/>
          </ac:cxnSpMkLst>
        </pc:cxnChg>
        <pc:cxnChg chg="mod">
          <ac:chgData name="Priscila Martini Bernardi Garzella" userId="1e4549c1-788e-42d9-b558-376d1391529f" providerId="ADAL" clId="{2D320B74-9CA4-4EFB-962C-ABECB8912888}" dt="2024-04-18T17:16:02.792" v="1500" actId="1076"/>
          <ac:cxnSpMkLst>
            <pc:docMk/>
            <pc:sldMk cId="3822245325" sldId="292"/>
            <ac:cxnSpMk id="284" creationId="{00000000-0000-0000-0000-000000000000}"/>
          </ac:cxnSpMkLst>
        </pc:cxnChg>
        <pc:cxnChg chg="add del">
          <ac:chgData name="Priscila Martini Bernardi Garzella" userId="1e4549c1-788e-42d9-b558-376d1391529f" providerId="ADAL" clId="{2D320B74-9CA4-4EFB-962C-ABECB8912888}" dt="2024-04-18T17:14:15.106" v="1452" actId="478"/>
          <ac:cxnSpMkLst>
            <pc:docMk/>
            <pc:sldMk cId="3822245325" sldId="292"/>
            <ac:cxnSpMk id="304" creationId="{00000000-0000-0000-0000-000000000000}"/>
          </ac:cxnSpMkLst>
        </pc:cxnChg>
      </pc:sldChg>
    </pc:docChg>
  </pc:docChgLst>
  <pc:docChgLst>
    <pc:chgData name="Amanda Brassaroto Gimenes" userId="S::amanda.gimenes_hsl.org.br#ext#@sbibae.onmicrosoft.com::e0919b0d-790a-4be0-b39d-690507500847" providerId="AD" clId="Web-{12BFDE4D-93CE-05DB-B73C-A6A3C190F78F}"/>
    <pc:docChg chg="modSld">
      <pc:chgData name="Amanda Brassaroto Gimenes" userId="S::amanda.gimenes_hsl.org.br#ext#@sbibae.onmicrosoft.com::e0919b0d-790a-4be0-b39d-690507500847" providerId="AD" clId="Web-{12BFDE4D-93CE-05DB-B73C-A6A3C190F78F}" dt="2024-04-17T12:03:47.984" v="1" actId="1076"/>
      <pc:docMkLst>
        <pc:docMk/>
      </pc:docMkLst>
      <pc:sldChg chg="modSp">
        <pc:chgData name="Amanda Brassaroto Gimenes" userId="S::amanda.gimenes_hsl.org.br#ext#@sbibae.onmicrosoft.com::e0919b0d-790a-4be0-b39d-690507500847" providerId="AD" clId="Web-{12BFDE4D-93CE-05DB-B73C-A6A3C190F78F}" dt="2024-04-17T12:03:47.984" v="1" actId="1076"/>
        <pc:sldMkLst>
          <pc:docMk/>
          <pc:sldMk cId="2778186845" sldId="290"/>
        </pc:sldMkLst>
        <pc:spChg chg="mod">
          <ac:chgData name="Amanda Brassaroto Gimenes" userId="S::amanda.gimenes_hsl.org.br#ext#@sbibae.onmicrosoft.com::e0919b0d-790a-4be0-b39d-690507500847" providerId="AD" clId="Web-{12BFDE4D-93CE-05DB-B73C-A6A3C190F78F}" dt="2024-04-17T12:03:47.984" v="1" actId="1076"/>
          <ac:spMkLst>
            <pc:docMk/>
            <pc:sldMk cId="2778186845" sldId="290"/>
            <ac:spMk id="225" creationId="{E267F567-019F-4658-879B-3670BE128C7C}"/>
          </ac:spMkLst>
        </pc:spChg>
      </pc:sldChg>
    </pc:docChg>
  </pc:docChgLst>
  <pc:docChgLst>
    <pc:chgData name="eduardo.piovani@bp.org.br" userId="S::urn:spo:guest#eduardo.piovani@bp.org.br::" providerId="AD" clId="Web-{ADB65FD7-218B-68EA-401F-2C28DE87FD4D}"/>
    <pc:docChg chg="modSld">
      <pc:chgData name="eduardo.piovani@bp.org.br" userId="S::urn:spo:guest#eduardo.piovani@bp.org.br::" providerId="AD" clId="Web-{ADB65FD7-218B-68EA-401F-2C28DE87FD4D}" dt="2024-04-09T17:16:52.004" v="0" actId="1076"/>
      <pc:docMkLst>
        <pc:docMk/>
      </pc:docMkLst>
      <pc:sldChg chg="modSp">
        <pc:chgData name="eduardo.piovani@bp.org.br" userId="S::urn:spo:guest#eduardo.piovani@bp.org.br::" providerId="AD" clId="Web-{ADB65FD7-218B-68EA-401F-2C28DE87FD4D}" dt="2024-04-09T17:16:52.004" v="0" actId="1076"/>
        <pc:sldMkLst>
          <pc:docMk/>
          <pc:sldMk cId="2778186845" sldId="290"/>
        </pc:sldMkLst>
        <pc:spChg chg="mod">
          <ac:chgData name="eduardo.piovani@bp.org.br" userId="S::urn:spo:guest#eduardo.piovani@bp.org.br::" providerId="AD" clId="Web-{ADB65FD7-218B-68EA-401F-2C28DE87FD4D}" dt="2024-04-09T17:16:52.004" v="0" actId="1076"/>
          <ac:spMkLst>
            <pc:docMk/>
            <pc:sldMk cId="2778186845" sldId="290"/>
            <ac:spMk id="289" creationId="{00000000-0008-0000-0000-00000A000000}"/>
          </ac:spMkLst>
        </pc:spChg>
      </pc:sldChg>
    </pc:docChg>
  </pc:docChgLst>
  <pc:docChgLst>
    <pc:chgData name="patrickjacobsen1" userId="S::patrickjacobsen1_hotmail.com#ext#@sbibae.onmicrosoft.com::58f04d8d-bead-4f16-83f7-ba637de9dd55" providerId="AD" clId="Web-{918854A8-E992-B373-18CC-AF011968B512}"/>
    <pc:docChg chg="modSld">
      <pc:chgData name="patrickjacobsen1" userId="S::patrickjacobsen1_hotmail.com#ext#@sbibae.onmicrosoft.com::58f04d8d-bead-4f16-83f7-ba637de9dd55" providerId="AD" clId="Web-{918854A8-E992-B373-18CC-AF011968B512}" dt="2024-04-19T14:36:48.850" v="248"/>
      <pc:docMkLst>
        <pc:docMk/>
      </pc:docMkLst>
      <pc:sldChg chg="modSp">
        <pc:chgData name="patrickjacobsen1" userId="S::patrickjacobsen1_hotmail.com#ext#@sbibae.onmicrosoft.com::58f04d8d-bead-4f16-83f7-ba637de9dd55" providerId="AD" clId="Web-{918854A8-E992-B373-18CC-AF011968B512}" dt="2024-04-19T12:38:22.701" v="6" actId="20577"/>
        <pc:sldMkLst>
          <pc:docMk/>
          <pc:sldMk cId="2869775380" sldId="269"/>
        </pc:sldMkLst>
        <pc:spChg chg="mod">
          <ac:chgData name="patrickjacobsen1" userId="S::patrickjacobsen1_hotmail.com#ext#@sbibae.onmicrosoft.com::58f04d8d-bead-4f16-83f7-ba637de9dd55" providerId="AD" clId="Web-{918854A8-E992-B373-18CC-AF011968B512}" dt="2024-04-19T12:38:22.701" v="6" actId="20577"/>
          <ac:spMkLst>
            <pc:docMk/>
            <pc:sldMk cId="2869775380" sldId="269"/>
            <ac:spMk id="4" creationId="{3EF00A90-3745-EB98-E773-742876D088CA}"/>
          </ac:spMkLst>
        </pc:spChg>
        <pc:spChg chg="mod">
          <ac:chgData name="patrickjacobsen1" userId="S::patrickjacobsen1_hotmail.com#ext#@sbibae.onmicrosoft.com::58f04d8d-bead-4f16-83f7-ba637de9dd55" providerId="AD" clId="Web-{918854A8-E992-B373-18CC-AF011968B512}" dt="2024-04-19T12:38:19.685" v="5"/>
          <ac:spMkLst>
            <pc:docMk/>
            <pc:sldMk cId="2869775380" sldId="269"/>
            <ac:spMk id="220" creationId="{00000000-0008-0000-0000-00000A000000}"/>
          </ac:spMkLst>
        </pc:spChg>
      </pc:sldChg>
      <pc:sldChg chg="addSp delSp modSp">
        <pc:chgData name="patrickjacobsen1" userId="S::patrickjacobsen1_hotmail.com#ext#@sbibae.onmicrosoft.com::58f04d8d-bead-4f16-83f7-ba637de9dd55" providerId="AD" clId="Web-{918854A8-E992-B373-18CC-AF011968B512}" dt="2024-04-19T14:36:48.850" v="248"/>
        <pc:sldMkLst>
          <pc:docMk/>
          <pc:sldMk cId="2398233184" sldId="291"/>
        </pc:sldMkLst>
        <pc:spChg chg="add del mod">
          <ac:chgData name="patrickjacobsen1" userId="S::patrickjacobsen1_hotmail.com#ext#@sbibae.onmicrosoft.com::58f04d8d-bead-4f16-83f7-ba637de9dd55" providerId="AD" clId="Web-{918854A8-E992-B373-18CC-AF011968B512}" dt="2024-04-19T13:42:59.436" v="128"/>
          <ac:spMkLst>
            <pc:docMk/>
            <pc:sldMk cId="2398233184" sldId="291"/>
            <ac:spMk id="3" creationId="{485C0874-DFE2-D56A-7BE9-BC3881B65D92}"/>
          </ac:spMkLst>
        </pc:spChg>
        <pc:spChg chg="add del mod">
          <ac:chgData name="patrickjacobsen1" userId="S::patrickjacobsen1_hotmail.com#ext#@sbibae.onmicrosoft.com::58f04d8d-bead-4f16-83f7-ba637de9dd55" providerId="AD" clId="Web-{918854A8-E992-B373-18CC-AF011968B512}" dt="2024-04-19T13:42:58.967" v="127"/>
          <ac:spMkLst>
            <pc:docMk/>
            <pc:sldMk cId="2398233184" sldId="291"/>
            <ac:spMk id="5" creationId="{DA22FA47-EB73-9C41-7ED5-B0216CA28FDB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6:15.943" v="247" actId="1076"/>
          <ac:spMkLst>
            <pc:docMk/>
            <pc:sldMk cId="2398233184" sldId="291"/>
            <ac:spMk id="7" creationId="{6B638DA0-6464-61B7-F6E2-1715E792240D}"/>
          </ac:spMkLst>
        </pc:spChg>
        <pc:spChg chg="mod">
          <ac:chgData name="patrickjacobsen1" userId="S::patrickjacobsen1_hotmail.com#ext#@sbibae.onmicrosoft.com::58f04d8d-bead-4f16-83f7-ba637de9dd55" providerId="AD" clId="Web-{918854A8-E992-B373-18CC-AF011968B512}" dt="2024-04-19T13:46:25.255" v="134" actId="20577"/>
          <ac:spMkLst>
            <pc:docMk/>
            <pc:sldMk cId="2398233184" sldId="291"/>
            <ac:spMk id="82" creationId="{00000000-0008-0000-0000-00000A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3:19:13.922" v="10"/>
          <ac:spMkLst>
            <pc:docMk/>
            <pc:sldMk cId="2398233184" sldId="291"/>
            <ac:spMk id="95" creationId="{00000000-0000-0000-0000-000000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3:19:16.516" v="11"/>
          <ac:spMkLst>
            <pc:docMk/>
            <pc:sldMk cId="2398233184" sldId="291"/>
            <ac:spMk id="122" creationId="{00000000-0000-0000-0000-000000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36:48.850" v="248"/>
          <ac:spMkLst>
            <pc:docMk/>
            <pc:sldMk cId="2398233184" sldId="291"/>
            <ac:spMk id="128" creationId="{00000000-0008-0000-0000-00000A000000}"/>
          </ac:spMkLst>
        </pc:spChg>
        <pc:grpChg chg="mod">
          <ac:chgData name="patrickjacobsen1" userId="S::patrickjacobsen1_hotmail.com#ext#@sbibae.onmicrosoft.com::58f04d8d-bead-4f16-83f7-ba637de9dd55" providerId="AD" clId="Web-{918854A8-E992-B373-18CC-AF011968B512}" dt="2024-04-19T13:42:50.155" v="125" actId="1076"/>
          <ac:grpSpMkLst>
            <pc:docMk/>
            <pc:sldMk cId="2398233184" sldId="291"/>
            <ac:grpSpMk id="79" creationId="{00000000-0000-0000-0000-000000000000}"/>
          </ac:grpSpMkLst>
        </pc:grpChg>
        <pc:cxnChg chg="del">
          <ac:chgData name="patrickjacobsen1" userId="S::patrickjacobsen1_hotmail.com#ext#@sbibae.onmicrosoft.com::58f04d8d-bead-4f16-83f7-ba637de9dd55" providerId="AD" clId="Web-{918854A8-E992-B373-18CC-AF011968B512}" dt="2024-04-19T13:35:53.047" v="61"/>
          <ac:cxnSpMkLst>
            <pc:docMk/>
            <pc:sldMk cId="2398233184" sldId="291"/>
            <ac:cxnSpMk id="93" creationId="{00000000-0000-0000-0000-000000000000}"/>
          </ac:cxnSpMkLst>
        </pc:cxnChg>
        <pc:cxnChg chg="del">
          <ac:chgData name="patrickjacobsen1" userId="S::patrickjacobsen1_hotmail.com#ext#@sbibae.onmicrosoft.com::58f04d8d-bead-4f16-83f7-ba637de9dd55" providerId="AD" clId="Web-{918854A8-E992-B373-18CC-AF011968B512}" dt="2024-04-19T14:36:01.145" v="245"/>
          <ac:cxnSpMkLst>
            <pc:docMk/>
            <pc:sldMk cId="2398233184" sldId="291"/>
            <ac:cxnSpMk id="120" creationId="{00000000-0000-0000-0000-000000000000}"/>
          </ac:cxnSpMkLst>
        </pc:cxnChg>
      </pc:sldChg>
      <pc:sldChg chg="addSp delSp modSp">
        <pc:chgData name="patrickjacobsen1" userId="S::patrickjacobsen1_hotmail.com#ext#@sbibae.onmicrosoft.com::58f04d8d-bead-4f16-83f7-ba637de9dd55" providerId="AD" clId="Web-{918854A8-E992-B373-18CC-AF011968B512}" dt="2024-04-19T14:35:44.411" v="244" actId="1076"/>
        <pc:sldMkLst>
          <pc:docMk/>
          <pc:sldMk cId="3822245325" sldId="292"/>
        </pc:sldMkLst>
        <pc:spChg chg="del">
          <ac:chgData name="patrickjacobsen1" userId="S::patrickjacobsen1_hotmail.com#ext#@sbibae.onmicrosoft.com::58f04d8d-bead-4f16-83f7-ba637de9dd55" providerId="AD" clId="Web-{918854A8-E992-B373-18CC-AF011968B512}" dt="2024-04-19T14:08:44.625" v="151"/>
          <ac:spMkLst>
            <pc:docMk/>
            <pc:sldMk cId="3822245325" sldId="292"/>
            <ac:spMk id="2" creationId="{534E3FC6-321E-D077-EC85-880C0CED7374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1:53.153" v="202" actId="1076"/>
          <ac:spMkLst>
            <pc:docMk/>
            <pc:sldMk cId="3822245325" sldId="292"/>
            <ac:spMk id="3" creationId="{468CB3EB-638F-490A-8F50-7546702A0A22}"/>
          </ac:spMkLst>
        </pc:spChg>
        <pc:spChg chg="add del">
          <ac:chgData name="patrickjacobsen1" userId="S::patrickjacobsen1_hotmail.com#ext#@sbibae.onmicrosoft.com::58f04d8d-bead-4f16-83f7-ba637de9dd55" providerId="AD" clId="Web-{918854A8-E992-B373-18CC-AF011968B512}" dt="2024-04-19T14:32:02.138" v="204"/>
          <ac:spMkLst>
            <pc:docMk/>
            <pc:sldMk cId="3822245325" sldId="292"/>
            <ac:spMk id="4" creationId="{27B47E6E-5221-E2F9-8338-C47BC31BFEBD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2:16.201" v="206" actId="1076"/>
          <ac:spMkLst>
            <pc:docMk/>
            <pc:sldMk cId="3822245325" sldId="292"/>
            <ac:spMk id="5" creationId="{D8C94613-FAA9-C0E3-8340-FF7DB9C3ED0C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2:44.936" v="209" actId="1076"/>
          <ac:spMkLst>
            <pc:docMk/>
            <pc:sldMk cId="3822245325" sldId="292"/>
            <ac:spMk id="6" creationId="{F604E980-F4A7-E3DD-E062-49EC3817EC50}"/>
          </ac:spMkLst>
        </pc:spChg>
        <pc:spChg chg="add del">
          <ac:chgData name="patrickjacobsen1" userId="S::patrickjacobsen1_hotmail.com#ext#@sbibae.onmicrosoft.com::58f04d8d-bead-4f16-83f7-ba637de9dd55" providerId="AD" clId="Web-{918854A8-E992-B373-18CC-AF011968B512}" dt="2024-04-19T14:32:59.405" v="211"/>
          <ac:spMkLst>
            <pc:docMk/>
            <pc:sldMk cId="3822245325" sldId="292"/>
            <ac:spMk id="7" creationId="{8514D230-44C5-E03D-B0B1-17BAF78C7028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3:30.735" v="217" actId="1076"/>
          <ac:spMkLst>
            <pc:docMk/>
            <pc:sldMk cId="3822245325" sldId="292"/>
            <ac:spMk id="8" creationId="{B7ACFA7F-2952-AAA0-26A8-0FCBCE936AF8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3:21.797" v="216" actId="1076"/>
          <ac:spMkLst>
            <pc:docMk/>
            <pc:sldMk cId="3822245325" sldId="292"/>
            <ac:spMk id="9" creationId="{792B1701-D23C-7A5D-C1A1-0FD7B6AFB721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3:40.094" v="219" actId="1076"/>
          <ac:spMkLst>
            <pc:docMk/>
            <pc:sldMk cId="3822245325" sldId="292"/>
            <ac:spMk id="10" creationId="{4E2D7B17-DFD1-4F29-30DE-E7CD16A52A54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3:47.876" v="221" actId="1076"/>
          <ac:spMkLst>
            <pc:docMk/>
            <pc:sldMk cId="3822245325" sldId="292"/>
            <ac:spMk id="11" creationId="{FFC47A3E-40BE-7486-FBBE-0DA45EFFE0B8}"/>
          </ac:spMkLst>
        </pc:spChg>
        <pc:spChg chg="add del">
          <ac:chgData name="patrickjacobsen1" userId="S::patrickjacobsen1_hotmail.com#ext#@sbibae.onmicrosoft.com::58f04d8d-bead-4f16-83f7-ba637de9dd55" providerId="AD" clId="Web-{918854A8-E992-B373-18CC-AF011968B512}" dt="2024-04-19T14:33:57.392" v="223"/>
          <ac:spMkLst>
            <pc:docMk/>
            <pc:sldMk cId="3822245325" sldId="292"/>
            <ac:spMk id="12" creationId="{003C8561-6C46-FC9B-89DA-87B17368099A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4:07.579" v="225" actId="1076"/>
          <ac:spMkLst>
            <pc:docMk/>
            <pc:sldMk cId="3822245325" sldId="292"/>
            <ac:spMk id="13" creationId="{53222D46-73B3-3487-F87F-EE4AB192F79B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4:18.267" v="228" actId="1076"/>
          <ac:spMkLst>
            <pc:docMk/>
            <pc:sldMk cId="3822245325" sldId="292"/>
            <ac:spMk id="14" creationId="{70E5AF8D-DAD8-8E2B-EAE2-A3638FC119D4}"/>
          </ac:spMkLst>
        </pc:spChg>
        <pc:spChg chg="add del mod">
          <ac:chgData name="patrickjacobsen1" userId="S::patrickjacobsen1_hotmail.com#ext#@sbibae.onmicrosoft.com::58f04d8d-bead-4f16-83f7-ba637de9dd55" providerId="AD" clId="Web-{918854A8-E992-B373-18CC-AF011968B512}" dt="2024-04-19T14:34:44.112" v="233"/>
          <ac:spMkLst>
            <pc:docMk/>
            <pc:sldMk cId="3822245325" sldId="292"/>
            <ac:spMk id="15" creationId="{FAFAED5B-553F-2D88-5754-1AFA71277E2D}"/>
          </ac:spMkLst>
        </pc:spChg>
        <pc:spChg chg="add del mod">
          <ac:chgData name="patrickjacobsen1" userId="S::patrickjacobsen1_hotmail.com#ext#@sbibae.onmicrosoft.com::58f04d8d-bead-4f16-83f7-ba637de9dd55" providerId="AD" clId="Web-{918854A8-E992-B373-18CC-AF011968B512}" dt="2024-04-19T14:35:03.987" v="237"/>
          <ac:spMkLst>
            <pc:docMk/>
            <pc:sldMk cId="3822245325" sldId="292"/>
            <ac:spMk id="16" creationId="{581279EA-98F0-F6DA-C29E-9776C329AACA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5:18.019" v="239" actId="1076"/>
          <ac:spMkLst>
            <pc:docMk/>
            <pc:sldMk cId="3822245325" sldId="292"/>
            <ac:spMk id="17" creationId="{506E5851-9BAC-6751-0BE4-135B748FE170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5:35.692" v="242" actId="1076"/>
          <ac:spMkLst>
            <pc:docMk/>
            <pc:sldMk cId="3822245325" sldId="292"/>
            <ac:spMk id="18" creationId="{ACC94728-67D2-4472-0113-623CAFAA9E9D}"/>
          </ac:spMkLst>
        </pc:spChg>
        <pc:spChg chg="add mod">
          <ac:chgData name="patrickjacobsen1" userId="S::patrickjacobsen1_hotmail.com#ext#@sbibae.onmicrosoft.com::58f04d8d-bead-4f16-83f7-ba637de9dd55" providerId="AD" clId="Web-{918854A8-E992-B373-18CC-AF011968B512}" dt="2024-04-19T14:35:44.411" v="244" actId="1076"/>
          <ac:spMkLst>
            <pc:docMk/>
            <pc:sldMk cId="3822245325" sldId="292"/>
            <ac:spMk id="19" creationId="{CC607FA7-0BCF-74CE-B490-4534C726703D}"/>
          </ac:spMkLst>
        </pc:spChg>
        <pc:spChg chg="del mod">
          <ac:chgData name="patrickjacobsen1" userId="S::patrickjacobsen1_hotmail.com#ext#@sbibae.onmicrosoft.com::58f04d8d-bead-4f16-83f7-ba637de9dd55" providerId="AD" clId="Web-{918854A8-E992-B373-18CC-AF011968B512}" dt="2024-04-19T14:12:08.601" v="154"/>
          <ac:spMkLst>
            <pc:docMk/>
            <pc:sldMk cId="3822245325" sldId="292"/>
            <ac:spMk id="40" creationId="{00000000-0008-0000-0000-00000A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12:15.163" v="158"/>
          <ac:spMkLst>
            <pc:docMk/>
            <pc:sldMk cId="3822245325" sldId="292"/>
            <ac:spMk id="41" creationId="{00000000-0008-0000-0000-000008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12:13.429" v="157"/>
          <ac:spMkLst>
            <pc:docMk/>
            <pc:sldMk cId="3822245325" sldId="292"/>
            <ac:spMk id="42" creationId="{00000000-0008-0000-0000-000009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12:10.101" v="155"/>
          <ac:spMkLst>
            <pc:docMk/>
            <pc:sldMk cId="3822245325" sldId="292"/>
            <ac:spMk id="43" creationId="{00000000-0008-0000-0000-00000B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12:12.163" v="156"/>
          <ac:spMkLst>
            <pc:docMk/>
            <pc:sldMk cId="3822245325" sldId="292"/>
            <ac:spMk id="44" creationId="{00000000-0008-0000-0000-00000C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34:50.081" v="234"/>
          <ac:spMkLst>
            <pc:docMk/>
            <pc:sldMk cId="3822245325" sldId="292"/>
            <ac:spMk id="181" creationId="{00000000-0008-0000-0000-000009000000}"/>
          </ac:spMkLst>
        </pc:spChg>
        <pc:spChg chg="mod">
          <ac:chgData name="patrickjacobsen1" userId="S::patrickjacobsen1_hotmail.com#ext#@sbibae.onmicrosoft.com::58f04d8d-bead-4f16-83f7-ba637de9dd55" providerId="AD" clId="Web-{918854A8-E992-B373-18CC-AF011968B512}" dt="2024-04-19T14:14:36.215" v="187" actId="20577"/>
          <ac:spMkLst>
            <pc:docMk/>
            <pc:sldMk cId="3822245325" sldId="292"/>
            <ac:spMk id="220" creationId="{00000000-0008-0000-0000-00000A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07:57.812" v="148"/>
          <ac:spMkLst>
            <pc:docMk/>
            <pc:sldMk cId="3822245325" sldId="292"/>
            <ac:spMk id="285" creationId="{00000000-0008-0000-0000-000008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08:00.108" v="149"/>
          <ac:spMkLst>
            <pc:docMk/>
            <pc:sldMk cId="3822245325" sldId="292"/>
            <ac:spMk id="286" creationId="{00000000-0008-0000-0000-000009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07:53.343" v="146"/>
          <ac:spMkLst>
            <pc:docMk/>
            <pc:sldMk cId="3822245325" sldId="292"/>
            <ac:spMk id="287" creationId="{00000000-0008-0000-0000-00000B000000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07:55.546" v="147"/>
          <ac:spMkLst>
            <pc:docMk/>
            <pc:sldMk cId="3822245325" sldId="292"/>
            <ac:spMk id="288" creationId="{00000000-0008-0000-0000-00000C000000}"/>
          </ac:spMkLst>
        </pc:spChg>
        <pc:spChg chg="del mod">
          <ac:chgData name="patrickjacobsen1" userId="S::patrickjacobsen1_hotmail.com#ext#@sbibae.onmicrosoft.com::58f04d8d-bead-4f16-83f7-ba637de9dd55" providerId="AD" clId="Web-{918854A8-E992-B373-18CC-AF011968B512}" dt="2024-04-19T14:07:44.295" v="145"/>
          <ac:spMkLst>
            <pc:docMk/>
            <pc:sldMk cId="3822245325" sldId="292"/>
            <ac:spMk id="289" creationId="{00000000-0008-0000-0000-00000A000000}"/>
          </ac:spMkLst>
        </pc:spChg>
        <pc:spChg chg="del mod">
          <ac:chgData name="patrickjacobsen1" userId="S::patrickjacobsen1_hotmail.com#ext#@sbibae.onmicrosoft.com::58f04d8d-bead-4f16-83f7-ba637de9dd55" providerId="AD" clId="Web-{918854A8-E992-B373-18CC-AF011968B512}" dt="2024-04-19T14:31:50.060" v="201"/>
          <ac:spMkLst>
            <pc:docMk/>
            <pc:sldMk cId="3822245325" sldId="292"/>
            <ac:spMk id="291" creationId="{E267F567-019F-4658-879B-3670BE128C7C}"/>
          </ac:spMkLst>
        </pc:spChg>
        <pc:spChg chg="del">
          <ac:chgData name="patrickjacobsen1" userId="S::patrickjacobsen1_hotmail.com#ext#@sbibae.onmicrosoft.com::58f04d8d-bead-4f16-83f7-ba637de9dd55" providerId="AD" clId="Web-{918854A8-E992-B373-18CC-AF011968B512}" dt="2024-04-19T14:34:12.705" v="226"/>
          <ac:spMkLst>
            <pc:docMk/>
            <pc:sldMk cId="3822245325" sldId="292"/>
            <ac:spMk id="316" creationId="{00000000-0000-0000-0000-000000000000}"/>
          </ac:spMkLst>
        </pc:spChg>
        <pc:spChg chg="mod">
          <ac:chgData name="patrickjacobsen1" userId="S::patrickjacobsen1_hotmail.com#ext#@sbibae.onmicrosoft.com::58f04d8d-bead-4f16-83f7-ba637de9dd55" providerId="AD" clId="Web-{918854A8-E992-B373-18CC-AF011968B512}" dt="2024-04-19T14:14:47.012" v="195" actId="20577"/>
          <ac:spMkLst>
            <pc:docMk/>
            <pc:sldMk cId="3822245325" sldId="292"/>
            <ac:spMk id="392" creationId="{00000000-0008-0000-0000-00000A000000}"/>
          </ac:spMkLst>
        </pc:spChg>
        <pc:cxnChg chg="del">
          <ac:chgData name="patrickjacobsen1" userId="S::patrickjacobsen1_hotmail.com#ext#@sbibae.onmicrosoft.com::58f04d8d-bead-4f16-83f7-ba637de9dd55" providerId="AD" clId="Web-{918854A8-E992-B373-18CC-AF011968B512}" dt="2024-04-19T14:08:01.796" v="150"/>
          <ac:cxnSpMkLst>
            <pc:docMk/>
            <pc:sldMk cId="3822245325" sldId="292"/>
            <ac:cxnSpMk id="65" creationId="{00000000-0000-0000-0000-000000000000}"/>
          </ac:cxnSpMkLst>
        </pc:cxnChg>
        <pc:cxnChg chg="mod">
          <ac:chgData name="patrickjacobsen1" userId="S::patrickjacobsen1_hotmail.com#ext#@sbibae.onmicrosoft.com::58f04d8d-bead-4f16-83f7-ba637de9dd55" providerId="AD" clId="Web-{918854A8-E992-B373-18CC-AF011968B512}" dt="2024-04-19T13:59:00.295" v="138" actId="1076"/>
          <ac:cxnSpMkLst>
            <pc:docMk/>
            <pc:sldMk cId="3822245325" sldId="292"/>
            <ac:cxnSpMk id="278" creationId="{00000000-0000-0000-0000-000000000000}"/>
          </ac:cxnSpMkLst>
        </pc:cxnChg>
        <pc:cxnChg chg="mod">
          <ac:chgData name="patrickjacobsen1" userId="S::patrickjacobsen1_hotmail.com#ext#@sbibae.onmicrosoft.com::58f04d8d-bead-4f16-83f7-ba637de9dd55" providerId="AD" clId="Web-{918854A8-E992-B373-18CC-AF011968B512}" dt="2024-04-19T13:58:56.607" v="137" actId="1076"/>
          <ac:cxnSpMkLst>
            <pc:docMk/>
            <pc:sldMk cId="3822245325" sldId="292"/>
            <ac:cxnSpMk id="279" creationId="{00000000-0000-0000-0000-000000000000}"/>
          </ac:cxnSpMkLst>
        </pc:cxnChg>
        <pc:cxnChg chg="del">
          <ac:chgData name="patrickjacobsen1" userId="S::patrickjacobsen1_hotmail.com#ext#@sbibae.onmicrosoft.com::58f04d8d-bead-4f16-83f7-ba637de9dd55" providerId="AD" clId="Web-{918854A8-E992-B373-18CC-AF011968B512}" dt="2024-04-19T14:12:16.507" v="159"/>
          <ac:cxnSpMkLst>
            <pc:docMk/>
            <pc:sldMk cId="3822245325" sldId="292"/>
            <ac:cxnSpMk id="284" creationId="{00000000-0000-0000-0000-000000000000}"/>
          </ac:cxnSpMkLst>
        </pc:cxnChg>
        <pc:cxnChg chg="mod">
          <ac:chgData name="patrickjacobsen1" userId="S::patrickjacobsen1_hotmail.com#ext#@sbibae.onmicrosoft.com::58f04d8d-bead-4f16-83f7-ba637de9dd55" providerId="AD" clId="Web-{918854A8-E992-B373-18CC-AF011968B512}" dt="2024-04-19T14:31:30.825" v="196" actId="1076"/>
          <ac:cxnSpMkLst>
            <pc:docMk/>
            <pc:sldMk cId="3822245325" sldId="292"/>
            <ac:cxnSpMk id="303" creationId="{00000000-0000-0000-0000-000000000000}"/>
          </ac:cxnSpMkLst>
        </pc:cxnChg>
        <pc:cxnChg chg="mod">
          <ac:chgData name="patrickjacobsen1" userId="S::patrickjacobsen1_hotmail.com#ext#@sbibae.onmicrosoft.com::58f04d8d-bead-4f16-83f7-ba637de9dd55" providerId="AD" clId="Web-{918854A8-E992-B373-18CC-AF011968B512}" dt="2024-04-19T14:31:33.044" v="197" actId="1076"/>
          <ac:cxnSpMkLst>
            <pc:docMk/>
            <pc:sldMk cId="3822245325" sldId="292"/>
            <ac:cxnSpMk id="304" creationId="{00000000-0000-0000-0000-000000000000}"/>
          </ac:cxnSpMkLst>
        </pc:cxnChg>
        <pc:cxnChg chg="del">
          <ac:chgData name="patrickjacobsen1" userId="S::patrickjacobsen1_hotmail.com#ext#@sbibae.onmicrosoft.com::58f04d8d-bead-4f16-83f7-ba637de9dd55" providerId="AD" clId="Web-{918854A8-E992-B373-18CC-AF011968B512}" dt="2024-04-19T14:12:27.695" v="161"/>
          <ac:cxnSpMkLst>
            <pc:docMk/>
            <pc:sldMk cId="3822245325" sldId="292"/>
            <ac:cxnSpMk id="314" creationId="{00000000-0000-0000-0000-000000000000}"/>
          </ac:cxnSpMkLst>
        </pc:cxnChg>
        <pc:cxnChg chg="del">
          <ac:chgData name="patrickjacobsen1" userId="S::patrickjacobsen1_hotmail.com#ext#@sbibae.onmicrosoft.com::58f04d8d-bead-4f16-83f7-ba637de9dd55" providerId="AD" clId="Web-{918854A8-E992-B373-18CC-AF011968B512}" dt="2024-04-19T14:12:25.648" v="160"/>
          <ac:cxnSpMkLst>
            <pc:docMk/>
            <pc:sldMk cId="3822245325" sldId="292"/>
            <ac:cxnSpMk id="317" creationId="{00000000-0000-0000-0000-000000000000}"/>
          </ac:cxnSpMkLst>
        </pc:cxnChg>
      </pc:sldChg>
    </pc:docChg>
  </pc:docChgLst>
  <pc:docChgLst>
    <pc:chgData name="eduardo.piovani@bp.org.br" userId="S::urn:spo:guest#eduardo.piovani@bp.org.br::" providerId="AD" clId="Web-{85267A53-402A-85B8-04AE-17C0D1F7AC01}"/>
    <pc:docChg chg="modSld">
      <pc:chgData name="eduardo.piovani@bp.org.br" userId="S::urn:spo:guest#eduardo.piovani@bp.org.br::" providerId="AD" clId="Web-{85267A53-402A-85B8-04AE-17C0D1F7AC01}" dt="2024-04-01T19:36:52.929" v="322" actId="1076"/>
      <pc:docMkLst>
        <pc:docMk/>
      </pc:docMkLst>
      <pc:sldChg chg="addSp delSp modSp">
        <pc:chgData name="eduardo.piovani@bp.org.br" userId="S::urn:spo:guest#eduardo.piovani@bp.org.br::" providerId="AD" clId="Web-{85267A53-402A-85B8-04AE-17C0D1F7AC01}" dt="2024-04-01T19:34:48.718" v="243" actId="20577"/>
        <pc:sldMkLst>
          <pc:docMk/>
          <pc:sldMk cId="399645652" sldId="288"/>
        </pc:sldMkLst>
        <pc:spChg chg="mod">
          <ac:chgData name="eduardo.piovani@bp.org.br" userId="S::urn:spo:guest#eduardo.piovani@bp.org.br::" providerId="AD" clId="Web-{85267A53-402A-85B8-04AE-17C0D1F7AC01}" dt="2024-04-01T19:34:36.842" v="242" actId="20577"/>
          <ac:spMkLst>
            <pc:docMk/>
            <pc:sldMk cId="399645652" sldId="288"/>
            <ac:spMk id="160" creationId="{00000000-0008-0000-0000-00000A000000}"/>
          </ac:spMkLst>
        </pc:spChg>
        <pc:spChg chg="add del mod">
          <ac:chgData name="eduardo.piovani@bp.org.br" userId="S::urn:spo:guest#eduardo.piovani@bp.org.br::" providerId="AD" clId="Web-{85267A53-402A-85B8-04AE-17C0D1F7AC01}" dt="2024-04-01T19:34:48.718" v="243" actId="20577"/>
          <ac:spMkLst>
            <pc:docMk/>
            <pc:sldMk cId="399645652" sldId="288"/>
            <ac:spMk id="161" creationId="{00000000-0008-0000-0000-00000A000000}"/>
          </ac:spMkLst>
        </pc:spChg>
        <pc:grpChg chg="mod">
          <ac:chgData name="eduardo.piovani@bp.org.br" userId="S::urn:spo:guest#eduardo.piovani@bp.org.br::" providerId="AD" clId="Web-{85267A53-402A-85B8-04AE-17C0D1F7AC01}" dt="2024-04-01T19:32:24.708" v="199" actId="1076"/>
          <ac:grpSpMkLst>
            <pc:docMk/>
            <pc:sldMk cId="399645652" sldId="288"/>
            <ac:grpSpMk id="3" creationId="{00000000-0000-0000-0000-000000000000}"/>
          </ac:grpSpMkLst>
        </pc:grpChg>
        <pc:cxnChg chg="mod">
          <ac:chgData name="eduardo.piovani@bp.org.br" userId="S::urn:spo:guest#eduardo.piovani@bp.org.br::" providerId="AD" clId="Web-{85267A53-402A-85B8-04AE-17C0D1F7AC01}" dt="2024-04-01T19:25:23.666" v="197" actId="1076"/>
          <ac:cxnSpMkLst>
            <pc:docMk/>
            <pc:sldMk cId="399645652" sldId="288"/>
            <ac:cxnSpMk id="170" creationId="{00000000-0000-0000-0000-000000000000}"/>
          </ac:cxnSpMkLst>
        </pc:cxnChg>
        <pc:cxnChg chg="del mod">
          <ac:chgData name="eduardo.piovani@bp.org.br" userId="S::urn:spo:guest#eduardo.piovani@bp.org.br::" providerId="AD" clId="Web-{85267A53-402A-85B8-04AE-17C0D1F7AC01}" dt="2024-04-01T19:18:06.826" v="1"/>
          <ac:cxnSpMkLst>
            <pc:docMk/>
            <pc:sldMk cId="399645652" sldId="288"/>
            <ac:cxnSpMk id="171" creationId="{00000000-0000-0000-0000-000000000000}"/>
          </ac:cxnSpMkLst>
        </pc:cxnChg>
      </pc:sldChg>
      <pc:sldChg chg="modSp">
        <pc:chgData name="eduardo.piovani@bp.org.br" userId="S::urn:spo:guest#eduardo.piovani@bp.org.br::" providerId="AD" clId="Web-{85267A53-402A-85B8-04AE-17C0D1F7AC01}" dt="2024-04-01T19:36:52.929" v="322" actId="1076"/>
        <pc:sldMkLst>
          <pc:docMk/>
          <pc:sldMk cId="2778186845" sldId="290"/>
        </pc:sldMkLst>
        <pc:spChg chg="mod">
          <ac:chgData name="eduardo.piovani@bp.org.br" userId="S::urn:spo:guest#eduardo.piovani@bp.org.br::" providerId="AD" clId="Web-{85267A53-402A-85B8-04AE-17C0D1F7AC01}" dt="2024-04-01T19:36:52.929" v="322" actId="1076"/>
          <ac:spMkLst>
            <pc:docMk/>
            <pc:sldMk cId="2778186845" sldId="290"/>
            <ac:spMk id="2" creationId="{995F9BDF-EA6D-AB38-98A0-BEBD75B75ACB}"/>
          </ac:spMkLst>
        </pc:spChg>
      </pc:sldChg>
    </pc:docChg>
  </pc:docChgLst>
  <pc:docChgLst>
    <pc:chgData name="eduardo.piovani@bp.org.br" userId="S::urn:spo:guest#eduardo.piovani@bp.org.br::" providerId="AD" clId="Web-{19D625C1-3B4C-61A8-6887-D21688A45EA9}"/>
    <pc:docChg chg="modSld">
      <pc:chgData name="eduardo.piovani@bp.org.br" userId="S::urn:spo:guest#eduardo.piovani@bp.org.br::" providerId="AD" clId="Web-{19D625C1-3B4C-61A8-6887-D21688A45EA9}" dt="2024-04-02T13:25:12.145" v="33"/>
      <pc:docMkLst>
        <pc:docMk/>
      </pc:docMkLst>
      <pc:sldChg chg="delSp modSp">
        <pc:chgData name="eduardo.piovani@bp.org.br" userId="S::urn:spo:guest#eduardo.piovani@bp.org.br::" providerId="AD" clId="Web-{19D625C1-3B4C-61A8-6887-D21688A45EA9}" dt="2024-04-02T13:25:12.145" v="33"/>
        <pc:sldMkLst>
          <pc:docMk/>
          <pc:sldMk cId="2778186845" sldId="290"/>
        </pc:sldMkLst>
        <pc:spChg chg="del mod">
          <ac:chgData name="eduardo.piovani@bp.org.br" userId="S::urn:spo:guest#eduardo.piovani@bp.org.br::" providerId="AD" clId="Web-{19D625C1-3B4C-61A8-6887-D21688A45EA9}" dt="2024-04-02T13:25:12.145" v="33"/>
          <ac:spMkLst>
            <pc:docMk/>
            <pc:sldMk cId="2778186845" sldId="290"/>
            <ac:spMk id="2" creationId="{995F9BDF-EA6D-AB38-98A0-BEBD75B75ACB}"/>
          </ac:spMkLst>
        </pc:spChg>
        <pc:spChg chg="mod">
          <ac:chgData name="eduardo.piovani@bp.org.br" userId="S::urn:spo:guest#eduardo.piovani@bp.org.br::" providerId="AD" clId="Web-{19D625C1-3B4C-61A8-6887-D21688A45EA9}" dt="2024-04-02T13:24:14.472" v="28" actId="20577"/>
          <ac:spMkLst>
            <pc:docMk/>
            <pc:sldMk cId="2778186845" sldId="290"/>
            <ac:spMk id="289" creationId="{00000000-0008-0000-0000-00000A000000}"/>
          </ac:spMkLst>
        </pc:spChg>
      </pc:sldChg>
    </pc:docChg>
  </pc:docChgLst>
  <pc:docChgLst>
    <pc:chgData name="eduardo.piovani@bp.org.br" userId="S::urn:spo:guest#eduardo.piovani@bp.org.br::" providerId="AD" clId="Web-{46970FD6-14BE-644C-58F1-7B5F229F1460}"/>
    <pc:docChg chg="modSld">
      <pc:chgData name="eduardo.piovani@bp.org.br" userId="S::urn:spo:guest#eduardo.piovani@bp.org.br::" providerId="AD" clId="Web-{46970FD6-14BE-644C-58F1-7B5F229F1460}" dt="2024-04-02T17:20:01.379" v="1" actId="20577"/>
      <pc:docMkLst>
        <pc:docMk/>
      </pc:docMkLst>
      <pc:sldChg chg="modSp">
        <pc:chgData name="eduardo.piovani@bp.org.br" userId="S::urn:spo:guest#eduardo.piovani@bp.org.br::" providerId="AD" clId="Web-{46970FD6-14BE-644C-58F1-7B5F229F1460}" dt="2024-04-02T17:19:49.503" v="0" actId="20577"/>
        <pc:sldMkLst>
          <pc:docMk/>
          <pc:sldMk cId="399645652" sldId="288"/>
        </pc:sldMkLst>
        <pc:spChg chg="mod">
          <ac:chgData name="eduardo.piovani@bp.org.br" userId="S::urn:spo:guest#eduardo.piovani@bp.org.br::" providerId="AD" clId="Web-{46970FD6-14BE-644C-58F1-7B5F229F1460}" dt="2024-04-02T17:19:49.503" v="0" actId="20577"/>
          <ac:spMkLst>
            <pc:docMk/>
            <pc:sldMk cId="399645652" sldId="288"/>
            <ac:spMk id="160" creationId="{00000000-0008-0000-0000-00000A000000}"/>
          </ac:spMkLst>
        </pc:spChg>
      </pc:sldChg>
      <pc:sldChg chg="modSp">
        <pc:chgData name="eduardo.piovani@bp.org.br" userId="S::urn:spo:guest#eduardo.piovani@bp.org.br::" providerId="AD" clId="Web-{46970FD6-14BE-644C-58F1-7B5F229F1460}" dt="2024-04-02T17:20:01.379" v="1" actId="20577"/>
        <pc:sldMkLst>
          <pc:docMk/>
          <pc:sldMk cId="2778186845" sldId="290"/>
        </pc:sldMkLst>
        <pc:spChg chg="mod">
          <ac:chgData name="eduardo.piovani@bp.org.br" userId="S::urn:spo:guest#eduardo.piovani@bp.org.br::" providerId="AD" clId="Web-{46970FD6-14BE-644C-58F1-7B5F229F1460}" dt="2024-04-02T17:20:01.379" v="1" actId="20577"/>
          <ac:spMkLst>
            <pc:docMk/>
            <pc:sldMk cId="2778186845" sldId="290"/>
            <ac:spMk id="40" creationId="{00000000-0008-0000-0000-00000A000000}"/>
          </ac:spMkLst>
        </pc:spChg>
      </pc:sldChg>
    </pc:docChg>
  </pc:docChgLst>
  <pc:docChgLst>
    <pc:chgData name="eduardo.piovani@bp.org.br" userId="S::urn:spo:guest#eduardo.piovani@bp.org.br::" providerId="AD" clId="Web-{8597ADA3-26F5-A85B-B5EE-66E7711BBBD5}"/>
    <pc:docChg chg="modSld">
      <pc:chgData name="eduardo.piovani@bp.org.br" userId="S::urn:spo:guest#eduardo.piovani@bp.org.br::" providerId="AD" clId="Web-{8597ADA3-26F5-A85B-B5EE-66E7711BBBD5}" dt="2024-04-09T16:49:51.086" v="59" actId="1076"/>
      <pc:docMkLst>
        <pc:docMk/>
      </pc:docMkLst>
      <pc:sldChg chg="addSp delSp modSp">
        <pc:chgData name="eduardo.piovani@bp.org.br" userId="S::urn:spo:guest#eduardo.piovani@bp.org.br::" providerId="AD" clId="Web-{8597ADA3-26F5-A85B-B5EE-66E7711BBBD5}" dt="2024-04-09T16:49:51.086" v="59" actId="1076"/>
        <pc:sldMkLst>
          <pc:docMk/>
          <pc:sldMk cId="2778186845" sldId="290"/>
        </pc:sldMkLst>
        <pc:spChg chg="mod">
          <ac:chgData name="eduardo.piovani@bp.org.br" userId="S::urn:spo:guest#eduardo.piovani@bp.org.br::" providerId="AD" clId="Web-{8597ADA3-26F5-A85B-B5EE-66E7711BBBD5}" dt="2024-04-09T16:46:47.753" v="35" actId="20577"/>
          <ac:spMkLst>
            <pc:docMk/>
            <pc:sldMk cId="2778186845" sldId="290"/>
            <ac:spMk id="2" creationId="{9A2B9BB0-47F7-FE96-0E6A-EC02804395B1}"/>
          </ac:spMkLst>
        </pc:spChg>
        <pc:spChg chg="add del">
          <ac:chgData name="eduardo.piovani@bp.org.br" userId="S::urn:spo:guest#eduardo.piovani@bp.org.br::" providerId="AD" clId="Web-{8597ADA3-26F5-A85B-B5EE-66E7711BBBD5}" dt="2024-04-09T14:55:52.443" v="24"/>
          <ac:spMkLst>
            <pc:docMk/>
            <pc:sldMk cId="2778186845" sldId="290"/>
            <ac:spMk id="5" creationId="{5681C9D4-AB02-75BF-E998-E4BB36091A4E}"/>
          </ac:spMkLst>
        </pc:spChg>
        <pc:spChg chg="mod">
          <ac:chgData name="eduardo.piovani@bp.org.br" userId="S::urn:spo:guest#eduardo.piovani@bp.org.br::" providerId="AD" clId="Web-{8597ADA3-26F5-A85B-B5EE-66E7711BBBD5}" dt="2024-04-09T16:48:02.771" v="47" actId="1076"/>
          <ac:spMkLst>
            <pc:docMk/>
            <pc:sldMk cId="2778186845" sldId="290"/>
            <ac:spMk id="41" creationId="{00000000-0008-0000-0000-000008000000}"/>
          </ac:spMkLst>
        </pc:spChg>
        <pc:spChg chg="mod">
          <ac:chgData name="eduardo.piovani@bp.org.br" userId="S::urn:spo:guest#eduardo.piovani@bp.org.br::" providerId="AD" clId="Web-{8597ADA3-26F5-A85B-B5EE-66E7711BBBD5}" dt="2024-04-09T16:48:44.412" v="54" actId="1076"/>
          <ac:spMkLst>
            <pc:docMk/>
            <pc:sldMk cId="2778186845" sldId="290"/>
            <ac:spMk id="42" creationId="{00000000-0008-0000-0000-000009000000}"/>
          </ac:spMkLst>
        </pc:spChg>
        <pc:spChg chg="mod">
          <ac:chgData name="eduardo.piovani@bp.org.br" userId="S::urn:spo:guest#eduardo.piovani@bp.org.br::" providerId="AD" clId="Web-{8597ADA3-26F5-A85B-B5EE-66E7711BBBD5}" dt="2024-04-09T16:48:08.927" v="48" actId="1076"/>
          <ac:spMkLst>
            <pc:docMk/>
            <pc:sldMk cId="2778186845" sldId="290"/>
            <ac:spMk id="43" creationId="{00000000-0008-0000-0000-00000B000000}"/>
          </ac:spMkLst>
        </pc:spChg>
        <pc:spChg chg="mod">
          <ac:chgData name="eduardo.piovani@bp.org.br" userId="S::urn:spo:guest#eduardo.piovani@bp.org.br::" providerId="AD" clId="Web-{8597ADA3-26F5-A85B-B5EE-66E7711BBBD5}" dt="2024-04-09T16:48:19.709" v="50" actId="1076"/>
          <ac:spMkLst>
            <pc:docMk/>
            <pc:sldMk cId="2778186845" sldId="290"/>
            <ac:spMk id="44" creationId="{00000000-0008-0000-0000-00000C000000}"/>
          </ac:spMkLst>
        </pc:spChg>
        <pc:spChg chg="mod">
          <ac:chgData name="eduardo.piovani@bp.org.br" userId="S::urn:spo:guest#eduardo.piovani@bp.org.br::" providerId="AD" clId="Web-{8597ADA3-26F5-A85B-B5EE-66E7711BBBD5}" dt="2024-04-09T14:34:26.762" v="0" actId="1076"/>
          <ac:spMkLst>
            <pc:docMk/>
            <pc:sldMk cId="2778186845" sldId="290"/>
            <ac:spMk id="72" creationId="{5117CEC9-48D6-169E-BBF3-F53B435007EC}"/>
          </ac:spMkLst>
        </pc:spChg>
        <pc:spChg chg="mod">
          <ac:chgData name="eduardo.piovani@bp.org.br" userId="S::urn:spo:guest#eduardo.piovani@bp.org.br::" providerId="AD" clId="Web-{8597ADA3-26F5-A85B-B5EE-66E7711BBBD5}" dt="2024-04-09T16:44:47.983" v="31" actId="1076"/>
          <ac:spMkLst>
            <pc:docMk/>
            <pc:sldMk cId="2778186845" sldId="290"/>
            <ac:spMk id="218" creationId="{00000000-0008-0000-0000-000008000000}"/>
          </ac:spMkLst>
        </pc:spChg>
        <pc:spChg chg="mod">
          <ac:chgData name="eduardo.piovani@bp.org.br" userId="S::urn:spo:guest#eduardo.piovani@bp.org.br::" providerId="AD" clId="Web-{8597ADA3-26F5-A85B-B5EE-66E7711BBBD5}" dt="2024-04-09T16:45:46.782" v="32" actId="1076"/>
          <ac:spMkLst>
            <pc:docMk/>
            <pc:sldMk cId="2778186845" sldId="290"/>
            <ac:spMk id="219" creationId="{00000000-0008-0000-0000-000009000000}"/>
          </ac:spMkLst>
        </pc:spChg>
        <pc:spChg chg="mod">
          <ac:chgData name="eduardo.piovani@bp.org.br" userId="S::urn:spo:guest#eduardo.piovani@bp.org.br::" providerId="AD" clId="Web-{8597ADA3-26F5-A85B-B5EE-66E7711BBBD5}" dt="2024-04-09T16:44:36.436" v="30" actId="1076"/>
          <ac:spMkLst>
            <pc:docMk/>
            <pc:sldMk cId="2778186845" sldId="290"/>
            <ac:spMk id="221" creationId="{00000000-0008-0000-0000-00000B000000}"/>
          </ac:spMkLst>
        </pc:spChg>
        <pc:spChg chg="mod">
          <ac:chgData name="eduardo.piovani@bp.org.br" userId="S::urn:spo:guest#eduardo.piovani@bp.org.br::" providerId="AD" clId="Web-{8597ADA3-26F5-A85B-B5EE-66E7711BBBD5}" dt="2024-04-09T16:49:51.086" v="59" actId="1076"/>
          <ac:spMkLst>
            <pc:docMk/>
            <pc:sldMk cId="2778186845" sldId="290"/>
            <ac:spMk id="261" creationId="{00000000-0008-0000-0000-00000D000000}"/>
          </ac:spMkLst>
        </pc:spChg>
        <pc:cxnChg chg="del mod">
          <ac:chgData name="eduardo.piovani@bp.org.br" userId="S::urn:spo:guest#eduardo.piovani@bp.org.br::" providerId="AD" clId="Web-{8597ADA3-26F5-A85B-B5EE-66E7711BBBD5}" dt="2024-04-09T16:49:20.726" v="57"/>
          <ac:cxnSpMkLst>
            <pc:docMk/>
            <pc:sldMk cId="2778186845" sldId="290"/>
            <ac:cxnSpMk id="4" creationId="{84703B1C-1CB2-17D4-E85A-71EB54FC09D1}"/>
          </ac:cxnSpMkLst>
        </pc:cxnChg>
        <pc:cxnChg chg="mod">
          <ac:chgData name="eduardo.piovani@bp.org.br" userId="S::urn:spo:guest#eduardo.piovani@bp.org.br::" providerId="AD" clId="Web-{8597ADA3-26F5-A85B-B5EE-66E7711BBBD5}" dt="2024-04-09T16:47:02.456" v="38" actId="1076"/>
          <ac:cxnSpMkLst>
            <pc:docMk/>
            <pc:sldMk cId="2778186845" sldId="290"/>
            <ac:cxnSpMk id="278" creationId="{00000000-0000-0000-0000-000000000000}"/>
          </ac:cxnSpMkLst>
        </pc:cxnChg>
        <pc:cxnChg chg="mod">
          <ac:chgData name="eduardo.piovani@bp.org.br" userId="S::urn:spo:guest#eduardo.piovani@bp.org.br::" providerId="AD" clId="Web-{8597ADA3-26F5-A85B-B5EE-66E7711BBBD5}" dt="2024-04-09T16:47:09.566" v="39" actId="1076"/>
          <ac:cxnSpMkLst>
            <pc:docMk/>
            <pc:sldMk cId="2778186845" sldId="290"/>
            <ac:cxnSpMk id="279" creationId="{00000000-0000-0000-0000-000000000000}"/>
          </ac:cxnSpMkLst>
        </pc:cxnChg>
        <pc:cxnChg chg="mod">
          <ac:chgData name="eduardo.piovani@bp.org.br" userId="S::urn:spo:guest#eduardo.piovani@bp.org.br::" providerId="AD" clId="Web-{8597ADA3-26F5-A85B-B5EE-66E7711BBBD5}" dt="2024-04-09T14:55:10.989" v="18" actId="1076"/>
          <ac:cxnSpMkLst>
            <pc:docMk/>
            <pc:sldMk cId="2778186845" sldId="290"/>
            <ac:cxnSpMk id="284" creationId="{00000000-0000-0000-0000-000000000000}"/>
          </ac:cxnSpMkLst>
        </pc:cxnChg>
        <pc:cxnChg chg="mod">
          <ac:chgData name="eduardo.piovani@bp.org.br" userId="S::urn:spo:guest#eduardo.piovani@bp.org.br::" providerId="AD" clId="Web-{8597ADA3-26F5-A85B-B5EE-66E7711BBBD5}" dt="2024-04-09T14:55:48.490" v="23" actId="1076"/>
          <ac:cxnSpMkLst>
            <pc:docMk/>
            <pc:sldMk cId="2778186845" sldId="290"/>
            <ac:cxnSpMk id="317" creationId="{00000000-0000-0000-0000-000000000000}"/>
          </ac:cxnSpMkLst>
        </pc:cxnChg>
      </pc:sldChg>
    </pc:docChg>
  </pc:docChgLst>
  <pc:docChgLst>
    <pc:chgData name="eduardo.piovani@bp.org.br" userId="S::urn:spo:guest#eduardo.piovani@bp.org.br::" providerId="AD" clId="Web-{835548AA-1E43-0F84-4CB2-DC992CEF5DE0}"/>
    <pc:docChg chg="modSld">
      <pc:chgData name="eduardo.piovani@bp.org.br" userId="S::urn:spo:guest#eduardo.piovani@bp.org.br::" providerId="AD" clId="Web-{835548AA-1E43-0F84-4CB2-DC992CEF5DE0}" dt="2024-04-02T19:39:23.691" v="43"/>
      <pc:docMkLst>
        <pc:docMk/>
      </pc:docMkLst>
      <pc:sldChg chg="addSp delSp modSp">
        <pc:chgData name="eduardo.piovani@bp.org.br" userId="S::urn:spo:guest#eduardo.piovani@bp.org.br::" providerId="AD" clId="Web-{835548AA-1E43-0F84-4CB2-DC992CEF5DE0}" dt="2024-04-02T19:39:23.691" v="43"/>
        <pc:sldMkLst>
          <pc:docMk/>
          <pc:sldMk cId="2475272587" sldId="261"/>
        </pc:sldMkLst>
        <pc:spChg chg="add del mod">
          <ac:chgData name="eduardo.piovani@bp.org.br" userId="S::urn:spo:guest#eduardo.piovani@bp.org.br::" providerId="AD" clId="Web-{835548AA-1E43-0F84-4CB2-DC992CEF5DE0}" dt="2024-04-02T19:39:23.691" v="43"/>
          <ac:spMkLst>
            <pc:docMk/>
            <pc:sldMk cId="2475272587" sldId="261"/>
            <ac:spMk id="2" creationId="{1EFD4484-8654-1154-4432-7FDA43987A61}"/>
          </ac:spMkLst>
        </pc:spChg>
      </pc:sldChg>
    </pc:docChg>
  </pc:docChgLst>
  <pc:docChgLst>
    <pc:chgData name="eduardo.piovani@bp.org.br" userId="S::urn:spo:guest#eduardo.piovani@bp.org.br::" providerId="AD" clId="Web-{5B9C46DB-D5C7-447A-1DF9-9E7D81B04357}"/>
    <pc:docChg chg="modSld">
      <pc:chgData name="eduardo.piovani@bp.org.br" userId="S::urn:spo:guest#eduardo.piovani@bp.org.br::" providerId="AD" clId="Web-{5B9C46DB-D5C7-447A-1DF9-9E7D81B04357}" dt="2024-04-02T11:09:16.290" v="1" actId="1076"/>
      <pc:docMkLst>
        <pc:docMk/>
      </pc:docMkLst>
      <pc:sldChg chg="modSp">
        <pc:chgData name="eduardo.piovani@bp.org.br" userId="S::urn:spo:guest#eduardo.piovani@bp.org.br::" providerId="AD" clId="Web-{5B9C46DB-D5C7-447A-1DF9-9E7D81B04357}" dt="2024-04-02T11:09:16.290" v="1" actId="1076"/>
        <pc:sldMkLst>
          <pc:docMk/>
          <pc:sldMk cId="2778186845" sldId="290"/>
        </pc:sldMkLst>
        <pc:spChg chg="mod">
          <ac:chgData name="eduardo.piovani@bp.org.br" userId="S::urn:spo:guest#eduardo.piovani@bp.org.br::" providerId="AD" clId="Web-{5B9C46DB-D5C7-447A-1DF9-9E7D81B04357}" dt="2024-04-02T11:09:16.290" v="1" actId="1076"/>
          <ac:spMkLst>
            <pc:docMk/>
            <pc:sldMk cId="2778186845" sldId="290"/>
            <ac:spMk id="60" creationId="{00000000-0008-0000-0000-00005A000000}"/>
          </ac:spMkLst>
        </pc:spChg>
      </pc:sldChg>
    </pc:docChg>
  </pc:docChgLst>
  <pc:docChgLst>
    <pc:chgData name="eduardo.piovani@bp.org.br" userId="S::urn:spo:guest#eduardo.piovani@bp.org.br::" providerId="AD" clId="Web-{A5B327F6-54F9-50A6-266A-E2854FC82D9C}"/>
    <pc:docChg chg="modSld">
      <pc:chgData name="eduardo.piovani@bp.org.br" userId="S::urn:spo:guest#eduardo.piovani@bp.org.br::" providerId="AD" clId="Web-{A5B327F6-54F9-50A6-266A-E2854FC82D9C}" dt="2024-04-01T19:15:54.179" v="287" actId="20577"/>
      <pc:docMkLst>
        <pc:docMk/>
      </pc:docMkLst>
      <pc:sldChg chg="modSp">
        <pc:chgData name="eduardo.piovani@bp.org.br" userId="S::urn:spo:guest#eduardo.piovani@bp.org.br::" providerId="AD" clId="Web-{A5B327F6-54F9-50A6-266A-E2854FC82D9C}" dt="2024-04-01T19:15:54.179" v="287" actId="20577"/>
        <pc:sldMkLst>
          <pc:docMk/>
          <pc:sldMk cId="399645652" sldId="288"/>
        </pc:sldMkLst>
        <pc:spChg chg="mod">
          <ac:chgData name="eduardo.piovani@bp.org.br" userId="S::urn:spo:guest#eduardo.piovani@bp.org.br::" providerId="AD" clId="Web-{A5B327F6-54F9-50A6-266A-E2854FC82D9C}" dt="2024-04-01T19:15:54.179" v="287" actId="20577"/>
          <ac:spMkLst>
            <pc:docMk/>
            <pc:sldMk cId="399645652" sldId="288"/>
            <ac:spMk id="161" creationId="{00000000-0008-0000-0000-00000A000000}"/>
          </ac:spMkLst>
        </pc:spChg>
      </pc:sldChg>
      <pc:sldChg chg="addSp modSp">
        <pc:chgData name="eduardo.piovani@bp.org.br" userId="S::urn:spo:guest#eduardo.piovani@bp.org.br::" providerId="AD" clId="Web-{A5B327F6-54F9-50A6-266A-E2854FC82D9C}" dt="2024-04-01T19:12:44.345" v="264" actId="20577"/>
        <pc:sldMkLst>
          <pc:docMk/>
          <pc:sldMk cId="2778186845" sldId="290"/>
        </pc:sldMkLst>
        <pc:spChg chg="add mod">
          <ac:chgData name="eduardo.piovani@bp.org.br" userId="S::urn:spo:guest#eduardo.piovani@bp.org.br::" providerId="AD" clId="Web-{A5B327F6-54F9-50A6-266A-E2854FC82D9C}" dt="2024-04-01T19:12:44.345" v="264" actId="20577"/>
          <ac:spMkLst>
            <pc:docMk/>
            <pc:sldMk cId="2778186845" sldId="290"/>
            <ac:spMk id="2" creationId="{995F9BDF-EA6D-AB38-98A0-BEBD75B75ACB}"/>
          </ac:spMkLst>
        </pc:spChg>
        <pc:spChg chg="mod">
          <ac:chgData name="eduardo.piovani@bp.org.br" userId="S::urn:spo:guest#eduardo.piovani@bp.org.br::" providerId="AD" clId="Web-{A5B327F6-54F9-50A6-266A-E2854FC82D9C}" dt="2024-04-01T19:01:39.681" v="143" actId="20577"/>
          <ac:spMkLst>
            <pc:docMk/>
            <pc:sldMk cId="2778186845" sldId="290"/>
            <ac:spMk id="3" creationId="{00000000-0000-0000-0000-000000000000}"/>
          </ac:spMkLst>
        </pc:spChg>
        <pc:spChg chg="mod">
          <ac:chgData name="eduardo.piovani@bp.org.br" userId="S::urn:spo:guest#eduardo.piovani@bp.org.br::" providerId="AD" clId="Web-{A5B327F6-54F9-50A6-266A-E2854FC82D9C}" dt="2024-04-01T19:01:16.227" v="138" actId="20577"/>
          <ac:spMkLst>
            <pc:docMk/>
            <pc:sldMk cId="2778186845" sldId="290"/>
            <ac:spMk id="40" creationId="{00000000-0008-0000-0000-00000A000000}"/>
          </ac:spMkLst>
        </pc:spChg>
        <pc:spChg chg="mod">
          <ac:chgData name="eduardo.piovani@bp.org.br" userId="S::urn:spo:guest#eduardo.piovani@bp.org.br::" providerId="AD" clId="Web-{A5B327F6-54F9-50A6-266A-E2854FC82D9C}" dt="2024-04-01T19:00:04.959" v="133" actId="20577"/>
          <ac:spMkLst>
            <pc:docMk/>
            <pc:sldMk cId="2778186845" sldId="290"/>
            <ac:spMk id="60" creationId="{00000000-0008-0000-0000-00005A000000}"/>
          </ac:spMkLst>
        </pc:spChg>
        <pc:spChg chg="mod">
          <ac:chgData name="eduardo.piovani@bp.org.br" userId="S::urn:spo:guest#eduardo.piovani@bp.org.br::" providerId="AD" clId="Web-{A5B327F6-54F9-50A6-266A-E2854FC82D9C}" dt="2024-04-01T18:55:33.637" v="27" actId="20577"/>
          <ac:spMkLst>
            <pc:docMk/>
            <pc:sldMk cId="2778186845" sldId="290"/>
            <ac:spMk id="225" creationId="{E267F567-019F-4658-879B-3670BE128C7C}"/>
          </ac:spMkLst>
        </pc:spChg>
      </pc:sldChg>
    </pc:docChg>
  </pc:docChgLst>
  <pc:docChgLst>
    <pc:chgData name="eduardo.piovani@bp.org.br" userId="S::urn:spo:guest#eduardo.piovani@bp.org.br::" providerId="AD" clId="Web-{A0DEBA81-D2AB-B215-D9F1-7299917E3F4B}"/>
    <pc:docChg chg="modSld">
      <pc:chgData name="eduardo.piovani@bp.org.br" userId="S::urn:spo:guest#eduardo.piovani@bp.org.br::" providerId="AD" clId="Web-{A0DEBA81-D2AB-B215-D9F1-7299917E3F4B}" dt="2024-04-02T14:17:16.280" v="114" actId="20577"/>
      <pc:docMkLst>
        <pc:docMk/>
      </pc:docMkLst>
      <pc:sldChg chg="modSp">
        <pc:chgData name="eduardo.piovani@bp.org.br" userId="S::urn:spo:guest#eduardo.piovani@bp.org.br::" providerId="AD" clId="Web-{A0DEBA81-D2AB-B215-D9F1-7299917E3F4B}" dt="2024-04-02T14:17:16.280" v="114" actId="20577"/>
        <pc:sldMkLst>
          <pc:docMk/>
          <pc:sldMk cId="399645652" sldId="288"/>
        </pc:sldMkLst>
        <pc:spChg chg="mod">
          <ac:chgData name="eduardo.piovani@bp.org.br" userId="S::urn:spo:guest#eduardo.piovani@bp.org.br::" providerId="AD" clId="Web-{A0DEBA81-D2AB-B215-D9F1-7299917E3F4B}" dt="2024-04-02T14:01:24.958" v="112" actId="20577"/>
          <ac:spMkLst>
            <pc:docMk/>
            <pc:sldMk cId="399645652" sldId="288"/>
            <ac:spMk id="160" creationId="{00000000-0008-0000-0000-00000A000000}"/>
          </ac:spMkLst>
        </pc:spChg>
        <pc:spChg chg="mod">
          <ac:chgData name="eduardo.piovani@bp.org.br" userId="S::urn:spo:guest#eduardo.piovani@bp.org.br::" providerId="AD" clId="Web-{A0DEBA81-D2AB-B215-D9F1-7299917E3F4B}" dt="2024-04-02T14:17:16.280" v="114" actId="20577"/>
          <ac:spMkLst>
            <pc:docMk/>
            <pc:sldMk cId="399645652" sldId="288"/>
            <ac:spMk id="161" creationId="{00000000-0008-0000-0000-00000A000000}"/>
          </ac:spMkLst>
        </pc:spChg>
      </pc:sldChg>
    </pc:docChg>
  </pc:docChgLst>
  <pc:docChgLst>
    <pc:chgData name="eduardo.piovani@bp.org.br" userId="S::urn:spo:guest#eduardo.piovani@bp.org.br::" providerId="AD" clId="Web-{D0297BA7-8827-1222-DFF7-DC0F97CE9E66}"/>
    <pc:docChg chg="addSld modSld">
      <pc:chgData name="eduardo.piovani@bp.org.br" userId="S::urn:spo:guest#eduardo.piovani@bp.org.br::" providerId="AD" clId="Web-{D0297BA7-8827-1222-DFF7-DC0F97CE9E66}" dt="2024-04-25T14:05:40.308" v="6"/>
      <pc:docMkLst>
        <pc:docMk/>
      </pc:docMkLst>
      <pc:sldChg chg="modSp">
        <pc:chgData name="eduardo.piovani@bp.org.br" userId="S::urn:spo:guest#eduardo.piovani@bp.org.br::" providerId="AD" clId="Web-{D0297BA7-8827-1222-DFF7-DC0F97CE9E66}" dt="2024-04-25T14:05:29.339" v="5" actId="14100"/>
        <pc:sldMkLst>
          <pc:docMk/>
          <pc:sldMk cId="3822245325" sldId="292"/>
        </pc:sldMkLst>
        <pc:spChg chg="mod">
          <ac:chgData name="eduardo.piovani@bp.org.br" userId="S::urn:spo:guest#eduardo.piovani@bp.org.br::" providerId="AD" clId="Web-{D0297BA7-8827-1222-DFF7-DC0F97CE9E66}" dt="2024-04-25T14:05:29.339" v="5" actId="14100"/>
          <ac:spMkLst>
            <pc:docMk/>
            <pc:sldMk cId="3822245325" sldId="292"/>
            <ac:spMk id="261" creationId="{00000000-0008-0000-0000-00000D000000}"/>
          </ac:spMkLst>
        </pc:spChg>
      </pc:sldChg>
      <pc:sldChg chg="add replId">
        <pc:chgData name="eduardo.piovani@bp.org.br" userId="S::urn:spo:guest#eduardo.piovani@bp.org.br::" providerId="AD" clId="Web-{D0297BA7-8827-1222-DFF7-DC0F97CE9E66}" dt="2024-04-25T14:05:40.308" v="6"/>
        <pc:sldMkLst>
          <pc:docMk/>
          <pc:sldMk cId="3621030508" sldId="29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04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124020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</a:t>
            </a:r>
          </a:p>
        </p:txBody>
      </p:sp>
      <p:sp>
        <p:nvSpPr>
          <p:cNvPr id="290" name="Retângulo 289"/>
          <p:cNvSpPr/>
          <p:nvPr/>
        </p:nvSpPr>
        <p:spPr>
          <a:xfrm>
            <a:off x="5525739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124020" y="1689762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>
                <a:solidFill>
                  <a:schemeClr val="bg1"/>
                </a:solidFill>
              </a:rPr>
              <a:t>8. Manter ou melhorar o condicionamento físico 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43479" y="2210561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/>
            </a:pPr>
            <a:r>
              <a:rPr lang="pt-BR" sz="1050"/>
              <a:t>Há registro que foi estabelecida meta diária para a mobilização precoce do paciente?</a:t>
            </a:r>
            <a:endParaRPr lang="pt-BR"/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6883" y="222963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86883" y="2487684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4301" y="2287674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9706" y="2596596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095265" y="1256384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40401" y="2757837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 startAt="2"/>
            </a:pPr>
            <a:r>
              <a:rPr lang="pt-BR" sz="1050">
                <a:latin typeface="Calibri"/>
                <a:ea typeface="Calibri" panose="020F0502020204030204" pitchFamily="34" charset="0"/>
                <a:cs typeface="Times New Roman"/>
              </a:rPr>
              <a:t>Há registro que a</a:t>
            </a:r>
            <a:r>
              <a:rPr lang="pt-BR" sz="1050">
                <a:effectLst/>
                <a:latin typeface="Calibri"/>
                <a:ea typeface="Calibri" panose="020F0502020204030204" pitchFamily="34" charset="0"/>
                <a:cs typeface="Times New Roman"/>
              </a:rPr>
              <a:t> mobilidade do paciente foi avaliada através de aplicação de escala?</a:t>
            </a:r>
            <a:endParaRPr lang="pt-BR" sz="1050">
              <a:latin typeface="Calibri"/>
              <a:ea typeface="Calibri"/>
              <a:cs typeface="Times New Roman"/>
            </a:endParaRP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4173" y="2789101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1591" y="2828638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6996" y="3112868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076497" y="2740773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 flipV="1">
            <a:off x="2064314" y="3329549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03" name="Conector reto 302"/>
          <p:cNvCxnSpPr/>
          <p:nvPr/>
        </p:nvCxnSpPr>
        <p:spPr>
          <a:xfrm>
            <a:off x="5548505" y="2747954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4" name="Conector reto 303"/>
          <p:cNvCxnSpPr/>
          <p:nvPr/>
        </p:nvCxnSpPr>
        <p:spPr>
          <a:xfrm flipV="1">
            <a:off x="5483406" y="3336438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468CB3EB-638F-490A-8F50-7546702A0A22}"/>
              </a:ext>
            </a:extLst>
          </p:cNvPr>
          <p:cNvSpPr txBox="1"/>
          <p:nvPr/>
        </p:nvSpPr>
        <p:spPr>
          <a:xfrm>
            <a:off x="5531853" y="1668595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>
                <a:solidFill>
                  <a:schemeClr val="bg1"/>
                </a:solidFill>
              </a:rPr>
              <a:t>8. Manter ou melhorar o condicionamento físico </a:t>
            </a:r>
          </a:p>
        </p:txBody>
      </p:sp>
      <p:sp>
        <p:nvSpPr>
          <p:cNvPr id="5" name="CaixaDeTexto 9">
            <a:extLst>
              <a:ext uri="{FF2B5EF4-FFF2-40B4-BE49-F238E27FC236}">
                <a16:creationId xmlns:a16="http://schemas.microsoft.com/office/drawing/2014/main" id="{D8C94613-FAA9-C0E3-8340-FF7DB9C3ED0C}"/>
              </a:ext>
            </a:extLst>
          </p:cNvPr>
          <p:cNvSpPr txBox="1"/>
          <p:nvPr/>
        </p:nvSpPr>
        <p:spPr>
          <a:xfrm>
            <a:off x="5540728" y="2189394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/>
            </a:pPr>
            <a:r>
              <a:rPr lang="pt-BR" sz="1050"/>
              <a:t>Há registro que foi estabelecida meta diária para a mobilização precoce do paciente?</a:t>
            </a:r>
            <a:endParaRPr lang="pt-BR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F604E980-F4A7-E3DD-E062-49EC3817EC50}"/>
              </a:ext>
            </a:extLst>
          </p:cNvPr>
          <p:cNvSpPr txBox="1"/>
          <p:nvPr/>
        </p:nvSpPr>
        <p:spPr>
          <a:xfrm>
            <a:off x="5527067" y="2800170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 startAt="2"/>
            </a:pPr>
            <a:r>
              <a:rPr lang="pt-BR" sz="1050">
                <a:latin typeface="Calibri"/>
                <a:ea typeface="Calibri" panose="020F0502020204030204" pitchFamily="34" charset="0"/>
                <a:cs typeface="Times New Roman"/>
              </a:rPr>
              <a:t>Há registro que a</a:t>
            </a:r>
            <a:r>
              <a:rPr lang="pt-BR" sz="1050">
                <a:effectLst/>
                <a:latin typeface="Calibri"/>
                <a:ea typeface="Calibri" panose="020F0502020204030204" pitchFamily="34" charset="0"/>
                <a:cs typeface="Times New Roman"/>
              </a:rPr>
              <a:t> mobilidade do paciente foi avaliada através de aplicação de escala?</a:t>
            </a:r>
            <a:endParaRPr lang="pt-BR" sz="105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tângulo Arredondado 217">
            <a:extLst>
              <a:ext uri="{FF2B5EF4-FFF2-40B4-BE49-F238E27FC236}">
                <a16:creationId xmlns:a16="http://schemas.microsoft.com/office/drawing/2014/main" id="{B7ACFA7F-2952-AAA0-26A8-0FCBCE936AF8}"/>
              </a:ext>
            </a:extLst>
          </p:cNvPr>
          <p:cNvSpPr/>
          <p:nvPr/>
        </p:nvSpPr>
        <p:spPr>
          <a:xfrm>
            <a:off x="8605299" y="2229635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Retângulo Arredondado 217">
            <a:extLst>
              <a:ext uri="{FF2B5EF4-FFF2-40B4-BE49-F238E27FC236}">
                <a16:creationId xmlns:a16="http://schemas.microsoft.com/office/drawing/2014/main" id="{792B1701-D23C-7A5D-C1A1-0FD7B6AFB721}"/>
              </a:ext>
            </a:extLst>
          </p:cNvPr>
          <p:cNvSpPr/>
          <p:nvPr/>
        </p:nvSpPr>
        <p:spPr>
          <a:xfrm>
            <a:off x="8605299" y="251538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" name="Retângulo Arredondado 217">
            <a:extLst>
              <a:ext uri="{FF2B5EF4-FFF2-40B4-BE49-F238E27FC236}">
                <a16:creationId xmlns:a16="http://schemas.microsoft.com/office/drawing/2014/main" id="{4E2D7B17-DFD1-4F29-30DE-E7CD16A52A54}"/>
              </a:ext>
            </a:extLst>
          </p:cNvPr>
          <p:cNvSpPr/>
          <p:nvPr/>
        </p:nvSpPr>
        <p:spPr>
          <a:xfrm>
            <a:off x="8605299" y="280113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" name="Retângulo Arredondado 217">
            <a:extLst>
              <a:ext uri="{FF2B5EF4-FFF2-40B4-BE49-F238E27FC236}">
                <a16:creationId xmlns:a16="http://schemas.microsoft.com/office/drawing/2014/main" id="{FFC47A3E-40BE-7486-FBBE-0DA45EFFE0B8}"/>
              </a:ext>
            </a:extLst>
          </p:cNvPr>
          <p:cNvSpPr/>
          <p:nvPr/>
        </p:nvSpPr>
        <p:spPr>
          <a:xfrm>
            <a:off x="8605299" y="3076302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" name="CaixaDeTexto 11">
            <a:extLst>
              <a:ext uri="{FF2B5EF4-FFF2-40B4-BE49-F238E27FC236}">
                <a16:creationId xmlns:a16="http://schemas.microsoft.com/office/drawing/2014/main" id="{53222D46-73B3-3487-F87F-EE4AB192F79B}"/>
              </a:ext>
            </a:extLst>
          </p:cNvPr>
          <p:cNvSpPr txBox="1"/>
          <p:nvPr/>
        </p:nvSpPr>
        <p:spPr>
          <a:xfrm>
            <a:off x="8383079" y="3112867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4" name="CaixaDeTexto 11">
            <a:extLst>
              <a:ext uri="{FF2B5EF4-FFF2-40B4-BE49-F238E27FC236}">
                <a16:creationId xmlns:a16="http://schemas.microsoft.com/office/drawing/2014/main" id="{70E5AF8D-DAD8-8E2B-EAE2-A3638FC119D4}"/>
              </a:ext>
            </a:extLst>
          </p:cNvPr>
          <p:cNvSpPr txBox="1"/>
          <p:nvPr/>
        </p:nvSpPr>
        <p:spPr>
          <a:xfrm>
            <a:off x="8393662" y="2562534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7" name="Retângulo Arredondado 218">
            <a:extLst>
              <a:ext uri="{FF2B5EF4-FFF2-40B4-BE49-F238E27FC236}">
                <a16:creationId xmlns:a16="http://schemas.microsoft.com/office/drawing/2014/main" id="{506E5851-9BAC-6751-0BE4-135B748FE170}"/>
              </a:ext>
            </a:extLst>
          </p:cNvPr>
          <p:cNvSpPr/>
          <p:nvPr/>
        </p:nvSpPr>
        <p:spPr>
          <a:xfrm>
            <a:off x="5186882" y="3059183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ACC94728-67D2-4472-0113-623CAFAA9E9D}"/>
              </a:ext>
            </a:extLst>
          </p:cNvPr>
          <p:cNvSpPr txBox="1"/>
          <p:nvPr/>
        </p:nvSpPr>
        <p:spPr>
          <a:xfrm>
            <a:off x="8408840" y="2288887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9" name="CaixaDeTexto 10">
            <a:extLst>
              <a:ext uri="{FF2B5EF4-FFF2-40B4-BE49-F238E27FC236}">
                <a16:creationId xmlns:a16="http://schemas.microsoft.com/office/drawing/2014/main" id="{CC607FA7-0BCF-74CE-B490-4534C726703D}"/>
              </a:ext>
            </a:extLst>
          </p:cNvPr>
          <p:cNvSpPr txBox="1"/>
          <p:nvPr/>
        </p:nvSpPr>
        <p:spPr>
          <a:xfrm>
            <a:off x="8408841" y="2860388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2224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60044" y="1530839"/>
            <a:ext cx="6267882" cy="4202815"/>
            <a:chOff x="2552606" y="1356591"/>
            <a:chExt cx="6267882" cy="4202815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68402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57823" y="287270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/>
                <a:t>1. Há registro de avaliação da possibilidade de uso de Ventilação Mecânica Não Invasiva (VNI), como estratégia para evitar intubação ?</a:t>
              </a:r>
              <a:endParaRPr lang="pt-BR"/>
            </a:p>
            <a:p>
              <a:pPr algn="just"/>
              <a:endParaRPr lang="pt-BR" sz="1000">
                <a:solidFill>
                  <a:srgbClr val="000000"/>
                </a:solidFill>
                <a:cs typeface="Calibri"/>
              </a:endParaRPr>
            </a:p>
            <a:p>
              <a:pPr algn="just"/>
              <a:r>
                <a:rPr lang="pt-BR" sz="1000">
                  <a:solidFill>
                    <a:srgbClr val="00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/>
            </a:p>
            <a:p>
              <a:endParaRPr lang="pt-BR" sz="1050" strike="sngStrike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4" name="Conector reto 93"/>
            <p:cNvCxnSpPr/>
            <p:nvPr/>
          </p:nvCxnSpPr>
          <p:spPr>
            <a:xfrm>
              <a:off x="2569524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6" name="Conector reto 105"/>
            <p:cNvCxnSpPr/>
            <p:nvPr/>
          </p:nvCxnSpPr>
          <p:spPr>
            <a:xfrm>
              <a:off x="2552606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4901" y="1754832"/>
              <a:ext cx="3105587" cy="66120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712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712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7130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2535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21" name="Conector reto 120"/>
            <p:cNvCxnSpPr/>
            <p:nvPr/>
          </p:nvCxnSpPr>
          <p:spPr>
            <a:xfrm>
              <a:off x="5709522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3" name="Conector reto 132"/>
            <p:cNvCxnSpPr/>
            <p:nvPr/>
          </p:nvCxnSpPr>
          <p:spPr>
            <a:xfrm>
              <a:off x="5692604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6097411" y="3051181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00"/>
              <a:t>1. Há registro de avaliação da possibilidade de uso de Ventilação Mecânica Não Invasiva (VNI), como estratégia para evitar intubação ?</a:t>
            </a:r>
            <a:endParaRPr lang="pt-BR"/>
          </a:p>
          <a:p>
            <a:pPr algn="just"/>
            <a:endParaRPr lang="pt-BR" sz="100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0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/>
          </a:p>
          <a:p>
            <a:endParaRPr lang="pt-BR" sz="1050" strike="sngStrike">
              <a:solidFill>
                <a:srgbClr val="FF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82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60044" y="1530839"/>
            <a:ext cx="6267882" cy="4202815"/>
            <a:chOff x="2552606" y="1356591"/>
            <a:chExt cx="6267882" cy="4202815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68402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57823" y="287270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/>
                <a:t>1. Há registro de avaliação da possibilidade de uso de Ventilação Mecânica Não Invasiva (VNI), como estratégia para evitar intubação ?</a:t>
              </a:r>
              <a:endParaRPr lang="pt-BR"/>
            </a:p>
            <a:p>
              <a:pPr algn="just"/>
              <a:endParaRPr lang="pt-BR" sz="1000">
                <a:solidFill>
                  <a:srgbClr val="000000"/>
                </a:solidFill>
                <a:cs typeface="Calibri"/>
              </a:endParaRPr>
            </a:p>
            <a:p>
              <a:pPr algn="just"/>
              <a:r>
                <a:rPr lang="pt-BR" sz="1000">
                  <a:solidFill>
                    <a:srgbClr val="00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/>
            </a:p>
            <a:p>
              <a:endParaRPr lang="pt-BR" sz="1050" strike="sngStrike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>
              <a:spLocks/>
            </p:cNvSpPr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4" name="Conector reto 93"/>
            <p:cNvCxnSpPr/>
            <p:nvPr/>
          </p:nvCxnSpPr>
          <p:spPr>
            <a:xfrm>
              <a:off x="2569524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6" name="Conector reto 105"/>
            <p:cNvCxnSpPr/>
            <p:nvPr/>
          </p:nvCxnSpPr>
          <p:spPr>
            <a:xfrm>
              <a:off x="2552606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4901" y="1754832"/>
              <a:ext cx="3105587" cy="66120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712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712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7130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2535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21" name="Conector reto 120"/>
            <p:cNvCxnSpPr/>
            <p:nvPr/>
          </p:nvCxnSpPr>
          <p:spPr>
            <a:xfrm>
              <a:off x="5709522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3" name="Conector reto 132"/>
            <p:cNvCxnSpPr/>
            <p:nvPr/>
          </p:nvCxnSpPr>
          <p:spPr>
            <a:xfrm>
              <a:off x="5692604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6097411" y="3051181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00"/>
              <a:t>1. Há registro de avaliação da possibilidade de uso de Ventilação Mecânica Não Invasiva (VNI), como estratégia para evitar intubação ?</a:t>
            </a:r>
            <a:endParaRPr lang="pt-BR"/>
          </a:p>
          <a:p>
            <a:pPr algn="just"/>
            <a:endParaRPr lang="pt-BR" sz="100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0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/>
          </a:p>
          <a:p>
            <a:endParaRPr lang="pt-BR" sz="1050" strike="sngStrike">
              <a:solidFill>
                <a:srgbClr val="FF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2103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4078C65-6181-4F1E-9FB6-2959BE9B848A}"/>
              </a:ext>
            </a:extLst>
          </p:cNvPr>
          <p:cNvGrpSpPr/>
          <p:nvPr/>
        </p:nvGrpSpPr>
        <p:grpSpPr>
          <a:xfrm>
            <a:off x="2808420" y="1383066"/>
            <a:ext cx="6285076" cy="4372880"/>
            <a:chOff x="2808420" y="1383066"/>
            <a:chExt cx="6285076" cy="4372880"/>
          </a:xfrm>
        </p:grpSpPr>
        <p:sp>
          <p:nvSpPr>
            <p:cNvPr id="80" name="Retângulo 79"/>
            <p:cNvSpPr/>
            <p:nvPr/>
          </p:nvSpPr>
          <p:spPr>
            <a:xfrm>
              <a:off x="5983157" y="554933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8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225507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/>
                <a:t>Foi realizada a higiene de mãos antes da higiene oral? </a:t>
              </a:r>
              <a:endParaRPr lang="pt-BR" sz="1000">
                <a:effectLst/>
              </a:endParaRP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7968" y="22425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7968" y="24796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5386" y="22694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0791" y="25269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2744054"/>
              <a:ext cx="2562700" cy="6613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00"/>
                <a:t>OBS.: Na ausência  de dentes NA (       )</a:t>
              </a:r>
            </a:p>
          </p:txBody>
        </p:sp>
        <p:cxnSp>
          <p:nvCxnSpPr>
            <p:cNvPr id="87" name="Conector reto 86"/>
            <p:cNvCxnSpPr/>
            <p:nvPr/>
          </p:nvCxnSpPr>
          <p:spPr>
            <a:xfrm>
              <a:off x="5983157" y="27169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347123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3. Realizou a limpeza das partes moles (palato, bochecha e língua) com espátula e gaze?</a:t>
              </a:r>
            </a:p>
          </p:txBody>
        </p:sp>
        <p:sp>
          <p:nvSpPr>
            <p:cNvPr id="8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4018057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/>
                <a:t>4. Realizou a limpeza do tubo e sondas após a higiene da cavidade oral?</a:t>
              </a:r>
            </a:p>
          </p:txBody>
        </p:sp>
        <p:sp>
          <p:nvSpPr>
            <p:cNvPr id="9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4528646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5. Realizou a aspiração da cavidade oral </a:t>
              </a:r>
              <a:r>
                <a:rPr lang="pt-BR" sz="1000" b="1" u="sng"/>
                <a:t>antes, durante e após</a:t>
              </a:r>
              <a:r>
                <a:rPr lang="pt-BR" sz="1000"/>
                <a:t> o procedimento?</a:t>
              </a:r>
            </a:p>
          </p:txBody>
        </p:sp>
        <p:sp>
          <p:nvSpPr>
            <p:cNvPr id="9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6018994" y="501890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6. Realizou a higiene oral 03 vezes ao dia.</a:t>
              </a:r>
            </a:p>
            <a:p>
              <a:pPr lvl="0">
                <a:defRPr/>
              </a:pPr>
              <a:r>
                <a:rPr lang="pt-BR" sz="1000" b="1"/>
                <a:t>OBS.: Verificar em registro ou prontuário</a:t>
              </a:r>
            </a:p>
          </p:txBody>
        </p: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7968" y="279683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7968" y="30339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5386" y="282374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0791" y="30811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348274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371986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35096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376710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40159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Retângulo Arredondado 10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42531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40428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43003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5258" y="454849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5258" y="478561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42676" y="457540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8081" y="483285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8" name="Retângulo Arredondado 10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12548" y="506505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9" name="Retângulo Arredondado 10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12548" y="530218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39966" y="509196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35371" y="534941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12" name="Conector reto 111"/>
            <p:cNvCxnSpPr/>
            <p:nvPr/>
          </p:nvCxnSpPr>
          <p:spPr>
            <a:xfrm>
              <a:off x="5994913" y="342093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3" name="Conector reto 112"/>
            <p:cNvCxnSpPr/>
            <p:nvPr/>
          </p:nvCxnSpPr>
          <p:spPr>
            <a:xfrm>
              <a:off x="5983157" y="3991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4" name="Conector reto 113"/>
            <p:cNvCxnSpPr/>
            <p:nvPr/>
          </p:nvCxnSpPr>
          <p:spPr>
            <a:xfrm>
              <a:off x="5983157" y="44953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5" name="Conector reto 114"/>
            <p:cNvCxnSpPr/>
            <p:nvPr/>
          </p:nvCxnSpPr>
          <p:spPr>
            <a:xfrm>
              <a:off x="5968605" y="50237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1" name="Retângulo 200"/>
            <p:cNvSpPr/>
            <p:nvPr/>
          </p:nvSpPr>
          <p:spPr>
            <a:xfrm>
              <a:off x="2849009" y="554933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849009" y="1781305"/>
              <a:ext cx="3105587" cy="40948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2. Realizar a higiene oral diariamente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08420" y="2136685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/>
                <a:t>Foi realizada a higiene de mãos antes da higiene oral? </a:t>
              </a:r>
              <a:endParaRPr lang="pt-BR" sz="1000">
                <a:effectLst/>
              </a:endParaRP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3820" y="22425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3820" y="24796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1238" y="22694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6643" y="25269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41733" y="1383066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2744054"/>
              <a:ext cx="2562700" cy="6613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00"/>
                <a:t>OBS.: Na ausência de dentes NA (       )</a:t>
              </a:r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849009" y="27169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347123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3. Realizou a limpeza das partes moles (palato, bochecha e língua) com espátula e gaze?</a:t>
              </a:r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4018057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/>
                <a:t>4. Realizou a limpeza do tubo e sondas após a higiene da cavidade oral?</a:t>
              </a:r>
            </a:p>
          </p:txBody>
        </p:sp>
        <p:sp>
          <p:nvSpPr>
            <p:cNvPr id="40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5" y="4528646"/>
              <a:ext cx="2662951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5. </a:t>
              </a:r>
              <a:r>
                <a:rPr lang="pt-BR" sz="1000">
                  <a:solidFill>
                    <a:srgbClr val="FF0000"/>
                  </a:solidFill>
                </a:rPr>
                <a:t>Em caso de presença de secreção/sialorreia, </a:t>
              </a:r>
              <a:r>
                <a:rPr lang="pt-BR" sz="1000"/>
                <a:t>realizou a aspiração da cavidade oral antes, durante e após o procedimento?</a:t>
              </a:r>
            </a:p>
          </p:txBody>
        </p:sp>
        <p:sp>
          <p:nvSpPr>
            <p:cNvPr id="4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4846" y="501890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/>
                <a:t>6. Há registro em prontuário da higiene oral 3x ao dia?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3820" y="279683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3820" y="30339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1238" y="282374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6643" y="30811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348274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371986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35096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376710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40159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42531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40428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43003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81110" y="454849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9" name="Retângulo Arredondado 18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81110" y="4785617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8528" y="457540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3933" y="483285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78400" y="506505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3" name="Retângulo Arredondado 1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78400" y="530218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05818" y="509196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01223" y="534941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860765" y="342093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849009" y="3991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0" name="Conector reto 279"/>
            <p:cNvCxnSpPr/>
            <p:nvPr/>
          </p:nvCxnSpPr>
          <p:spPr>
            <a:xfrm>
              <a:off x="2849009" y="44953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1" name="Conector reto 280"/>
            <p:cNvCxnSpPr/>
            <p:nvPr/>
          </p:nvCxnSpPr>
          <p:spPr>
            <a:xfrm>
              <a:off x="2834457" y="50237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987909" y="1783697"/>
              <a:ext cx="3105587" cy="39118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a Higiene Oral diariamente</a:t>
              </a:r>
            </a:p>
          </p:txBody>
        </p: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80633" y="1385458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</p:spTree>
    <p:extLst>
      <p:ext uri="{BB962C8B-B14F-4D97-AF65-F5344CB8AC3E}">
        <p14:creationId xmlns:p14="http://schemas.microsoft.com/office/powerpoint/2010/main" val="247527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60044" y="1446172"/>
            <a:ext cx="6267882" cy="4202815"/>
            <a:chOff x="2552606" y="1356591"/>
            <a:chExt cx="6267882" cy="4202815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68402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3. Manter a cabeceira da cama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elevada (30º - 45º)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31293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strike="sngStrike">
                  <a:solidFill>
                    <a:srgbClr val="FF0000"/>
                  </a:solidFill>
                </a:rPr>
                <a:t>Existe um sistema de angulação padronizado na UTI?</a:t>
              </a: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3142526"/>
              <a:ext cx="2562700" cy="49868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/>
            </a:p>
          </p:txBody>
        </p:sp>
        <p:sp>
          <p:nvSpPr>
            <p:cNvPr id="89" name="Retângulo Arredondado 8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13182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38210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22697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429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3" name="Conector reto 92"/>
            <p:cNvCxnSpPr/>
            <p:nvPr/>
          </p:nvCxnSpPr>
          <p:spPr>
            <a:xfrm>
              <a:off x="2567627" y="301849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onector reto 93"/>
            <p:cNvCxnSpPr/>
            <p:nvPr/>
          </p:nvCxnSpPr>
          <p:spPr>
            <a:xfrm>
              <a:off x="2569524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5" name="Estrela de 5 Pontas 94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95719" y="3743532"/>
              <a:ext cx="2562700" cy="6535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/>
                <a:t>A cabeceira está com o decúbito elevado de 30° a 45º? </a:t>
              </a:r>
            </a:p>
            <a:p>
              <a:r>
                <a:rPr lang="pt-BR" sz="1050" b="1" strike="sngStrike">
                  <a:solidFill>
                    <a:srgbClr val="FF0000"/>
                  </a:solidFill>
                </a:rPr>
                <a:t>(Mesmo durante o banho ou higiene íntima)</a:t>
              </a:r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94693" y="38799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Retângulo Arredondado 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94693" y="41170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2111" y="39068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17516" y="41642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6" name="Conector reto 105"/>
            <p:cNvCxnSpPr/>
            <p:nvPr/>
          </p:nvCxnSpPr>
          <p:spPr>
            <a:xfrm>
              <a:off x="2552606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4901" y="1754832"/>
              <a:ext cx="3105587" cy="66120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>
                  <a:solidFill>
                    <a:schemeClr val="bg1"/>
                  </a:solidFill>
                </a:rPr>
                <a:t>Manter a Cabeceira da cama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elevada (30º - 45º)</a:t>
              </a:r>
            </a:p>
            <a:p>
              <a:pPr algn="ctr"/>
              <a:r>
                <a:rPr lang="pt-BR" sz="1200" u="sng">
                  <a:solidFill>
                    <a:schemeClr val="bg1"/>
                  </a:solidFill>
                  <a:ea typeface="+mn-lt"/>
                  <a:cs typeface="+mn-lt"/>
                </a:rPr>
                <a:t>Verificar em paciente com indicação</a:t>
              </a:r>
              <a:endParaRPr lang="en-US" sz="1200">
                <a:solidFill>
                  <a:schemeClr val="bg1"/>
                </a:solidFill>
                <a:ea typeface="+mn-lt"/>
                <a:cs typeface="+mn-lt"/>
              </a:endParaRPr>
            </a:p>
          </p:txBody>
        </p:sp>
        <p:sp>
          <p:nvSpPr>
            <p:cNvPr id="10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50738" y="2431293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Existe um sistema de angulação padronizado na UTI?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712" y="25618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712" y="27989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7130" y="25887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2535" y="2846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50738" y="3217958"/>
              <a:ext cx="2562700" cy="49868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/>
            </a:p>
          </p:txBody>
        </p:sp>
        <p:sp>
          <p:nvSpPr>
            <p:cNvPr id="116" name="Retângulo Arredondado 11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7002" y="313182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7" name="Retângulo Arredondado 11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7002" y="338210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4420" y="322697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9825" y="3429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20" name="Conector reto 119"/>
            <p:cNvCxnSpPr/>
            <p:nvPr/>
          </p:nvCxnSpPr>
          <p:spPr>
            <a:xfrm>
              <a:off x="5707625" y="301849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Conector reto 120"/>
            <p:cNvCxnSpPr/>
            <p:nvPr/>
          </p:nvCxnSpPr>
          <p:spPr>
            <a:xfrm>
              <a:off x="5709522" y="37191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2" name="Estrela de 5 Pontas 121"/>
            <p:cNvSpPr/>
            <p:nvPr/>
          </p:nvSpPr>
          <p:spPr>
            <a:xfrm>
              <a:off x="8536267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2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5717" y="3731497"/>
              <a:ext cx="2562700" cy="6535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/>
                <a:t>A cabeceira está com o decúbito elevado de 30° a 45º? </a:t>
              </a:r>
            </a:p>
            <a:p>
              <a:r>
                <a:rPr lang="pt-BR" sz="1050" b="1">
                  <a:solidFill>
                    <a:schemeClr val="tx1"/>
                  </a:solidFill>
                </a:rPr>
                <a:t>(Mesmo durante o banho ou higiene íntima)</a:t>
              </a:r>
            </a:p>
          </p:txBody>
        </p:sp>
        <p:sp>
          <p:nvSpPr>
            <p:cNvPr id="124" name="Retângulo Arredondado 12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4691" y="387992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25" name="Retângulo Arredondado 12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4691" y="411705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2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2109" y="390683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2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7514" y="41642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2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50738" y="4500110"/>
              <a:ext cx="2562700" cy="85305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50"/>
            </a:p>
          </p:txBody>
        </p:sp>
        <p:cxnSp>
          <p:nvCxnSpPr>
            <p:cNvPr id="133" name="Conector reto 132"/>
            <p:cNvCxnSpPr/>
            <p:nvPr/>
          </p:nvCxnSpPr>
          <p:spPr>
            <a:xfrm>
              <a:off x="5692604" y="4393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234212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3031651" y="1929797"/>
            <a:ext cx="6249120" cy="4202815"/>
            <a:chOff x="2567627" y="1356591"/>
            <a:chExt cx="6249120" cy="4202815"/>
          </a:xfrm>
        </p:grpSpPr>
        <p:sp>
          <p:nvSpPr>
            <p:cNvPr id="21" name="Retângulo 20"/>
            <p:cNvSpPr/>
            <p:nvPr/>
          </p:nvSpPr>
          <p:spPr>
            <a:xfrm>
              <a:off x="5947503" y="3238264"/>
              <a:ext cx="2632900" cy="17251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" name="Retângulo 1"/>
            <p:cNvSpPr/>
            <p:nvPr/>
          </p:nvSpPr>
          <p:spPr>
            <a:xfrm>
              <a:off x="2730289" y="3785575"/>
              <a:ext cx="2726684" cy="150413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0" name="Retângulo 19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rgbClr val="FF0000"/>
                  </a:solidFill>
                </a:rPr>
                <a:t>4. Adequar nível de sedação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25205" y="3017164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/>
                <a:t>2. Há registro em prontuário de nível adequado de analgesia, conforme escala padronizada?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Retângulo 47"/>
            <p:cNvSpPr/>
            <p:nvPr/>
          </p:nvSpPr>
          <p:spPr>
            <a:xfrm>
              <a:off x="5703884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49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3"/>
              </a:pPr>
              <a:r>
                <a:rPr lang="pt-BR" sz="1200" b="1">
                  <a:solidFill>
                    <a:schemeClr val="bg1"/>
                  </a:solidFill>
                </a:rPr>
                <a:t>Evitar sedação profunda​ </a:t>
              </a: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3884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7" name="CaixaDeTexto 173">
              <a:extLst>
                <a:ext uri="{FF2B5EF4-FFF2-40B4-BE49-F238E27FC236}">
                  <a16:creationId xmlns:a16="http://schemas.microsoft.com/office/drawing/2014/main" id="{00000000-0008-0000-0000-0000AE000000}"/>
                </a:ext>
              </a:extLst>
            </p:cNvPr>
            <p:cNvSpPr txBox="1"/>
            <p:nvPr/>
          </p:nvSpPr>
          <p:spPr>
            <a:xfrm>
              <a:off x="2797563" y="3792935"/>
              <a:ext cx="2700647" cy="165911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 eaLnBrk="1" latinLnBrk="0" hangingPunct="1"/>
              <a:r>
                <a:rPr lang="pt-BR" sz="1050" b="1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JUSTIFICATIVAS PARA SEDAÇÃO FORA DO ALVO (RASS 0 A -2)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  <p:sp>
          <p:nvSpPr>
            <p:cNvPr id="3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83602" y="2426683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Escala RASS está dentro do alvo (0 a -2) ou fora do alvo com justificativa?</a:t>
              </a:r>
            </a:p>
          </p:txBody>
        </p:sp>
        <p:sp>
          <p:nvSpPr>
            <p:cNvPr id="40" name="Retângulo Arredondado 3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82576" y="249705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82576" y="273418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309994" y="252396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305399" y="278142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4" name="CaixaDeTexto 173">
              <a:extLst>
                <a:ext uri="{FF2B5EF4-FFF2-40B4-BE49-F238E27FC236}">
                  <a16:creationId xmlns:a16="http://schemas.microsoft.com/office/drawing/2014/main" id="{00000000-0008-0000-0000-0000AE000000}"/>
                </a:ext>
              </a:extLst>
            </p:cNvPr>
            <p:cNvSpPr txBox="1"/>
            <p:nvPr/>
          </p:nvSpPr>
          <p:spPr>
            <a:xfrm>
              <a:off x="5970897" y="3240859"/>
              <a:ext cx="2632900" cy="172512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/>
                <a:t>JUSTIFICATIVAS PARA SEDAÇÃO FORA DO ALVO (RASS 0 A -2)</a:t>
              </a:r>
            </a:p>
            <a:p>
              <a:endParaRPr lang="pt-BR" sz="1050" b="1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</p:grpSp>
      <p:sp>
        <p:nvSpPr>
          <p:cNvPr id="4" name="CaixaDeTexto 9">
            <a:extLst>
              <a:ext uri="{FF2B5EF4-FFF2-40B4-BE49-F238E27FC236}">
                <a16:creationId xmlns:a16="http://schemas.microsoft.com/office/drawing/2014/main" id="{3EF00A90-3745-EB98-E773-742876D088CA}"/>
              </a:ext>
            </a:extLst>
          </p:cNvPr>
          <p:cNvSpPr txBox="1"/>
          <p:nvPr/>
        </p:nvSpPr>
        <p:spPr>
          <a:xfrm>
            <a:off x="3018526" y="2958045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buFont typeface="+mj-lt"/>
              <a:buAutoNum type="arabicPeriod"/>
            </a:pPr>
            <a:r>
              <a:rPr lang="pt-BR" sz="1050"/>
              <a:t>Escala RASS está dentro do alvo (0 a -2) ou fora do alvo com justificativa?</a:t>
            </a:r>
            <a:endParaRPr lang="pt-BR"/>
          </a:p>
        </p:txBody>
      </p:sp>
      <p:sp>
        <p:nvSpPr>
          <p:cNvPr id="5" name="Retângulo Arredondado 217">
            <a:extLst>
              <a:ext uri="{FF2B5EF4-FFF2-40B4-BE49-F238E27FC236}">
                <a16:creationId xmlns:a16="http://schemas.microsoft.com/office/drawing/2014/main" id="{4C72FF63-19E7-1E33-8AA0-A802EDF5780E}"/>
              </a:ext>
            </a:extLst>
          </p:cNvPr>
          <p:cNvSpPr/>
          <p:nvPr/>
        </p:nvSpPr>
        <p:spPr>
          <a:xfrm>
            <a:off x="5773738" y="370501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218">
            <a:extLst>
              <a:ext uri="{FF2B5EF4-FFF2-40B4-BE49-F238E27FC236}">
                <a16:creationId xmlns:a16="http://schemas.microsoft.com/office/drawing/2014/main" id="{9D0AFD3F-311F-189F-0117-CE22C7F0568D}"/>
              </a:ext>
            </a:extLst>
          </p:cNvPr>
          <p:cNvSpPr/>
          <p:nvPr/>
        </p:nvSpPr>
        <p:spPr>
          <a:xfrm>
            <a:off x="5773738" y="394214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99E8C763-D59F-759B-51A8-FF943DEF97AD}"/>
              </a:ext>
            </a:extLst>
          </p:cNvPr>
          <p:cNvSpPr txBox="1"/>
          <p:nvPr/>
        </p:nvSpPr>
        <p:spPr>
          <a:xfrm>
            <a:off x="5601156" y="373192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1F717B90-0695-7809-39BF-73E9BE7E7BB1}"/>
              </a:ext>
            </a:extLst>
          </p:cNvPr>
          <p:cNvSpPr txBox="1"/>
          <p:nvPr/>
        </p:nvSpPr>
        <p:spPr>
          <a:xfrm>
            <a:off x="5596561" y="398937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6977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Agrupar 22"/>
          <p:cNvGrpSpPr/>
          <p:nvPr/>
        </p:nvGrpSpPr>
        <p:grpSpPr>
          <a:xfrm>
            <a:off x="2725874" y="1411183"/>
            <a:ext cx="6249120" cy="4202815"/>
            <a:chOff x="2567627" y="1356591"/>
            <a:chExt cx="6249120" cy="4202815"/>
          </a:xfrm>
        </p:grpSpPr>
        <p:sp>
          <p:nvSpPr>
            <p:cNvPr id="24" name="Retângulo 23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5. 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2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7" name="Retângulo Arredondado 2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" name="Retângulo Arredondado 2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3253758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Existe </a:t>
              </a:r>
              <a:r>
                <a:rPr lang="pt-BR" sz="1050">
                  <a:solidFill>
                    <a:schemeClr val="tx1"/>
                  </a:solidFill>
                </a:rPr>
                <a:t>registro</a:t>
              </a:r>
              <a:r>
                <a:rPr lang="pt-BR" sz="1050"/>
                <a:t> que essa decisão foi baseada em Teste de Respiração Espontânea (TRE)?</a:t>
              </a:r>
            </a:p>
          </p:txBody>
        </p:sp>
        <p:sp>
          <p:nvSpPr>
            <p:cNvPr id="33" name="Retângulo Arredondado 3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22474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53010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3198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577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2567627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>
              <a:off x="2569524" y="417455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6" name="Retângulo 45"/>
            <p:cNvSpPr/>
            <p:nvPr/>
          </p:nvSpPr>
          <p:spPr>
            <a:xfrm>
              <a:off x="5703884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Prevenção à PAV</a:t>
              </a:r>
            </a:p>
          </p:txBody>
        </p:sp>
        <p:sp>
          <p:nvSpPr>
            <p:cNvPr id="47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5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46997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5971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5971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3389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8794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3884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46997" y="3253758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Existe </a:t>
              </a:r>
              <a:r>
                <a:rPr lang="pt-BR" sz="1050">
                  <a:solidFill>
                    <a:schemeClr val="tx1"/>
                  </a:solidFill>
                </a:rPr>
                <a:t>registro</a:t>
              </a:r>
              <a:r>
                <a:rPr lang="pt-BR" sz="1050"/>
                <a:t> que essa decisão foi baseada em Teste de Respiração Espontânea (TRE)?</a:t>
              </a:r>
            </a:p>
          </p:txBody>
        </p:sp>
        <p:sp>
          <p:nvSpPr>
            <p:cNvPr id="58" name="Retângulo Arredondado 5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3261" y="322474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Retângulo Arredondado 5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3261" y="353010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0679" y="33198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6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6084" y="3577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62" name="Conector reto 61"/>
            <p:cNvCxnSpPr/>
            <p:nvPr/>
          </p:nvCxnSpPr>
          <p:spPr>
            <a:xfrm>
              <a:off x="5703884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Conector reto 62"/>
            <p:cNvCxnSpPr/>
            <p:nvPr/>
          </p:nvCxnSpPr>
          <p:spPr>
            <a:xfrm>
              <a:off x="5705781" y="418761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Estrela de 5 Pontas 63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Estrela de 5 Pontas 64"/>
            <p:cNvSpPr/>
            <p:nvPr/>
          </p:nvSpPr>
          <p:spPr>
            <a:xfrm>
              <a:off x="8520427" y="176951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6" name="Retângulo Arredondado 6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89585" y="381313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857982" y="3821860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  <p:sp>
          <p:nvSpPr>
            <p:cNvPr id="68" name="Retângulo Arredondado 6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5842" y="381313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7998459" y="3829430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203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124020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</a:t>
            </a:r>
          </a:p>
        </p:txBody>
      </p:sp>
      <p:sp>
        <p:nvSpPr>
          <p:cNvPr id="290" name="Retângulo 289"/>
          <p:cNvSpPr/>
          <p:nvPr/>
        </p:nvSpPr>
        <p:spPr>
          <a:xfrm>
            <a:off x="5525739" y="5589784"/>
            <a:ext cx="3426363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>
                <a:latin typeface="Arial" panose="020B0604020202020204" pitchFamily="34" charset="0"/>
              </a:rPr>
              <a:t>Pacote de Prevenção à PAV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124020" y="1689762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>
                <a:solidFill>
                  <a:schemeClr val="bg1"/>
                </a:solidFill>
              </a:rPr>
              <a:t>6. </a:t>
            </a:r>
            <a:r>
              <a:rPr lang="pt-BR" sz="1000" b="1">
                <a:solidFill>
                  <a:schemeClr val="bg1"/>
                </a:solidFill>
              </a:rPr>
              <a:t>Monitorar a pressão do </a:t>
            </a:r>
            <a:r>
              <a:rPr lang="pt-BR" sz="1000" b="1" err="1">
                <a:solidFill>
                  <a:schemeClr val="bg1"/>
                </a:solidFill>
              </a:rPr>
              <a:t>cuff</a:t>
            </a:r>
            <a:r>
              <a:rPr lang="pt-BR" sz="1000" b="1">
                <a:solidFill>
                  <a:schemeClr val="bg1"/>
                </a:solidFill>
                <a:cs typeface="Calibri"/>
              </a:rPr>
              <a:t> </a:t>
            </a:r>
            <a:r>
              <a:rPr lang="pt-BR" sz="1000" b="1">
                <a:solidFill>
                  <a:schemeClr val="bg1"/>
                </a:solidFill>
              </a:rPr>
              <a:t>entre 25 a 30 </a:t>
            </a:r>
            <a:r>
              <a:rPr lang="pt-BR" sz="1000">
                <a:solidFill>
                  <a:schemeClr val="bg1"/>
                </a:solidFill>
                <a:latin typeface="Arial"/>
                <a:cs typeface="Arial"/>
              </a:rPr>
              <a:t>cmH</a:t>
            </a:r>
            <a:r>
              <a:rPr lang="pt-BR" sz="1000" baseline="-2500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pt-BR" sz="1000">
                <a:solidFill>
                  <a:schemeClr val="bg1"/>
                </a:solidFill>
                <a:latin typeface="Arial"/>
                <a:cs typeface="Arial"/>
              </a:rPr>
              <a:t>O </a:t>
            </a:r>
            <a:r>
              <a:rPr lang="pt-BR" sz="1000">
                <a:solidFill>
                  <a:srgbClr val="FF0000"/>
                </a:solidFill>
                <a:latin typeface="Arial"/>
                <a:cs typeface="Arial"/>
              </a:rPr>
              <a:t>ou 18 a 22mmHG</a:t>
            </a:r>
            <a:endParaRPr lang="pt-BR" sz="1000" b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43479" y="2210561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/>
              <a:t>Foi realizada a higiene de mãos antes da mensuração?</a:t>
            </a: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6883" y="222963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86883" y="2487684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4301" y="2287674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9706" y="2596596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095265" y="1256384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82734" y="2704920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/>
              <a:t>A cabeceira da cama está elevada entre 30 a 45° para mensuração?</a:t>
            </a: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4173" y="2789101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84173" y="3061465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1591" y="2828638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06996" y="3112868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150580" y="2751356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 flipV="1">
            <a:off x="2138397" y="3308382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077422" y="3699400"/>
            <a:ext cx="3011063" cy="5576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>
                <a:solidFill>
                  <a:srgbClr val="FF0000"/>
                </a:solidFill>
              </a:rPr>
              <a:t>Durante a monitorização, a pressão foi mantida ou ajustada para 25 a 30 </a:t>
            </a:r>
            <a:r>
              <a:rPr lang="pt-BR" sz="1050">
                <a:solidFill>
                  <a:srgbClr val="FF0000"/>
                </a:solidFill>
                <a:latin typeface="Arial"/>
                <a:cs typeface="Arial"/>
              </a:rPr>
              <a:t>cmH</a:t>
            </a:r>
            <a:r>
              <a:rPr lang="pt-BR" sz="1050" baseline="-2500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pt-BR" sz="1050">
                <a:solidFill>
                  <a:srgbClr val="FF0000"/>
                </a:solidFill>
                <a:latin typeface="Arial"/>
                <a:cs typeface="Arial"/>
              </a:rPr>
              <a:t>O ou 18 a 22 mmHg</a:t>
            </a:r>
            <a:r>
              <a:rPr lang="pt-BR" sz="105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86239" y="3347611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Retângulo Arredondado 4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86239" y="3634413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013657" y="340565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4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023440" y="3671440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46" name="Retângulo Arredondado 4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9152" y="4877952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7" name="Retângulo Arredondado 4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9152" y="5150316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6570" y="4981497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91975" y="5201719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65" name="Conector reto 64"/>
          <p:cNvCxnSpPr/>
          <p:nvPr/>
        </p:nvCxnSpPr>
        <p:spPr>
          <a:xfrm flipV="1">
            <a:off x="2136203" y="4805223"/>
            <a:ext cx="3391883" cy="54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0" name="CaixaDeTexto 89">
            <a:extLst>
              <a:ext uri="{FF2B5EF4-FFF2-40B4-BE49-F238E27FC236}">
                <a16:creationId xmlns:a16="http://schemas.microsoft.com/office/drawing/2014/main" id="{00000000-0008-0000-0000-00005A000000}"/>
              </a:ext>
            </a:extLst>
          </p:cNvPr>
          <p:cNvSpPr txBox="1"/>
          <p:nvPr/>
        </p:nvSpPr>
        <p:spPr>
          <a:xfrm>
            <a:off x="2152230" y="4814629"/>
            <a:ext cx="3121865" cy="60663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strike="sngStrike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Responder somente s</a:t>
            </a:r>
            <a:r>
              <a:rPr lang="pt-BR" sz="1050" b="1" strike="sngStrike" baseline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e paciente estiver durante o banho no leito,</a:t>
            </a:r>
            <a:r>
              <a:rPr lang="pt-BR" sz="1050" b="1" strike="sngStrike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050" b="1" strike="sngStrike">
                <a:solidFill>
                  <a:srgbClr val="FF0000"/>
                </a:solidFill>
              </a:rPr>
              <a:t>higiene oral e fisioterapia:</a:t>
            </a:r>
            <a:endParaRPr lang="pt-BR" sz="1050" b="1" strike="sngStrike">
              <a:solidFill>
                <a:srgbClr val="FF0000"/>
              </a:solidFill>
              <a:cs typeface="Calibri"/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pt-BR" sz="1050" strike="sngStrike" baseline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A pressão de </a:t>
            </a:r>
            <a:r>
              <a:rPr lang="pt-BR" sz="1050" strike="sngStrike" baseline="0" err="1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cuff</a:t>
            </a:r>
            <a:r>
              <a:rPr lang="pt-BR" sz="1050" strike="sngStrike" baseline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foi mensurada antes e após mobilização do paciente (banho,</a:t>
            </a:r>
            <a:r>
              <a:rPr lang="pt-BR" sz="1050" strike="sngStrike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higiene oral e fisioterapia</a:t>
            </a:r>
            <a:r>
              <a:rPr lang="pt-BR" sz="1050" strike="sngStrike" baseline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) ?</a:t>
            </a:r>
            <a:r>
              <a:rPr lang="pt-BR" sz="1050" strike="sngStrike">
                <a:solidFill>
                  <a:srgbClr val="FF0000"/>
                </a:solidFill>
              </a:rPr>
              <a:t> ( </a:t>
            </a:r>
            <a:r>
              <a:rPr lang="pt-BR" sz="1050" b="1" strike="sngStrike">
                <a:solidFill>
                  <a:srgbClr val="FF0000"/>
                </a:solidFill>
              </a:rPr>
              <a:t>RETIRAR PERGUNTA</a:t>
            </a:r>
            <a:r>
              <a:rPr lang="pt-BR" sz="1050" strike="sngStrike">
                <a:solidFill>
                  <a:srgbClr val="FF0000"/>
                </a:solidFill>
              </a:rPr>
              <a:t>)</a:t>
            </a:r>
            <a:endParaRPr lang="pt-BR" sz="1050" b="0" i="0" u="none" strike="sngStrike" baseline="0">
              <a:solidFill>
                <a:srgbClr val="FF0000"/>
              </a:solidFill>
              <a:effectLst/>
              <a:latin typeface="+mn-lt"/>
              <a:cs typeface="Calibri"/>
            </a:endParaRPr>
          </a:p>
        </p:txBody>
      </p:sp>
      <p:cxnSp>
        <p:nvCxnSpPr>
          <p:cNvPr id="284" name="Conector reto 283"/>
          <p:cNvCxnSpPr/>
          <p:nvPr/>
        </p:nvCxnSpPr>
        <p:spPr>
          <a:xfrm flipV="1">
            <a:off x="2119479" y="4197235"/>
            <a:ext cx="3391883" cy="54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5" name="Retângulo Arredondado 28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9152" y="4269238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6" name="Retângulo Arredondado 28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9152" y="4541602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6570" y="4372783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8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91975" y="4593005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89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157856" y="4232149"/>
            <a:ext cx="2868962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</a:pPr>
            <a:r>
              <a:rPr lang="pt-BR" sz="1050">
                <a:solidFill>
                  <a:schemeClr val="tx1"/>
                </a:solidFill>
              </a:rPr>
              <a:t>A pressão do </a:t>
            </a:r>
            <a:r>
              <a:rPr lang="pt-BR" sz="1050" err="1">
                <a:solidFill>
                  <a:schemeClr val="tx1"/>
                </a:solidFill>
              </a:rPr>
              <a:t>cuff</a:t>
            </a:r>
            <a:r>
              <a:rPr lang="pt-BR" sz="1050">
                <a:solidFill>
                  <a:schemeClr val="tx1"/>
                </a:solidFill>
              </a:rPr>
              <a:t> foi monitorada e registrada pelo menos 3x ao dia ?</a:t>
            </a:r>
          </a:p>
        </p:txBody>
      </p:sp>
      <p:sp>
        <p:nvSpPr>
          <p:cNvPr id="291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525739" y="1689762"/>
            <a:ext cx="3433639" cy="54636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</a:rPr>
              <a:t>Manter a pressão do </a:t>
            </a:r>
            <a:r>
              <a:rPr lang="pt-BR" sz="1200" b="1" err="1">
                <a:solidFill>
                  <a:schemeClr val="bg1"/>
                </a:solidFill>
              </a:rPr>
              <a:t>balonete</a:t>
            </a:r>
            <a:r>
              <a:rPr lang="pt-BR" sz="1200" b="1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da cânula traqueal entre 25 e 30 </a:t>
            </a:r>
            <a:r>
              <a:rPr lang="pt-BR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cmH</a:t>
            </a:r>
            <a:r>
              <a:rPr lang="pt-BR" sz="12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pt-BR" sz="1200" b="1">
              <a:solidFill>
                <a:schemeClr val="bg1"/>
              </a:solidFill>
            </a:endParaRPr>
          </a:p>
        </p:txBody>
      </p:sp>
      <p:sp>
        <p:nvSpPr>
          <p:cNvPr id="2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45198" y="2210561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/>
              <a:t>Foi realizado a higiene de mãos e limpeza do </a:t>
            </a:r>
            <a:r>
              <a:rPr lang="pt-BR" sz="1050" err="1"/>
              <a:t>cuffometro</a:t>
            </a:r>
            <a:r>
              <a:rPr lang="pt-BR" sz="1050"/>
              <a:t> antes da mensuração?</a:t>
            </a:r>
          </a:p>
        </p:txBody>
      </p:sp>
      <p:sp>
        <p:nvSpPr>
          <p:cNvPr id="293" name="Retângulo Arredondado 29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88602" y="2287145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4" name="Retângulo Arredondado 29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88602" y="2545193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5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16020" y="2316429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96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411425" y="2596596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426364" cy="45570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45198" y="2796605"/>
            <a:ext cx="2907130" cy="5426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/>
              <a:t>A cabeceira da cama está elevada entre 30 a 45° para mensuração?</a:t>
            </a:r>
          </a:p>
        </p:txBody>
      </p:sp>
      <p:sp>
        <p:nvSpPr>
          <p:cNvPr id="299" name="Retângulo Arredondado 29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85892" y="2853109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00" name="Retângulo Arredondado 299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85892" y="3125473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0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13310" y="2956654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408715" y="3176876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303" name="Conector reto 302"/>
          <p:cNvCxnSpPr/>
          <p:nvPr/>
        </p:nvCxnSpPr>
        <p:spPr>
          <a:xfrm>
            <a:off x="5537922" y="2811454"/>
            <a:ext cx="3406904" cy="265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4" name="Conector reto 303"/>
          <p:cNvCxnSpPr/>
          <p:nvPr/>
        </p:nvCxnSpPr>
        <p:spPr>
          <a:xfrm flipV="1">
            <a:off x="5525739" y="3389355"/>
            <a:ext cx="3420984" cy="375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35574" y="3279380"/>
            <a:ext cx="3011063" cy="61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>
                <a:solidFill>
                  <a:schemeClr val="tx1"/>
                </a:solidFill>
              </a:rPr>
              <a:t>3. Durante a mensuração, a pressão foi ajustada para 25 a 30 </a:t>
            </a:r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cmH</a:t>
            </a:r>
            <a:r>
              <a:rPr lang="pt-BR" sz="105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ou 20-22 mmHg</a:t>
            </a:r>
            <a:r>
              <a:rPr lang="pt-BR" sz="1050">
                <a:solidFill>
                  <a:schemeClr val="tx1"/>
                </a:solidFill>
              </a:rPr>
              <a:t>?</a:t>
            </a:r>
            <a:endParaRPr lang="pt-BR" sz="1050" b="1">
              <a:solidFill>
                <a:schemeClr val="tx1"/>
              </a:solidFill>
            </a:endParaRPr>
          </a:p>
        </p:txBody>
      </p:sp>
      <p:sp>
        <p:nvSpPr>
          <p:cNvPr id="306" name="Retângulo Arredondado 30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73581" y="3484886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07" name="Retângulo Arredondado 30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73581" y="3742934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9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396404" y="3794338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10" name="Retângulo Arredondado 30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70871" y="4877952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11" name="Retângulo Arredondado 31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70871" y="5150316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1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398289" y="4981497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1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393694" y="5201719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314" name="Conector reto 313"/>
          <p:cNvCxnSpPr/>
          <p:nvPr/>
        </p:nvCxnSpPr>
        <p:spPr>
          <a:xfrm flipV="1">
            <a:off x="5537922" y="4805223"/>
            <a:ext cx="3391883" cy="54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5" name="CaixaDeTexto 89">
            <a:extLst>
              <a:ext uri="{FF2B5EF4-FFF2-40B4-BE49-F238E27FC236}">
                <a16:creationId xmlns:a16="http://schemas.microsoft.com/office/drawing/2014/main" id="{00000000-0008-0000-0000-00005A000000}"/>
              </a:ext>
            </a:extLst>
          </p:cNvPr>
          <p:cNvSpPr txBox="1"/>
          <p:nvPr/>
        </p:nvSpPr>
        <p:spPr>
          <a:xfrm>
            <a:off x="5522550" y="4767530"/>
            <a:ext cx="2943981" cy="8594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Responder somente s</a:t>
            </a:r>
            <a:r>
              <a:rPr lang="pt-BR" sz="1050" b="1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 paciente estiver durante o banho no leito,</a:t>
            </a:r>
            <a:r>
              <a:rPr lang="pt-BR" sz="1050" b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050" b="1"/>
              <a:t>higiene oral e fisioterapia:</a:t>
            </a:r>
          </a:p>
          <a:p>
            <a:pPr marL="228600" indent="-228600">
              <a:buFont typeface="+mj-lt"/>
              <a:buAutoNum type="arabicPeriod" startAt="5"/>
            </a:pPr>
            <a:r>
              <a:rPr lang="pt-BR" sz="105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 pressão de </a:t>
            </a:r>
            <a:r>
              <a:rPr lang="pt-BR" sz="1050" baseline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cuff</a:t>
            </a:r>
            <a:r>
              <a:rPr lang="pt-BR" sz="105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foi mensurada antes e após mobilização do paciente (banho,</a:t>
            </a:r>
            <a:r>
              <a:rPr lang="pt-BR" sz="105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higiene oral e fisioterapia</a:t>
            </a:r>
            <a:r>
              <a:rPr lang="pt-BR" sz="105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) ?</a:t>
            </a:r>
            <a:endParaRPr lang="pt-BR" sz="1050" b="0" i="0" u="none" baseline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16" name="Retângulo 315"/>
          <p:cNvSpPr/>
          <p:nvPr/>
        </p:nvSpPr>
        <p:spPr>
          <a:xfrm>
            <a:off x="5545198" y="3782784"/>
            <a:ext cx="2768437" cy="36113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/>
          <a:p>
            <a:endParaRPr lang="pt-BR" sz="1000" b="1">
              <a:solidFill>
                <a:schemeClr val="tx1"/>
              </a:solidFill>
            </a:endParaRPr>
          </a:p>
        </p:txBody>
      </p:sp>
      <p:cxnSp>
        <p:nvCxnSpPr>
          <p:cNvPr id="317" name="Conector reto 316"/>
          <p:cNvCxnSpPr/>
          <p:nvPr/>
        </p:nvCxnSpPr>
        <p:spPr>
          <a:xfrm flipV="1">
            <a:off x="5535575" y="4211612"/>
            <a:ext cx="3391883" cy="54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8" name="Retângulo Arredondado 3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570871" y="4269238"/>
            <a:ext cx="295753" cy="227100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19" name="Retângulo Arredondado 3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570871" y="4541602"/>
            <a:ext cx="295753" cy="22349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20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398289" y="4372783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21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393694" y="4593005"/>
            <a:ext cx="216692" cy="1427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2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545198" y="4289658"/>
            <a:ext cx="2868962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</a:pPr>
            <a:r>
              <a:rPr lang="pt-BR" sz="1050">
                <a:solidFill>
                  <a:schemeClr val="tx1"/>
                </a:solidFill>
              </a:rPr>
              <a:t>A pressão de </a:t>
            </a:r>
            <a:r>
              <a:rPr lang="pt-BR" sz="1050" err="1">
                <a:solidFill>
                  <a:schemeClr val="tx1"/>
                </a:solidFill>
              </a:rPr>
              <a:t>cuff</a:t>
            </a:r>
            <a:r>
              <a:rPr lang="pt-BR" sz="1050">
                <a:solidFill>
                  <a:schemeClr val="tx1"/>
                </a:solidFill>
              </a:rPr>
              <a:t> foi mensurada pelo menos 1x a cada 06 horas  ?</a:t>
            </a:r>
          </a:p>
          <a:p>
            <a:pPr algn="ctr"/>
            <a:r>
              <a:rPr lang="pt-BR" sz="1050" b="1">
                <a:solidFill>
                  <a:schemeClr val="tx1"/>
                </a:solidFill>
              </a:rPr>
              <a:t>Verificar em registro ou prontuário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6D8B9612-02C5-7A77-AB13-33096FC6F6C7}"/>
              </a:ext>
            </a:extLst>
          </p:cNvPr>
          <p:cNvSpPr/>
          <p:nvPr/>
        </p:nvSpPr>
        <p:spPr>
          <a:xfrm>
            <a:off x="5639786" y="3812133"/>
            <a:ext cx="2139280" cy="36113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/>
          <a:p>
            <a:r>
              <a:rPr lang="pt-BR" sz="1000" b="1">
                <a:solidFill>
                  <a:schemeClr val="tx1"/>
                </a:solidFill>
              </a:rPr>
              <a:t>Caso o valor encontrado estiver 25 a 30 cmH2O ou 20-22 mmHg </a:t>
            </a:r>
            <a:r>
              <a:rPr lang="pt-BR" sz="1000" b="1"/>
              <a:t> </a:t>
            </a:r>
            <a:endParaRPr lang="pt-BR" sz="1000" b="1">
              <a:solidFill>
                <a:schemeClr val="tx1"/>
              </a:solidFill>
            </a:endParaRPr>
          </a:p>
        </p:txBody>
      </p:sp>
      <p:sp>
        <p:nvSpPr>
          <p:cNvPr id="76" name="Retângulo Arredondado 65">
            <a:extLst>
              <a:ext uri="{FF2B5EF4-FFF2-40B4-BE49-F238E27FC236}">
                <a16:creationId xmlns:a16="http://schemas.microsoft.com/office/drawing/2014/main" id="{D2FFF3C4-682B-E9E8-CD45-CF6AB7BB1E77}"/>
              </a:ext>
            </a:extLst>
          </p:cNvPr>
          <p:cNvSpPr/>
          <p:nvPr/>
        </p:nvSpPr>
        <p:spPr>
          <a:xfrm>
            <a:off x="7579166" y="399283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rgbClr val="FF0000"/>
              </a:solidFill>
            </a:endParaRPr>
          </a:p>
        </p:txBody>
      </p:sp>
      <p:sp>
        <p:nvSpPr>
          <p:cNvPr id="77" name="CaixaDeTexto 11">
            <a:extLst>
              <a:ext uri="{FF2B5EF4-FFF2-40B4-BE49-F238E27FC236}">
                <a16:creationId xmlns:a16="http://schemas.microsoft.com/office/drawing/2014/main" id="{9C0D5A2E-6395-B1ED-F050-5E3639D46A68}"/>
              </a:ext>
            </a:extLst>
          </p:cNvPr>
          <p:cNvSpPr txBox="1"/>
          <p:nvPr/>
        </p:nvSpPr>
        <p:spPr>
          <a:xfrm>
            <a:off x="7147563" y="4001557"/>
            <a:ext cx="548094" cy="19869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>
                <a:solidFill>
                  <a:schemeClr val="tx1"/>
                </a:solidFill>
              </a:rPr>
              <a:t>N/A</a:t>
            </a:r>
          </a:p>
        </p:txBody>
      </p:sp>
      <p:sp>
        <p:nvSpPr>
          <p:cNvPr id="2" name="CaixaDeTexto 9">
            <a:extLst>
              <a:ext uri="{FF2B5EF4-FFF2-40B4-BE49-F238E27FC236}">
                <a16:creationId xmlns:a16="http://schemas.microsoft.com/office/drawing/2014/main" id="{9A2B9BB0-47F7-FE96-0E6A-EC02804395B1}"/>
              </a:ext>
            </a:extLst>
          </p:cNvPr>
          <p:cNvSpPr txBox="1"/>
          <p:nvPr/>
        </p:nvSpPr>
        <p:spPr>
          <a:xfrm>
            <a:off x="2133429" y="3098482"/>
            <a:ext cx="2907130" cy="633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  <a:p>
            <a:r>
              <a:rPr lang="pt-BR" sz="1050"/>
              <a:t>3. Foi realizada a limpeza do </a:t>
            </a:r>
            <a:r>
              <a:rPr lang="pt-BR" sz="1050" err="1"/>
              <a:t>cufômetro</a:t>
            </a:r>
            <a:r>
              <a:rPr lang="pt-BR" sz="1050"/>
              <a:t> antes da mensuração?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18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 rot="5400000">
            <a:off x="3493973" y="303168"/>
            <a:ext cx="4803752" cy="6247894"/>
            <a:chOff x="5739091" y="243057"/>
            <a:chExt cx="4803752" cy="6247894"/>
          </a:xfrm>
        </p:grpSpPr>
        <p:grpSp>
          <p:nvGrpSpPr>
            <p:cNvPr id="61" name="Agrupar 60"/>
            <p:cNvGrpSpPr/>
            <p:nvPr/>
          </p:nvGrpSpPr>
          <p:grpSpPr>
            <a:xfrm rot="16200000">
              <a:off x="5219951" y="1168058"/>
              <a:ext cx="5842036" cy="4803749"/>
              <a:chOff x="2567627" y="1356591"/>
              <a:chExt cx="5842036" cy="4803751"/>
            </a:xfrm>
          </p:grpSpPr>
          <p:sp>
            <p:nvSpPr>
              <p:cNvPr id="139" name="Retângulo 138"/>
              <p:cNvSpPr/>
              <p:nvPr/>
            </p:nvSpPr>
            <p:spPr>
              <a:xfrm>
                <a:off x="2574903" y="5956119"/>
                <a:ext cx="3105587" cy="20422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 fontAlgn="ctr"/>
                <a:r>
                  <a:rPr lang="pt-BR" sz="727" b="1">
                    <a:latin typeface="Arial" panose="020B0604020202020204" pitchFamily="34" charset="0"/>
                  </a:rPr>
                  <a:t>Pacote de Prevenção à PAV</a:t>
                </a:r>
              </a:p>
            </p:txBody>
          </p:sp>
          <p:sp>
            <p:nvSpPr>
              <p:cNvPr id="140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574903" y="1754832"/>
                <a:ext cx="3105587" cy="4878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200" b="1">
                    <a:solidFill>
                      <a:schemeClr val="bg1"/>
                    </a:solidFill>
                  </a:rPr>
                  <a:t>7.  Manutenção do  sistema de </a:t>
                </a:r>
              </a:p>
              <a:p>
                <a:pPr algn="ctr"/>
                <a:r>
                  <a:rPr lang="pt-BR" sz="1200" b="1">
                    <a:solidFill>
                      <a:schemeClr val="bg1"/>
                    </a:solidFill>
                  </a:rPr>
                  <a:t>ventilação mecânica</a:t>
                </a:r>
              </a:p>
            </p:txBody>
          </p:sp>
          <p:sp>
            <p:nvSpPr>
              <p:cNvPr id="141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ou filtro está livre de sujidade aparente? (sangue ou secreção)</a:t>
                </a:r>
              </a:p>
            </p:txBody>
          </p:sp>
          <p:sp>
            <p:nvSpPr>
              <p:cNvPr id="142" name="Retângulo Arredondado 141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3" name="Retângulo Arredondado 142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4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45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46" name="Retângulo 145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2567627" y="1356591"/>
                <a:ext cx="3105587" cy="4803751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47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livre de condensado?</a:t>
                </a:r>
              </a:p>
            </p:txBody>
          </p:sp>
          <p:cxnSp>
            <p:nvCxnSpPr>
              <p:cNvPr id="148" name="Conector reto 147"/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49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1" y="3309329"/>
                <a:ext cx="2557062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/>
                  <a:t>O circuito está sem: acotovelamento, ruptura OU vazamentos nas conexões?</a:t>
                </a:r>
              </a:p>
            </p:txBody>
          </p:sp>
          <p:sp>
            <p:nvSpPr>
              <p:cNvPr id="150" name="Retângulo Arredondado 149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1" name="Retângulo Arredondado 150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2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53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54" name="Retângulo Arredondado 153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5" name="Retângulo Arredondado 154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56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57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58" name="Conector reto 157"/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59" name="Conector reto 158"/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6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5737549" y="3823123"/>
                <a:ext cx="2672114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rgbClr val="FF0000"/>
                    </a:solidFill>
                  </a:rPr>
                  <a:t>O circuito de ventilação mecânica está posicionado para reduzir ao máximo o condensado e evitar tração do tubo?</a:t>
                </a:r>
                <a:endParaRPr lang="pt-BR" sz="1050">
                  <a:solidFill>
                    <a:srgbClr val="FF0000"/>
                  </a:solidFill>
                  <a:ea typeface="Calibri"/>
                  <a:cs typeface="Calibri"/>
                </a:endParaRPr>
              </a:p>
            </p:txBody>
          </p:sp>
          <p:sp>
            <p:nvSpPr>
              <p:cNvPr id="161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372829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pt-BR" sz="1050" b="1"/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pt-BR" sz="1050"/>
                  <a:t>A troca do filtro HMEF está dentro do  prazo de validade? </a:t>
                </a:r>
                <a:endParaRPr lang="pt-BR" sz="800">
                  <a:solidFill>
                    <a:srgbClr val="FF0000"/>
                  </a:solidFill>
                  <a:ea typeface="Calibri"/>
                  <a:cs typeface="Calibri"/>
                </a:endParaRPr>
              </a:p>
            </p:txBody>
          </p:sp>
          <p:sp>
            <p:nvSpPr>
              <p:cNvPr id="162" name="Retângulo Arredondado 161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3" name="Retângulo Arredondado 162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4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65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66" name="Retângulo Arredondado 165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15014" y="429310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7" name="Retângulo Arredondado 166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15014" y="452973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68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69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7837" y="457697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70" name="Conector reto 169"/>
              <p:cNvCxnSpPr/>
              <p:nvPr/>
            </p:nvCxnSpPr>
            <p:spPr>
              <a:xfrm>
                <a:off x="2616035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2" name="Estrela de 5 Pontas 171"/>
              <p:cNvSpPr/>
              <p:nvPr/>
            </p:nvSpPr>
            <p:spPr>
              <a:xfrm>
                <a:off x="5396269" y="178159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3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91636" y="4295037"/>
                <a:ext cx="2562700" cy="1589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filtro HME e HMEF: </a:t>
                </a:r>
              </a:p>
            </p:txBody>
          </p:sp>
          <p:sp>
            <p:nvSpPr>
              <p:cNvPr id="174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8568" y="4976364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r>
                  <a:rPr lang="pt-BR" sz="1050" b="1"/>
                  <a:t> </a:t>
                </a:r>
                <a:r>
                  <a:rPr lang="pt-BR" sz="1050"/>
                  <a:t>O copo está com o nível completo de água destilada? </a:t>
                </a:r>
              </a:p>
            </p:txBody>
          </p:sp>
          <p:sp>
            <p:nvSpPr>
              <p:cNvPr id="175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803036"/>
                <a:ext cx="2562700" cy="20062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176" name="Retângulo Arredondado 175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7" name="Retângulo Arredondado 176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78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79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84" name="Conector reto 183"/>
              <p:cNvCxnSpPr/>
              <p:nvPr/>
            </p:nvCxnSpPr>
            <p:spPr>
              <a:xfrm>
                <a:off x="2567627" y="530558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5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8843" y="5538720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7"/>
                </a:pPr>
                <a:r>
                  <a:rPr lang="pt-BR" sz="1050" b="1"/>
                  <a:t> </a:t>
                </a:r>
                <a:r>
                  <a:rPr lang="pt-BR" sz="1050"/>
                  <a:t>O frasco de água destilada que está sendo utilizado para completar o copo está datado e no prazo de 24h?</a:t>
                </a:r>
              </a:p>
            </p:txBody>
          </p:sp>
          <p:sp>
            <p:nvSpPr>
              <p:cNvPr id="18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8843" y="5310931"/>
                <a:ext cx="2562700" cy="17300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187" name="Retângulo Arredondado 186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6644" y="5362462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8" name="Retângulo Arredondado 187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6644" y="55990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9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062" y="5457612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0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467" y="5646332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</p:grpSp>
        <p:grpSp>
          <p:nvGrpSpPr>
            <p:cNvPr id="67" name="Agrupar 66"/>
            <p:cNvGrpSpPr/>
            <p:nvPr/>
          </p:nvGrpSpPr>
          <p:grpSpPr>
            <a:xfrm rot="16200000">
              <a:off x="5042490" y="939658"/>
              <a:ext cx="6196953" cy="4803751"/>
              <a:chOff x="-516463" y="1356591"/>
              <a:chExt cx="6196953" cy="4803751"/>
            </a:xfrm>
          </p:grpSpPr>
          <p:sp>
            <p:nvSpPr>
              <p:cNvPr id="68" name="Retângulo 67"/>
              <p:cNvSpPr/>
              <p:nvPr/>
            </p:nvSpPr>
            <p:spPr>
              <a:xfrm>
                <a:off x="2574903" y="5956119"/>
                <a:ext cx="3105587" cy="20422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 fontAlgn="ctr"/>
                <a:r>
                  <a:rPr lang="pt-BR" sz="727" b="1">
                    <a:latin typeface="Arial" panose="020B0604020202020204" pitchFamily="34" charset="0"/>
                  </a:rPr>
                  <a:t>Pacote de Prevenção à PAV</a:t>
                </a:r>
              </a:p>
            </p:txBody>
          </p:sp>
          <p:sp>
            <p:nvSpPr>
              <p:cNvPr id="69" name="CaixaDeTexto 52">
                <a:extLst>
                  <a:ext uri="{FF2B5EF4-FFF2-40B4-BE49-F238E27FC236}">
                    <a16:creationId xmlns:a16="http://schemas.microsoft.com/office/drawing/2014/main" id="{E267F567-019F-4658-879B-3670BE128C7C}"/>
                  </a:ext>
                </a:extLst>
              </p:cNvPr>
              <p:cNvSpPr txBox="1"/>
              <p:nvPr/>
            </p:nvSpPr>
            <p:spPr>
              <a:xfrm>
                <a:off x="2574903" y="1754832"/>
                <a:ext cx="3105587" cy="4878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>
                    <a:solidFill>
                      <a:schemeClr val="bg1"/>
                    </a:solidFill>
                  </a:rPr>
                  <a:t> Manutenção do  sistema de </a:t>
                </a:r>
              </a:p>
              <a:p>
                <a:pPr algn="ctr"/>
                <a:r>
                  <a:rPr lang="pt-BR" sz="1200" b="1">
                    <a:solidFill>
                      <a:schemeClr val="bg1"/>
                    </a:solidFill>
                  </a:rPr>
                  <a:t>ventilação mecânica</a:t>
                </a:r>
              </a:p>
            </p:txBody>
          </p:sp>
          <p:sp>
            <p:nvSpPr>
              <p:cNvPr id="71" name="Retângulo Arredondado 70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72" name="Retângulo Arredondado 71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73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74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75" name="Retângulo 74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SpPr/>
              <p:nvPr/>
            </p:nvSpPr>
            <p:spPr>
              <a:xfrm>
                <a:off x="2567627" y="1356591"/>
                <a:ext cx="3105587" cy="4803751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cxnSp>
            <p:nvCxnSpPr>
              <p:cNvPr id="77" name="Conector reto 76"/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78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0740" y="3309329"/>
                <a:ext cx="2562700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/>
                  <a:t>O circuito está</a:t>
                </a:r>
                <a:r>
                  <a:rPr lang="pt-BR">
                    <a:solidFill>
                      <a:srgbClr val="FF0000"/>
                    </a:solidFill>
                  </a:rPr>
                  <a:t> íntegro,</a:t>
                </a:r>
                <a:r>
                  <a:rPr lang="pt-BR"/>
                  <a:t> sem: acotovelamento, ruptura OU vazamentos nas conexões?</a:t>
                </a:r>
              </a:p>
            </p:txBody>
          </p:sp>
          <p:sp>
            <p:nvSpPr>
              <p:cNvPr id="79" name="Retângulo Arredondado 78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0" name="Retângulo Arredondado 79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1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82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83" name="Retângulo Arredondado 82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4" name="Retângulo Arredondado 83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85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86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87" name="Conector reto 86"/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8" name="Conector reto 87"/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9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-516463" y="3815970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90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372829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 </a:t>
                </a:r>
              </a:p>
              <a:p>
                <a:pPr marL="228600" indent="-228600">
                  <a:buFont typeface="+mj-lt"/>
                  <a:buAutoNum type="arabicPeriod" startAt="5"/>
                </a:pPr>
                <a:r>
                  <a:rPr lang="pt-BR" sz="1050"/>
                  <a:t>A troca do filtro </a:t>
                </a:r>
                <a:r>
                  <a:rPr lang="pt-BR" sz="1050">
                    <a:solidFill>
                      <a:srgbClr val="FF0000"/>
                    </a:solidFill>
                  </a:rPr>
                  <a:t>HME </a:t>
                </a:r>
                <a:r>
                  <a:rPr lang="pt-BR" sz="1050"/>
                  <a:t>ou HMEF está dentro do  prazo de validade?</a:t>
                </a:r>
              </a:p>
            </p:txBody>
          </p:sp>
          <p:sp>
            <p:nvSpPr>
              <p:cNvPr id="91" name="Retângulo Arredondado 90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92" name="Retângulo Arredondado 91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93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07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18" name="Retângulo Arredondado 117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15014" y="429310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19" name="Retângulo Arredondado 118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15014" y="452973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0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21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37837" y="457697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22" name="Conector reto 121"/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23" name="Conector reto 122"/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24" name="Estrela de 5 Pontas 123"/>
              <p:cNvSpPr/>
              <p:nvPr/>
            </p:nvSpPr>
            <p:spPr>
              <a:xfrm>
                <a:off x="5396269" y="178159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5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591636" y="4295037"/>
                <a:ext cx="2562700" cy="15891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filtro HME ou HMEF: </a:t>
                </a:r>
              </a:p>
            </p:txBody>
          </p:sp>
          <p:sp>
            <p:nvSpPr>
              <p:cNvPr id="126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16628" y="5049898"/>
                <a:ext cx="2693086" cy="28333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r>
                  <a:rPr lang="pt-BR" sz="1000">
                    <a:solidFill>
                      <a:srgbClr val="FF0000"/>
                    </a:solidFill>
                  </a:rPr>
                  <a:t>O nível de água destilada no copo da base aquecida está entre o nível mínimo e máximo?</a:t>
                </a:r>
              </a:p>
            </p:txBody>
          </p:sp>
          <p:sp>
            <p:nvSpPr>
              <p:cNvPr id="127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5102" y="4792418"/>
                <a:ext cx="2562700" cy="200624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b="1"/>
                  <a:t>Se em uso de base aquecida:</a:t>
                </a:r>
              </a:p>
            </p:txBody>
          </p:sp>
          <p:sp>
            <p:nvSpPr>
              <p:cNvPr id="128" name="Retângulo Arredondado 127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9" name="Retângulo Arredondado 128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0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1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33" name="CaixaDeTexto 9">
                <a:extLst>
                  <a:ext uri="{FF2B5EF4-FFF2-40B4-BE49-F238E27FC236}">
                    <a16:creationId xmlns:a16="http://schemas.microsoft.com/office/drawing/2014/main" id="{00000000-0008-0000-0000-00000A000000}"/>
                  </a:ext>
                </a:extLst>
              </p:cNvPr>
              <p:cNvSpPr txBox="1"/>
              <p:nvPr/>
            </p:nvSpPr>
            <p:spPr>
              <a:xfrm>
                <a:off x="2608842" y="5538720"/>
                <a:ext cx="2690525" cy="311987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7"/>
                </a:pPr>
                <a:r>
                  <a:rPr lang="pt-BR" sz="1000" b="1"/>
                  <a:t> </a:t>
                </a:r>
                <a:r>
                  <a:rPr lang="pt-BR" sz="1000"/>
                  <a:t>O frasco de água destilada que está sendo utilizado para completar o copo está datado e no prazo de </a:t>
                </a:r>
                <a:r>
                  <a:rPr lang="pt-BR" sz="1000">
                    <a:solidFill>
                      <a:srgbClr val="FF0000"/>
                    </a:solidFill>
                  </a:rPr>
                  <a:t>24h para sistema aberto e 48h para sistema fechado??</a:t>
                </a:r>
              </a:p>
            </p:txBody>
          </p:sp>
          <p:sp>
            <p:nvSpPr>
              <p:cNvPr id="135" name="Retângulo Arredondado 134">
                <a:extLst>
                  <a:ext uri="{FF2B5EF4-FFF2-40B4-BE49-F238E27FC236}">
                    <a16:creationId xmlns:a16="http://schemas.microsoft.com/office/drawing/2014/main" id="{00000000-0008-0000-0000-000008000000}"/>
                  </a:ext>
                </a:extLst>
              </p:cNvPr>
              <p:cNvSpPr/>
              <p:nvPr/>
            </p:nvSpPr>
            <p:spPr>
              <a:xfrm>
                <a:off x="5306644" y="5362462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6" name="Retângulo Arredondado 135">
                <a:extLst>
                  <a:ext uri="{FF2B5EF4-FFF2-40B4-BE49-F238E27FC236}">
                    <a16:creationId xmlns:a16="http://schemas.microsoft.com/office/drawing/2014/main" id="{00000000-0008-0000-0000-000009000000}"/>
                  </a:ext>
                </a:extLst>
              </p:cNvPr>
              <p:cNvSpPr/>
              <p:nvPr/>
            </p:nvSpPr>
            <p:spPr>
              <a:xfrm>
                <a:off x="5306644" y="55990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7" name="CaixaDeTexto 10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SpPr txBox="1"/>
              <p:nvPr/>
            </p:nvSpPr>
            <p:spPr>
              <a:xfrm>
                <a:off x="5134062" y="5457612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8" name="CaixaDeTexto 11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SpPr txBox="1"/>
              <p:nvPr/>
            </p:nvSpPr>
            <p:spPr>
              <a:xfrm>
                <a:off x="5129467" y="5646332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</p:grp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39C99AD2-F5A9-7CBD-F179-31F0D29A0869}"/>
              </a:ext>
            </a:extLst>
          </p:cNvPr>
          <p:cNvSpPr txBox="1"/>
          <p:nvPr/>
        </p:nvSpPr>
        <p:spPr>
          <a:xfrm>
            <a:off x="5944408" y="1946481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/>
              <a:t>O circuito </a:t>
            </a:r>
            <a:r>
              <a:rPr lang="pt-BR" sz="1050">
                <a:solidFill>
                  <a:sysClr val="windowText" lastClr="000000"/>
                </a:solidFill>
              </a:rPr>
              <a:t>de ventilação mecânica ou filtro está livre de sujidade aparente? (sangue ou secreção)</a:t>
            </a: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BC405036-F468-368F-FD73-2557D11657E4}"/>
              </a:ext>
            </a:extLst>
          </p:cNvPr>
          <p:cNvSpPr txBox="1"/>
          <p:nvPr/>
        </p:nvSpPr>
        <p:spPr>
          <a:xfrm>
            <a:off x="5944408" y="2462099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>
                <a:solidFill>
                  <a:srgbClr val="FF0000"/>
                </a:solidFill>
              </a:rPr>
              <a:t>O circuito de ventilação mecânica está com mínimo de condensado (gotículas/névoa)?</a:t>
            </a:r>
          </a:p>
        </p:txBody>
      </p:sp>
    </p:spTree>
    <p:extLst>
      <p:ext uri="{BB962C8B-B14F-4D97-AF65-F5344CB8AC3E}">
        <p14:creationId xmlns:p14="http://schemas.microsoft.com/office/powerpoint/2010/main" val="399645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C9764B33-E8A1-4710-8C81-1CCA6B67A05D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C9C15-6D93-4857-A138-F5D802846CBE}">
  <ds:schemaRefs>
    <ds:schemaRef ds:uri="7595665d-dcec-4a93-a94d-ada035ade8e0"/>
    <ds:schemaRef ds:uri="ba8db9e7-06ab-4fc3-8870-ae78930b59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revision>8</cp:revision>
  <dcterms:created xsi:type="dcterms:W3CDTF">2021-09-16T18:58:12Z</dcterms:created>
  <dcterms:modified xsi:type="dcterms:W3CDTF">2024-04-25T14:06:19Z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