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4" r:id="rId5"/>
    <p:sldId id="265" r:id="rId6"/>
    <p:sldId id="294" r:id="rId7"/>
    <p:sldId id="295" r:id="rId8"/>
    <p:sldId id="282" r:id="rId9"/>
    <p:sldId id="29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9E2081-E031-7507-FAFD-716AE350F3EC}" v="14" dt="2024-04-24T16:51:01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ilza Lopes da Silva" userId="S::marilopes_hcor.com.br#ext#@sbibae.onmicrosoft.com::ea85709d-4e9b-40c5-840f-b2ee7697a43c" providerId="AD" clId="Web-{BD329D0C-2D58-AD7C-A51A-091ACB7F4446}"/>
    <pc:docChg chg="addSld modSld">
      <pc:chgData name="Marianilza Lopes da Silva" userId="S::marilopes_hcor.com.br#ext#@sbibae.onmicrosoft.com::ea85709d-4e9b-40c5-840f-b2ee7697a43c" providerId="AD" clId="Web-{BD329D0C-2D58-AD7C-A51A-091ACB7F4446}" dt="2024-04-18T18:48:07.368" v="64" actId="20577"/>
      <pc:docMkLst>
        <pc:docMk/>
      </pc:docMkLst>
      <pc:sldChg chg="modSp add replId">
        <pc:chgData name="Marianilza Lopes da Silva" userId="S::marilopes_hcor.com.br#ext#@sbibae.onmicrosoft.com::ea85709d-4e9b-40c5-840f-b2ee7697a43c" providerId="AD" clId="Web-{BD329D0C-2D58-AD7C-A51A-091ACB7F4446}" dt="2024-04-18T18:48:07.368" v="64" actId="20577"/>
        <pc:sldMkLst>
          <pc:docMk/>
          <pc:sldMk cId="1724819632" sldId="295"/>
        </pc:sldMkLst>
        <pc:spChg chg="mod">
          <ac:chgData name="Marianilza Lopes da Silva" userId="S::marilopes_hcor.com.br#ext#@sbibae.onmicrosoft.com::ea85709d-4e9b-40c5-840f-b2ee7697a43c" providerId="AD" clId="Web-{BD329D0C-2D58-AD7C-A51A-091ACB7F4446}" dt="2024-04-18T18:48:07.368" v="64" actId="20577"/>
          <ac:spMkLst>
            <pc:docMk/>
            <pc:sldMk cId="1724819632" sldId="295"/>
            <ac:spMk id="12" creationId="{00000000-0000-0000-0000-000000000000}"/>
          </ac:spMkLst>
        </pc:spChg>
      </pc:sldChg>
    </pc:docChg>
  </pc:docChgLst>
  <pc:docChgLst>
    <pc:chgData name="bp801303@bp.org.br" userId="S::urn:spo:guest#bp801303@bp.org.br::" providerId="AD" clId="Web-{5A4EFC35-BDD5-D2D9-9590-4BB6D62B2943}"/>
    <pc:docChg chg="modSld">
      <pc:chgData name="bp801303@bp.org.br" userId="S::urn:spo:guest#bp801303@bp.org.br::" providerId="AD" clId="Web-{5A4EFC35-BDD5-D2D9-9590-4BB6D62B2943}" dt="2024-04-18T19:21:47.410" v="38" actId="20577"/>
      <pc:docMkLst>
        <pc:docMk/>
      </pc:docMkLst>
      <pc:sldChg chg="modSp">
        <pc:chgData name="bp801303@bp.org.br" userId="S::urn:spo:guest#bp801303@bp.org.br::" providerId="AD" clId="Web-{5A4EFC35-BDD5-D2D9-9590-4BB6D62B2943}" dt="2024-04-18T19:21:47.410" v="38" actId="20577"/>
        <pc:sldMkLst>
          <pc:docMk/>
          <pc:sldMk cId="1724819632" sldId="295"/>
        </pc:sldMkLst>
        <pc:spChg chg="mod">
          <ac:chgData name="bp801303@bp.org.br" userId="S::urn:spo:guest#bp801303@bp.org.br::" providerId="AD" clId="Web-{5A4EFC35-BDD5-D2D9-9590-4BB6D62B2943}" dt="2024-04-18T19:21:47.410" v="38" actId="20577"/>
          <ac:spMkLst>
            <pc:docMk/>
            <pc:sldMk cId="1724819632" sldId="295"/>
            <ac:spMk id="75" creationId="{9FE2FF3B-5551-34E6-BC96-9C9A35AF1F56}"/>
          </ac:spMkLst>
        </pc:spChg>
      </pc:sldChg>
    </pc:docChg>
  </pc:docChgLst>
  <pc:docChgLst>
    <pc:chgData name="Andreia Lopes de Lima" userId="S::andreia.lopes_bp.org.br#ext#@sbibae.onmicrosoft.com::50a27a5e-6ad7-4f03-8906-cebc5f7a296f" providerId="AD" clId="Web-{3DB210D0-31B2-E421-C3C9-313ADD082C16}"/>
    <pc:docChg chg="modSld">
      <pc:chgData name="Andreia Lopes de Lima" userId="S::andreia.lopes_bp.org.br#ext#@sbibae.onmicrosoft.com::50a27a5e-6ad7-4f03-8906-cebc5f7a296f" providerId="AD" clId="Web-{3DB210D0-31B2-E421-C3C9-313ADD082C16}" dt="2022-06-30T13:44:07.289" v="1"/>
      <pc:docMkLst>
        <pc:docMk/>
      </pc:docMkLst>
      <pc:sldChg chg="delSp">
        <pc:chgData name="Andreia Lopes de Lima" userId="S::andreia.lopes_bp.org.br#ext#@sbibae.onmicrosoft.com::50a27a5e-6ad7-4f03-8906-cebc5f7a296f" providerId="AD" clId="Web-{3DB210D0-31B2-E421-C3C9-313ADD082C16}" dt="2022-06-30T13:44:04.711" v="0"/>
        <pc:sldMkLst>
          <pc:docMk/>
          <pc:sldMk cId="3889178383" sldId="293"/>
        </pc:sldMkLst>
        <pc:spChg chg="del">
          <ac:chgData name="Andreia Lopes de Lima" userId="S::andreia.lopes_bp.org.br#ext#@sbibae.onmicrosoft.com::50a27a5e-6ad7-4f03-8906-cebc5f7a296f" providerId="AD" clId="Web-{3DB210D0-31B2-E421-C3C9-313ADD082C16}" dt="2022-06-30T13:44:04.711" v="0"/>
          <ac:spMkLst>
            <pc:docMk/>
            <pc:sldMk cId="3889178383" sldId="293"/>
            <ac:spMk id="70" creationId="{CCFEBD20-DCAB-0A1B-3E5C-AECECAC03BAF}"/>
          </ac:spMkLst>
        </pc:spChg>
      </pc:sldChg>
      <pc:sldChg chg="delSp">
        <pc:chgData name="Andreia Lopes de Lima" userId="S::andreia.lopes_bp.org.br#ext#@sbibae.onmicrosoft.com::50a27a5e-6ad7-4f03-8906-cebc5f7a296f" providerId="AD" clId="Web-{3DB210D0-31B2-E421-C3C9-313ADD082C16}" dt="2022-06-30T13:44:07.289" v="1"/>
        <pc:sldMkLst>
          <pc:docMk/>
          <pc:sldMk cId="3513025371" sldId="294"/>
        </pc:sldMkLst>
        <pc:spChg chg="del">
          <ac:chgData name="Andreia Lopes de Lima" userId="S::andreia.lopes_bp.org.br#ext#@sbibae.onmicrosoft.com::50a27a5e-6ad7-4f03-8906-cebc5f7a296f" providerId="AD" clId="Web-{3DB210D0-31B2-E421-C3C9-313ADD082C16}" dt="2022-06-30T13:44:07.289" v="1"/>
          <ac:spMkLst>
            <pc:docMk/>
            <pc:sldMk cId="3513025371" sldId="294"/>
            <ac:spMk id="67" creationId="{959586C8-74E9-AF4B-487E-3775E5BB391E}"/>
          </ac:spMkLst>
        </pc:spChg>
      </pc:sldChg>
    </pc:docChg>
  </pc:docChgLst>
  <pc:docChgLst>
    <pc:chgData name="Edileusa Novaes" userId="S::edileusa.novaes_hsl.org.br#ext#@sbibae.onmicrosoft.com::c1305329-067c-4ece-bd57-ce558a94aece" providerId="AD" clId="Web-{D0AE5E5E-0B3F-6D2D-008F-E3AA0064CB7E}"/>
    <pc:docChg chg="modSld">
      <pc:chgData name="Edileusa Novaes" userId="S::edileusa.novaes_hsl.org.br#ext#@sbibae.onmicrosoft.com::c1305329-067c-4ece-bd57-ce558a94aece" providerId="AD" clId="Web-{D0AE5E5E-0B3F-6D2D-008F-E3AA0064CB7E}" dt="2024-04-08T12:35:41.988" v="88" actId="20577"/>
      <pc:docMkLst>
        <pc:docMk/>
      </pc:docMkLst>
      <pc:sldChg chg="addSp delSp modSp">
        <pc:chgData name="Edileusa Novaes" userId="S::edileusa.novaes_hsl.org.br#ext#@sbibae.onmicrosoft.com::c1305329-067c-4ece-bd57-ce558a94aece" providerId="AD" clId="Web-{D0AE5E5E-0B3F-6D2D-008F-E3AA0064CB7E}" dt="2024-04-08T12:29:37.755" v="64" actId="1076"/>
        <pc:sldMkLst>
          <pc:docMk/>
          <pc:sldMk cId="1409857871" sldId="265"/>
        </pc:sldMkLst>
        <pc:spChg chg="add mod">
          <ac:chgData name="Edileusa Novaes" userId="S::edileusa.novaes_hsl.org.br#ext#@sbibae.onmicrosoft.com::c1305329-067c-4ece-bd57-ce558a94aece" providerId="AD" clId="Web-{D0AE5E5E-0B3F-6D2D-008F-E3AA0064CB7E}" dt="2024-04-08T12:29:37.755" v="64" actId="1076"/>
          <ac:spMkLst>
            <pc:docMk/>
            <pc:sldMk cId="1409857871" sldId="265"/>
            <ac:spMk id="4" creationId="{407716CD-2038-DA9F-6A02-8BFC29B78B40}"/>
          </ac:spMkLst>
        </pc:spChg>
        <pc:spChg chg="del mod">
          <ac:chgData name="Edileusa Novaes" userId="S::edileusa.novaes_hsl.org.br#ext#@sbibae.onmicrosoft.com::c1305329-067c-4ece-bd57-ce558a94aece" providerId="AD" clId="Web-{D0AE5E5E-0B3F-6D2D-008F-E3AA0064CB7E}" dt="2024-04-08T12:29:22.082" v="62"/>
          <ac:spMkLst>
            <pc:docMk/>
            <pc:sldMk cId="1409857871" sldId="265"/>
            <ac:spMk id="96" creationId="{00000000-0008-0000-0000-00000A000000}"/>
          </ac:spMkLst>
        </pc:spChg>
        <pc:spChg chg="mod">
          <ac:chgData name="Edileusa Novaes" userId="S::edileusa.novaes_hsl.org.br#ext#@sbibae.onmicrosoft.com::c1305329-067c-4ece-bd57-ce558a94aece" providerId="AD" clId="Web-{D0AE5E5E-0B3F-6D2D-008F-E3AA0064CB7E}" dt="2024-04-08T12:28:32.596" v="54" actId="20577"/>
          <ac:spMkLst>
            <pc:docMk/>
            <pc:sldMk cId="1409857871" sldId="265"/>
            <ac:spMk id="220" creationId="{00000000-0008-0000-0000-00000A000000}"/>
          </ac:spMkLst>
        </pc:spChg>
      </pc:sldChg>
      <pc:sldChg chg="modSp">
        <pc:chgData name="Edileusa Novaes" userId="S::edileusa.novaes_hsl.org.br#ext#@sbibae.onmicrosoft.com::c1305329-067c-4ece-bd57-ce558a94aece" providerId="AD" clId="Web-{D0AE5E5E-0B3F-6D2D-008F-E3AA0064CB7E}" dt="2024-04-08T12:22:23.424" v="17" actId="20577"/>
        <pc:sldMkLst>
          <pc:docMk/>
          <pc:sldMk cId="1713615462" sldId="282"/>
        </pc:sldMkLst>
        <pc:spChg chg="mod">
          <ac:chgData name="Edileusa Novaes" userId="S::edileusa.novaes_hsl.org.br#ext#@sbibae.onmicrosoft.com::c1305329-067c-4ece-bd57-ce558a94aece" providerId="AD" clId="Web-{D0AE5E5E-0B3F-6D2D-008F-E3AA0064CB7E}" dt="2024-04-08T12:20:53.686" v="3" actId="20577"/>
          <ac:spMkLst>
            <pc:docMk/>
            <pc:sldMk cId="1713615462" sldId="282"/>
            <ac:spMk id="98" creationId="{00000000-0008-0000-0000-00000A000000}"/>
          </ac:spMkLst>
        </pc:spChg>
        <pc:spChg chg="mod">
          <ac:chgData name="Edileusa Novaes" userId="S::edileusa.novaes_hsl.org.br#ext#@sbibae.onmicrosoft.com::c1305329-067c-4ece-bd57-ce558a94aece" providerId="AD" clId="Web-{D0AE5E5E-0B3F-6D2D-008F-E3AA0064CB7E}" dt="2024-04-08T12:22:23.424" v="17" actId="20577"/>
          <ac:spMkLst>
            <pc:docMk/>
            <pc:sldMk cId="1713615462" sldId="282"/>
            <ac:spMk id="107" creationId="{00000000-0008-0000-0000-00000A000000}"/>
          </ac:spMkLst>
        </pc:spChg>
      </pc:sldChg>
      <pc:sldChg chg="modSp">
        <pc:chgData name="Edileusa Novaes" userId="S::edileusa.novaes_hsl.org.br#ext#@sbibae.onmicrosoft.com::c1305329-067c-4ece-bd57-ce558a94aece" providerId="AD" clId="Web-{D0AE5E5E-0B3F-6D2D-008F-E3AA0064CB7E}" dt="2024-04-08T12:35:41.988" v="88" actId="20577"/>
        <pc:sldMkLst>
          <pc:docMk/>
          <pc:sldMk cId="3513025371" sldId="294"/>
        </pc:sldMkLst>
        <pc:spChg chg="mod">
          <ac:chgData name="Edileusa Novaes" userId="S::edileusa.novaes_hsl.org.br#ext#@sbibae.onmicrosoft.com::c1305329-067c-4ece-bd57-ce558a94aece" providerId="AD" clId="Web-{D0AE5E5E-0B3F-6D2D-008F-E3AA0064CB7E}" dt="2024-04-08T12:35:41.988" v="88" actId="20577"/>
          <ac:spMkLst>
            <pc:docMk/>
            <pc:sldMk cId="3513025371" sldId="294"/>
            <ac:spMk id="74" creationId="{AB3D67B0-05B2-E810-3D1A-5237669B1DCA}"/>
          </ac:spMkLst>
        </pc:spChg>
        <pc:spChg chg="mod">
          <ac:chgData name="Edileusa Novaes" userId="S::edileusa.novaes_hsl.org.br#ext#@sbibae.onmicrosoft.com::c1305329-067c-4ece-bd57-ce558a94aece" providerId="AD" clId="Web-{D0AE5E5E-0B3F-6D2D-008F-E3AA0064CB7E}" dt="2024-04-08T12:31:25.962" v="79" actId="20577"/>
          <ac:spMkLst>
            <pc:docMk/>
            <pc:sldMk cId="3513025371" sldId="294"/>
            <ac:spMk id="122" creationId="{AB3D67B0-05B2-E810-3D1A-5237669B1DCA}"/>
          </ac:spMkLst>
        </pc:spChg>
      </pc:sldChg>
    </pc:docChg>
  </pc:docChgLst>
  <pc:docChgLst>
    <pc:chgData name="Edileusa Novaes" userId="S::edileusa.novaes_hsl.org.br#ext#@sbibae.onmicrosoft.com::c1305329-067c-4ece-bd57-ce558a94aece" providerId="AD" clId="Web-{375D564E-5FE6-5046-D5B5-76C35C4A84EE}"/>
    <pc:docChg chg="modSld">
      <pc:chgData name="Edileusa Novaes" userId="S::edileusa.novaes_hsl.org.br#ext#@sbibae.onmicrosoft.com::c1305329-067c-4ece-bd57-ce558a94aece" providerId="AD" clId="Web-{375D564E-5FE6-5046-D5B5-76C35C4A84EE}" dt="2024-04-04T17:41:11.465" v="1" actId="20577"/>
      <pc:docMkLst>
        <pc:docMk/>
      </pc:docMkLst>
      <pc:sldChg chg="modSp">
        <pc:chgData name="Edileusa Novaes" userId="S::edileusa.novaes_hsl.org.br#ext#@sbibae.onmicrosoft.com::c1305329-067c-4ece-bd57-ce558a94aece" providerId="AD" clId="Web-{375D564E-5FE6-5046-D5B5-76C35C4A84EE}" dt="2024-04-04T17:41:11.465" v="1" actId="20577"/>
        <pc:sldMkLst>
          <pc:docMk/>
          <pc:sldMk cId="1713615462" sldId="282"/>
        </pc:sldMkLst>
        <pc:spChg chg="mod">
          <ac:chgData name="Edileusa Novaes" userId="S::edileusa.novaes_hsl.org.br#ext#@sbibae.onmicrosoft.com::c1305329-067c-4ece-bd57-ce558a94aece" providerId="AD" clId="Web-{375D564E-5FE6-5046-D5B5-76C35C4A84EE}" dt="2024-04-04T17:41:11.465" v="1" actId="20577"/>
          <ac:spMkLst>
            <pc:docMk/>
            <pc:sldMk cId="1713615462" sldId="282"/>
            <ac:spMk id="98" creationId="{00000000-0008-0000-0000-00000A000000}"/>
          </ac:spMkLst>
        </pc:spChg>
      </pc:sldChg>
    </pc:docChg>
  </pc:docChgLst>
  <pc:docChgLst>
    <pc:chgData name="Soelen Silva" userId="S::soelsilva_hcor.com.br#ext#@sbibae.onmicrosoft.com::7475a636-aac1-44cb-9bae-c21fd4789310" providerId="AD" clId="Web-{049E2081-E031-7507-FAFD-716AE350F3EC}"/>
    <pc:docChg chg="modSld">
      <pc:chgData name="Soelen Silva" userId="S::soelsilva_hcor.com.br#ext#@sbibae.onmicrosoft.com::7475a636-aac1-44cb-9bae-c21fd4789310" providerId="AD" clId="Web-{049E2081-E031-7507-FAFD-716AE350F3EC}" dt="2024-04-24T16:51:01.200" v="12" actId="20577"/>
      <pc:docMkLst>
        <pc:docMk/>
      </pc:docMkLst>
      <pc:sldChg chg="modSp">
        <pc:chgData name="Soelen Silva" userId="S::soelsilva_hcor.com.br#ext#@sbibae.onmicrosoft.com::7475a636-aac1-44cb-9bae-c21fd4789310" providerId="AD" clId="Web-{049E2081-E031-7507-FAFD-716AE350F3EC}" dt="2024-04-24T16:51:01.200" v="12" actId="20577"/>
        <pc:sldMkLst>
          <pc:docMk/>
          <pc:sldMk cId="3513025371" sldId="294"/>
        </pc:sldMkLst>
        <pc:spChg chg="mod">
          <ac:chgData name="Soelen Silva" userId="S::soelsilva_hcor.com.br#ext#@sbibae.onmicrosoft.com::7475a636-aac1-44cb-9bae-c21fd4789310" providerId="AD" clId="Web-{049E2081-E031-7507-FAFD-716AE350F3EC}" dt="2024-04-24T16:51:01.200" v="12" actId="20577"/>
          <ac:spMkLst>
            <pc:docMk/>
            <pc:sldMk cId="3513025371" sldId="294"/>
            <ac:spMk id="74" creationId="{AB3D67B0-05B2-E810-3D1A-5237669B1DC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708890"/>
            <a:ext cx="10317708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CVD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94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/>
        </p:nvGrpSpPr>
        <p:grpSpPr>
          <a:xfrm>
            <a:off x="2936116" y="1615898"/>
            <a:ext cx="6235788" cy="4202815"/>
            <a:chOff x="2567627" y="1356591"/>
            <a:chExt cx="6235788" cy="4202815"/>
          </a:xfrm>
        </p:grpSpPr>
        <p:sp>
          <p:nvSpPr>
            <p:cNvPr id="200" name="Retângulo 199"/>
            <p:cNvSpPr/>
            <p:nvPr/>
          </p:nvSpPr>
          <p:spPr>
            <a:xfrm>
              <a:off x="2567627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CVD</a:t>
              </a:r>
            </a:p>
          </p:txBody>
        </p:sp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48787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1. Verificar diariamente a necessidade de manter o cateter vesical</a:t>
              </a: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40025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defTabSz="914385" fontAlgn="b">
                <a:buFont typeface="+mj-lt"/>
                <a:buAutoNum type="arabicPeriod"/>
                <a:defRPr/>
              </a:pPr>
              <a:r>
                <a:rPr lang="pt-BR" sz="1050"/>
                <a:t>Há registro da justificativa de  permanência do CVD?</a:t>
              </a: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38134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61847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40825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66571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391" name="Conector reto 390"/>
            <p:cNvCxnSpPr/>
            <p:nvPr/>
          </p:nvCxnSpPr>
          <p:spPr>
            <a:xfrm>
              <a:off x="2574903" y="296255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4" name="Retângulo 93"/>
            <p:cNvSpPr/>
            <p:nvPr/>
          </p:nvSpPr>
          <p:spPr>
            <a:xfrm>
              <a:off x="5690552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CVD</a:t>
              </a:r>
            </a:p>
          </p:txBody>
        </p:sp>
        <p:sp>
          <p:nvSpPr>
            <p:cNvPr id="9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697828" y="1754832"/>
              <a:ext cx="3105587" cy="48787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sz="1000">
                <a:solidFill>
                  <a:schemeClr val="bg1"/>
                </a:solidFill>
              </a:endParaRPr>
            </a:p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  <a:endParaRPr lang="pt-BR" sz="1200" b="1">
                <a:solidFill>
                  <a:schemeClr val="bg1"/>
                </a:solidFill>
              </a:endParaRP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1. Verificar diariamente a necessidade de manter o cateter vesical</a:t>
              </a:r>
            </a:p>
            <a:p>
              <a:pPr algn="ctr"/>
              <a:endParaRPr lang="pt-BR" sz="1200" b="1">
                <a:solidFill>
                  <a:schemeClr val="bg1"/>
                </a:solidFill>
              </a:endParaRPr>
            </a:p>
          </p:txBody>
        </p:sp>
        <p:sp>
          <p:nvSpPr>
            <p:cNvPr id="97" name="Retângulo Arredondado 9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2639" y="238134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8" name="Retângulo Arredondado 9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2639" y="261847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60057" y="240825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5462" y="266571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01" name="Retângulo 10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690552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02" name="Conector reto 101"/>
            <p:cNvCxnSpPr/>
            <p:nvPr/>
          </p:nvCxnSpPr>
          <p:spPr>
            <a:xfrm>
              <a:off x="5697828" y="296255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" name="Estrela de 5 Pontas 19"/>
            <p:cNvSpPr/>
            <p:nvPr/>
          </p:nvSpPr>
          <p:spPr>
            <a:xfrm>
              <a:off x="5396269" y="1781590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" name="Estrela de 5 Pontas 20"/>
            <p:cNvSpPr/>
            <p:nvPr/>
          </p:nvSpPr>
          <p:spPr>
            <a:xfrm>
              <a:off x="8520427" y="1769512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4" name="CaixaDeTexto 9">
            <a:extLst>
              <a:ext uri="{FF2B5EF4-FFF2-40B4-BE49-F238E27FC236}">
                <a16:creationId xmlns:a16="http://schemas.microsoft.com/office/drawing/2014/main" id="{407716CD-2038-DA9F-6A02-8BFC29B78B40}"/>
              </a:ext>
            </a:extLst>
          </p:cNvPr>
          <p:cNvSpPr txBox="1"/>
          <p:nvPr/>
        </p:nvSpPr>
        <p:spPr>
          <a:xfrm>
            <a:off x="6094962" y="2670854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/>
              <a:t>Há registro da justificativa de  permanência do CVD?</a:t>
            </a:r>
          </a:p>
        </p:txBody>
      </p:sp>
    </p:spTree>
    <p:extLst>
      <p:ext uri="{BB962C8B-B14F-4D97-AF65-F5344CB8AC3E}">
        <p14:creationId xmlns:p14="http://schemas.microsoft.com/office/powerpoint/2010/main" val="1409857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Agrupar 44"/>
          <p:cNvGrpSpPr/>
          <p:nvPr/>
        </p:nvGrpSpPr>
        <p:grpSpPr>
          <a:xfrm>
            <a:off x="2614993" y="241300"/>
            <a:ext cx="6491793" cy="6217500"/>
            <a:chOff x="2313008" y="91493"/>
            <a:chExt cx="6491793" cy="6217500"/>
          </a:xfrm>
        </p:grpSpPr>
        <p:sp>
          <p:nvSpPr>
            <p:cNvPr id="46" name="Retângulo 45"/>
            <p:cNvSpPr/>
            <p:nvPr/>
          </p:nvSpPr>
          <p:spPr>
            <a:xfrm>
              <a:off x="2313008" y="6081726"/>
              <a:ext cx="3347506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CVD</a:t>
              </a:r>
            </a:p>
          </p:txBody>
        </p:sp>
        <p:sp>
          <p:nvSpPr>
            <p:cNvPr id="53" name="Retângulo 52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322303" y="91493"/>
              <a:ext cx="3350912" cy="62175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820379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6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307783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cxnSp>
          <p:nvCxnSpPr>
            <p:cNvPr id="65" name="Conector reto 64"/>
            <p:cNvCxnSpPr/>
            <p:nvPr/>
          </p:nvCxnSpPr>
          <p:spPr>
            <a:xfrm>
              <a:off x="2322303" y="2823670"/>
              <a:ext cx="3298051" cy="12570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6" name="Conector reto 65"/>
            <p:cNvCxnSpPr/>
            <p:nvPr/>
          </p:nvCxnSpPr>
          <p:spPr>
            <a:xfrm>
              <a:off x="2325708" y="3607341"/>
              <a:ext cx="3283270" cy="17443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9" name="Retângulo 78"/>
            <p:cNvSpPr/>
            <p:nvPr/>
          </p:nvSpPr>
          <p:spPr>
            <a:xfrm>
              <a:off x="5691938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CVD</a:t>
              </a:r>
            </a:p>
          </p:txBody>
        </p:sp>
        <p:sp>
          <p:nvSpPr>
            <p:cNvPr id="80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699214" y="1754832"/>
              <a:ext cx="3105587" cy="75376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</a:p>
            <a:p>
              <a:pPr lvl="0" algn="ctr"/>
              <a:r>
                <a:rPr lang="pt-BR" sz="1200" b="1">
                  <a:solidFill>
                    <a:schemeClr val="bg1"/>
                  </a:solidFill>
                </a:rPr>
                <a:t>2.  Executar a técnica correta durante manipulação do sistema de drenagem</a:t>
              </a:r>
            </a:p>
            <a:p>
              <a:pPr lvl="0" algn="ctr"/>
              <a:r>
                <a:rPr lang="pt-BR" sz="1200" b="1">
                  <a:solidFill>
                    <a:schemeClr val="bg1"/>
                  </a:solidFill>
                </a:rPr>
                <a:t>(Desprezar diurese)</a:t>
              </a:r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4025" y="2568512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4025" y="2805639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61443" y="2595422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6848" y="285287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6" name="Retângulo 85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691938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88" name="Conector reto 87"/>
            <p:cNvCxnSpPr/>
            <p:nvPr/>
          </p:nvCxnSpPr>
          <p:spPr>
            <a:xfrm>
              <a:off x="5699214" y="305056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4025" y="312308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Retângulo Arredondado 9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4025" y="341940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61443" y="314999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6848" y="343934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4" name="Retângulo Arredondado 9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1315" y="380351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5" name="Retângulo Arredondado 9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1315" y="409632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8733" y="389866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4138" y="41541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98" name="Conector reto 97"/>
            <p:cNvCxnSpPr/>
            <p:nvPr/>
          </p:nvCxnSpPr>
          <p:spPr>
            <a:xfrm>
              <a:off x="5702851" y="365296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9" name="Conector reto 98"/>
            <p:cNvCxnSpPr/>
            <p:nvPr/>
          </p:nvCxnSpPr>
          <p:spPr>
            <a:xfrm>
              <a:off x="5693835" y="440521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6" name="Retângulo Arredondado 10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25677" y="457814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7" name="Retângulo Arredondado 10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25677" y="482842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3095" y="467329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48500" y="487566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113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110783" y="2686580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/>
              <a:t>O volume da bolsa coletora estava abaixo de 2/3 de sua capacidade ou pelo menos a cada 6h?</a:t>
            </a:r>
          </a:p>
        </p:txBody>
      </p:sp>
      <p:sp>
        <p:nvSpPr>
          <p:cNvPr id="11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109022" y="328714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2"/>
              <a:defRPr/>
            </a:pPr>
            <a:r>
              <a:rPr lang="pt-BR" sz="1050"/>
              <a:t>Higienizou as mãos imediatamente antes de tocar no CVD?</a:t>
            </a:r>
          </a:p>
        </p:txBody>
      </p:sp>
      <p:sp>
        <p:nvSpPr>
          <p:cNvPr id="115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109022" y="3962705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/>
              <a:t>Para desprezar a diurese foi utilizado um recipiente limpo e individual? </a:t>
            </a:r>
          </a:p>
        </p:txBody>
      </p:sp>
      <p:sp>
        <p:nvSpPr>
          <p:cNvPr id="116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103384" y="4613862"/>
            <a:ext cx="2562700" cy="755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4"/>
              <a:defRPr/>
            </a:pPr>
            <a:r>
              <a:rPr lang="pt-BR" sz="1050"/>
              <a:t>A bolsa coletora está posicionada  abaixo do nível da bexiga, 10 cm acima do nível do chão (no mínimo) e o fluxo de urina está livre?</a:t>
            </a:r>
          </a:p>
        </p:txBody>
      </p:sp>
      <p:sp>
        <p:nvSpPr>
          <p:cNvPr id="73" name="CaixaDeTexto 52">
            <a:extLst>
              <a:ext uri="{FF2B5EF4-FFF2-40B4-BE49-F238E27FC236}">
                <a16:creationId xmlns:a16="http://schemas.microsoft.com/office/drawing/2014/main" id="{E8907B2D-0BF6-92B8-C7A3-B737CC20BBE6}"/>
              </a:ext>
            </a:extLst>
          </p:cNvPr>
          <p:cNvSpPr txBox="1"/>
          <p:nvPr/>
        </p:nvSpPr>
        <p:spPr>
          <a:xfrm>
            <a:off x="2624288" y="777167"/>
            <a:ext cx="3354548" cy="76450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>
                <a:solidFill>
                  <a:schemeClr val="bg1"/>
                </a:solidFill>
              </a:rPr>
              <a:t>Conceito de mudança:</a:t>
            </a:r>
          </a:p>
          <a:p>
            <a:pPr lvl="0" algn="ctr"/>
            <a:r>
              <a:rPr lang="pt-BR" sz="1200" b="1">
                <a:solidFill>
                  <a:schemeClr val="bg1"/>
                </a:solidFill>
              </a:rPr>
              <a:t>2.  Executar a técnica correta durante manipulação do sistema de drenagem</a:t>
            </a:r>
          </a:p>
          <a:p>
            <a:pPr lvl="0" algn="ctr"/>
            <a:r>
              <a:rPr lang="pt-BR" sz="1200" b="1">
                <a:solidFill>
                  <a:schemeClr val="bg1"/>
                </a:solidFill>
              </a:rPr>
              <a:t>(Desprezar diurese)</a:t>
            </a:r>
          </a:p>
        </p:txBody>
      </p:sp>
      <p:sp>
        <p:nvSpPr>
          <p:cNvPr id="74" name="CaixaDeTexto 9">
            <a:extLst>
              <a:ext uri="{FF2B5EF4-FFF2-40B4-BE49-F238E27FC236}">
                <a16:creationId xmlns:a16="http://schemas.microsoft.com/office/drawing/2014/main" id="{AB3D67B0-05B2-E810-3D1A-5237669B1DCA}"/>
              </a:ext>
            </a:extLst>
          </p:cNvPr>
          <p:cNvSpPr txBox="1"/>
          <p:nvPr/>
        </p:nvSpPr>
        <p:spPr>
          <a:xfrm>
            <a:off x="2603412" y="1696797"/>
            <a:ext cx="2708836" cy="43815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AutoNum type="arabicPeriod"/>
              <a:defRPr/>
            </a:pPr>
            <a:r>
              <a:rPr lang="pt-BR" sz="1050" dirty="0"/>
              <a:t>O volume de urina da bolsa coletora está abaixo de 2/3 de sua capacidade </a:t>
            </a:r>
            <a:r>
              <a:rPr lang="pt-BR" dirty="0"/>
              <a:t>ou pelo menos a cada 6h?</a:t>
            </a:r>
            <a:endParaRPr lang="pt-BR">
              <a:ea typeface="Calibri" panose="020F0502020204030204"/>
              <a:cs typeface="Calibri" panose="020F0502020204030204"/>
            </a:endParaRPr>
          </a:p>
          <a:p>
            <a:pPr marL="228600" indent="-228600" defTabSz="914385">
              <a:buAutoNum type="arabicPeriod"/>
              <a:defRPr/>
            </a:pPr>
            <a:endParaRPr lang="pt-BR" dirty="0"/>
          </a:p>
        </p:txBody>
      </p:sp>
      <p:sp>
        <p:nvSpPr>
          <p:cNvPr id="75" name="CaixaDeTexto 9">
            <a:extLst>
              <a:ext uri="{FF2B5EF4-FFF2-40B4-BE49-F238E27FC236}">
                <a16:creationId xmlns:a16="http://schemas.microsoft.com/office/drawing/2014/main" id="{9FE2FF3B-5551-34E6-BC96-9C9A35AF1F56}"/>
              </a:ext>
            </a:extLst>
          </p:cNvPr>
          <p:cNvSpPr txBox="1"/>
          <p:nvPr/>
        </p:nvSpPr>
        <p:spPr>
          <a:xfrm>
            <a:off x="2624288" y="237945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2"/>
              <a:defRPr/>
            </a:pPr>
            <a:r>
              <a:rPr lang="pt-BR" sz="1050"/>
              <a:t>Higienizou as mãos imediatamente antes de tocar no CVD?</a:t>
            </a:r>
          </a:p>
        </p:txBody>
      </p:sp>
      <p:sp>
        <p:nvSpPr>
          <p:cNvPr id="76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2624288" y="3065749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/>
              <a:t>Para desprezar a diurese foi utilizado um recipiente limpo e individual apenas para desprezar a urina? </a:t>
            </a:r>
          </a:p>
        </p:txBody>
      </p:sp>
      <p:sp>
        <p:nvSpPr>
          <p:cNvPr id="77" name="CaixaDeTexto 9">
            <a:extLst>
              <a:ext uri="{FF2B5EF4-FFF2-40B4-BE49-F238E27FC236}">
                <a16:creationId xmlns:a16="http://schemas.microsoft.com/office/drawing/2014/main" id="{245A1B70-3CC6-22E9-6056-6AD5E3A7BC1C}"/>
              </a:ext>
            </a:extLst>
          </p:cNvPr>
          <p:cNvSpPr txBox="1"/>
          <p:nvPr/>
        </p:nvSpPr>
        <p:spPr>
          <a:xfrm>
            <a:off x="2607651" y="3902350"/>
            <a:ext cx="2562700" cy="755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4"/>
              <a:defRPr/>
            </a:pPr>
            <a:r>
              <a:rPr lang="pt-BR" sz="1050"/>
              <a:t>A bolsa coletora está posicionada  abaixo do nível da bexiga, </a:t>
            </a:r>
            <a:r>
              <a:rPr lang="pt-BR"/>
              <a:t> longe do chão e de superfícies possivelmente contaminadas como pedal e rodas da cama​</a:t>
            </a:r>
            <a:r>
              <a:rPr lang="pt-BR" sz="1050"/>
              <a:t>?</a:t>
            </a:r>
          </a:p>
        </p:txBody>
      </p:sp>
      <p:sp>
        <p:nvSpPr>
          <p:cNvPr id="78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5626586" y="1701747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1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5626586" y="193887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7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54004" y="172865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9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49409" y="198611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00" name="Retângulo Arredondado 81">
            <a:extLst>
              <a:ext uri="{FF2B5EF4-FFF2-40B4-BE49-F238E27FC236}">
                <a16:creationId xmlns:a16="http://schemas.microsoft.com/office/drawing/2014/main" id="{707440C2-34F1-638F-1F07-D7D532B1BD83}"/>
              </a:ext>
            </a:extLst>
          </p:cNvPr>
          <p:cNvSpPr/>
          <p:nvPr/>
        </p:nvSpPr>
        <p:spPr>
          <a:xfrm>
            <a:off x="5615210" y="240423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1" name="Retângulo Arredondado 82">
            <a:extLst>
              <a:ext uri="{FF2B5EF4-FFF2-40B4-BE49-F238E27FC236}">
                <a16:creationId xmlns:a16="http://schemas.microsoft.com/office/drawing/2014/main" id="{975FCAF4-70E6-C141-77E4-1F499657FF30}"/>
              </a:ext>
            </a:extLst>
          </p:cNvPr>
          <p:cNvSpPr/>
          <p:nvPr/>
        </p:nvSpPr>
        <p:spPr>
          <a:xfrm>
            <a:off x="5615210" y="266865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2" name="CaixaDeTexto 10">
            <a:extLst>
              <a:ext uri="{FF2B5EF4-FFF2-40B4-BE49-F238E27FC236}">
                <a16:creationId xmlns:a16="http://schemas.microsoft.com/office/drawing/2014/main" id="{42658D30-6B18-635B-3357-E0D1E2781D2D}"/>
              </a:ext>
            </a:extLst>
          </p:cNvPr>
          <p:cNvSpPr txBox="1"/>
          <p:nvPr/>
        </p:nvSpPr>
        <p:spPr>
          <a:xfrm>
            <a:off x="5442628" y="243114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03" name="CaixaDeTexto 11">
            <a:extLst>
              <a:ext uri="{FF2B5EF4-FFF2-40B4-BE49-F238E27FC236}">
                <a16:creationId xmlns:a16="http://schemas.microsoft.com/office/drawing/2014/main" id="{924990C4-8FC1-2CB3-3DA6-F831284CBF52}"/>
              </a:ext>
            </a:extLst>
          </p:cNvPr>
          <p:cNvSpPr txBox="1"/>
          <p:nvPr/>
        </p:nvSpPr>
        <p:spPr>
          <a:xfrm>
            <a:off x="5438033" y="271589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04" name="Retângulo Arredondado 81">
            <a:extLst>
              <a:ext uri="{FF2B5EF4-FFF2-40B4-BE49-F238E27FC236}">
                <a16:creationId xmlns:a16="http://schemas.microsoft.com/office/drawing/2014/main" id="{7A163619-6869-D934-ED5A-EC4B069CA41D}"/>
              </a:ext>
            </a:extLst>
          </p:cNvPr>
          <p:cNvSpPr/>
          <p:nvPr/>
        </p:nvSpPr>
        <p:spPr>
          <a:xfrm>
            <a:off x="5631132" y="307714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5" name="Retângulo Arredondado 82">
            <a:extLst>
              <a:ext uri="{FF2B5EF4-FFF2-40B4-BE49-F238E27FC236}">
                <a16:creationId xmlns:a16="http://schemas.microsoft.com/office/drawing/2014/main" id="{9199DC74-C986-DDCF-5CE9-15D1A1156832}"/>
              </a:ext>
            </a:extLst>
          </p:cNvPr>
          <p:cNvSpPr/>
          <p:nvPr/>
        </p:nvSpPr>
        <p:spPr>
          <a:xfrm>
            <a:off x="5631132" y="338251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0" name="CaixaDeTexto 10">
            <a:extLst>
              <a:ext uri="{FF2B5EF4-FFF2-40B4-BE49-F238E27FC236}">
                <a16:creationId xmlns:a16="http://schemas.microsoft.com/office/drawing/2014/main" id="{87E01534-9849-A28C-AF0B-2B71157B8B64}"/>
              </a:ext>
            </a:extLst>
          </p:cNvPr>
          <p:cNvSpPr txBox="1"/>
          <p:nvPr/>
        </p:nvSpPr>
        <p:spPr>
          <a:xfrm>
            <a:off x="5458550" y="310405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1" name="CaixaDeTexto 11">
            <a:extLst>
              <a:ext uri="{FF2B5EF4-FFF2-40B4-BE49-F238E27FC236}">
                <a16:creationId xmlns:a16="http://schemas.microsoft.com/office/drawing/2014/main" id="{2C05774B-C043-9B7E-CF73-98B460713C08}"/>
              </a:ext>
            </a:extLst>
          </p:cNvPr>
          <p:cNvSpPr txBox="1"/>
          <p:nvPr/>
        </p:nvSpPr>
        <p:spPr>
          <a:xfrm>
            <a:off x="5453955" y="342974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12" name="Retângulo Arredondado 81">
            <a:extLst>
              <a:ext uri="{FF2B5EF4-FFF2-40B4-BE49-F238E27FC236}">
                <a16:creationId xmlns:a16="http://schemas.microsoft.com/office/drawing/2014/main" id="{6593163B-3C13-55FC-C523-C907133EE83F}"/>
              </a:ext>
            </a:extLst>
          </p:cNvPr>
          <p:cNvSpPr/>
          <p:nvPr/>
        </p:nvSpPr>
        <p:spPr>
          <a:xfrm>
            <a:off x="5633404" y="3870046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7" name="Retângulo Arredondado 82">
            <a:extLst>
              <a:ext uri="{FF2B5EF4-FFF2-40B4-BE49-F238E27FC236}">
                <a16:creationId xmlns:a16="http://schemas.microsoft.com/office/drawing/2014/main" id="{24079615-0E66-BFC1-5095-C4DD3E2C33E3}"/>
              </a:ext>
            </a:extLst>
          </p:cNvPr>
          <p:cNvSpPr/>
          <p:nvPr/>
        </p:nvSpPr>
        <p:spPr>
          <a:xfrm>
            <a:off x="5633404" y="417541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8" name="CaixaDeTexto 10">
            <a:extLst>
              <a:ext uri="{FF2B5EF4-FFF2-40B4-BE49-F238E27FC236}">
                <a16:creationId xmlns:a16="http://schemas.microsoft.com/office/drawing/2014/main" id="{2C83F69A-BF40-64C6-8145-B42B1AA76B73}"/>
              </a:ext>
            </a:extLst>
          </p:cNvPr>
          <p:cNvSpPr txBox="1"/>
          <p:nvPr/>
        </p:nvSpPr>
        <p:spPr>
          <a:xfrm>
            <a:off x="5460822" y="389695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9" name="CaixaDeTexto 11">
            <a:extLst>
              <a:ext uri="{FF2B5EF4-FFF2-40B4-BE49-F238E27FC236}">
                <a16:creationId xmlns:a16="http://schemas.microsoft.com/office/drawing/2014/main" id="{DC56177A-DFBF-3FB4-D92D-E7FE923D10F4}"/>
              </a:ext>
            </a:extLst>
          </p:cNvPr>
          <p:cNvSpPr txBox="1"/>
          <p:nvPr/>
        </p:nvSpPr>
        <p:spPr>
          <a:xfrm>
            <a:off x="5456227" y="422264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67" name="Conector reto 66"/>
          <p:cNvCxnSpPr/>
          <p:nvPr/>
        </p:nvCxnSpPr>
        <p:spPr>
          <a:xfrm>
            <a:off x="2640393" y="4722348"/>
            <a:ext cx="3360806" cy="560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0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5626586" y="4838647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2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5626586" y="507577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0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54004" y="486555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21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49409" y="512301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22" name="CaixaDeTexto 9">
            <a:extLst>
              <a:ext uri="{FF2B5EF4-FFF2-40B4-BE49-F238E27FC236}">
                <a16:creationId xmlns:a16="http://schemas.microsoft.com/office/drawing/2014/main" id="{AB3D67B0-05B2-E810-3D1A-5237669B1DCA}"/>
              </a:ext>
            </a:extLst>
          </p:cNvPr>
          <p:cNvSpPr txBox="1"/>
          <p:nvPr/>
        </p:nvSpPr>
        <p:spPr>
          <a:xfrm>
            <a:off x="2624288" y="5551401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6"/>
              <a:defRPr/>
            </a:pPr>
            <a:r>
              <a:rPr lang="pt-BR" sz="1050"/>
              <a:t>O cateter está com a fixação adequada?</a:t>
            </a:r>
          </a:p>
        </p:txBody>
      </p:sp>
      <p:sp>
        <p:nvSpPr>
          <p:cNvPr id="123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5626586" y="556343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4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5626586" y="580056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5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54004" y="559034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26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49409" y="584780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27" name="Conector reto 126"/>
          <p:cNvCxnSpPr/>
          <p:nvPr/>
        </p:nvCxnSpPr>
        <p:spPr>
          <a:xfrm>
            <a:off x="2602293" y="5430304"/>
            <a:ext cx="3360806" cy="560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8" name="Conector reto 127"/>
          <p:cNvCxnSpPr/>
          <p:nvPr/>
        </p:nvCxnSpPr>
        <p:spPr>
          <a:xfrm>
            <a:off x="2602293" y="2271248"/>
            <a:ext cx="3360806" cy="560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2617531" y="4834494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5"/>
              <a:defRPr/>
            </a:pPr>
            <a:r>
              <a:rPr lang="pt-BR"/>
              <a:t>O fluxo de urina está  livre de dobras e acotovelamentos</a:t>
            </a:r>
            <a:r>
              <a:rPr lang="pt-BR" sz="1050"/>
              <a:t>?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195237" y="453656"/>
            <a:ext cx="201664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Conferir alterações.</a:t>
            </a:r>
          </a:p>
        </p:txBody>
      </p:sp>
    </p:spTree>
    <p:extLst>
      <p:ext uri="{BB962C8B-B14F-4D97-AF65-F5344CB8AC3E}">
        <p14:creationId xmlns:p14="http://schemas.microsoft.com/office/powerpoint/2010/main" val="3513025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Agrupar 44"/>
          <p:cNvGrpSpPr/>
          <p:nvPr/>
        </p:nvGrpSpPr>
        <p:grpSpPr>
          <a:xfrm>
            <a:off x="2614993" y="241300"/>
            <a:ext cx="6491793" cy="6217500"/>
            <a:chOff x="2313008" y="91493"/>
            <a:chExt cx="6491793" cy="6217500"/>
          </a:xfrm>
        </p:grpSpPr>
        <p:sp>
          <p:nvSpPr>
            <p:cNvPr id="46" name="Retângulo 45"/>
            <p:cNvSpPr/>
            <p:nvPr/>
          </p:nvSpPr>
          <p:spPr>
            <a:xfrm>
              <a:off x="2313008" y="6081726"/>
              <a:ext cx="3347506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CVD</a:t>
              </a:r>
            </a:p>
          </p:txBody>
        </p:sp>
        <p:sp>
          <p:nvSpPr>
            <p:cNvPr id="53" name="Retângulo 52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322303" y="91493"/>
              <a:ext cx="3350912" cy="62175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820379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6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307783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cxnSp>
          <p:nvCxnSpPr>
            <p:cNvPr id="65" name="Conector reto 64"/>
            <p:cNvCxnSpPr/>
            <p:nvPr/>
          </p:nvCxnSpPr>
          <p:spPr>
            <a:xfrm>
              <a:off x="2322303" y="2823670"/>
              <a:ext cx="3298051" cy="12570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6" name="Conector reto 65"/>
            <p:cNvCxnSpPr/>
            <p:nvPr/>
          </p:nvCxnSpPr>
          <p:spPr>
            <a:xfrm>
              <a:off x="2325708" y="3607341"/>
              <a:ext cx="3283270" cy="17443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9" name="Retângulo 78"/>
            <p:cNvSpPr/>
            <p:nvPr/>
          </p:nvSpPr>
          <p:spPr>
            <a:xfrm>
              <a:off x="5691938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CVD</a:t>
              </a:r>
            </a:p>
          </p:txBody>
        </p:sp>
        <p:sp>
          <p:nvSpPr>
            <p:cNvPr id="80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699214" y="1754832"/>
              <a:ext cx="3105587" cy="75376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</a:p>
            <a:p>
              <a:pPr lvl="0" algn="ctr"/>
              <a:r>
                <a:rPr lang="pt-BR" sz="1200" b="1">
                  <a:solidFill>
                    <a:schemeClr val="bg1"/>
                  </a:solidFill>
                </a:rPr>
                <a:t>2.  Executar a técnica correta durante manipulação do sistema de drenagem</a:t>
              </a:r>
            </a:p>
            <a:p>
              <a:pPr lvl="0" algn="ctr"/>
              <a:r>
                <a:rPr lang="pt-BR" sz="1200" b="1">
                  <a:solidFill>
                    <a:schemeClr val="bg1"/>
                  </a:solidFill>
                </a:rPr>
                <a:t>(Desprezar diurese)</a:t>
              </a:r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4025" y="2568512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4025" y="2805639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61443" y="2595422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6848" y="285287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6" name="Retângulo 85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691938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88" name="Conector reto 87"/>
            <p:cNvCxnSpPr/>
            <p:nvPr/>
          </p:nvCxnSpPr>
          <p:spPr>
            <a:xfrm>
              <a:off x="5699214" y="305056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4025" y="312308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Retângulo Arredondado 9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4025" y="341940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61443" y="314999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6848" y="343934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4" name="Retângulo Arredondado 9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1315" y="380351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5" name="Retângulo Arredondado 9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1315" y="409632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8733" y="389866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4138" y="415419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98" name="Conector reto 97"/>
            <p:cNvCxnSpPr/>
            <p:nvPr/>
          </p:nvCxnSpPr>
          <p:spPr>
            <a:xfrm>
              <a:off x="5702851" y="365296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9" name="Conector reto 98"/>
            <p:cNvCxnSpPr/>
            <p:nvPr/>
          </p:nvCxnSpPr>
          <p:spPr>
            <a:xfrm>
              <a:off x="5693835" y="440521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6" name="Retângulo Arredondado 10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25677" y="457814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7" name="Retângulo Arredondado 10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25677" y="482842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3095" y="467329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48500" y="487566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113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110783" y="2686580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/>
              <a:t>O volume da bolsa coletora estava abaixo de 2/3 de sua capacidade ou pelo menos a cada 6h?</a:t>
            </a:r>
          </a:p>
        </p:txBody>
      </p:sp>
      <p:sp>
        <p:nvSpPr>
          <p:cNvPr id="11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109022" y="328714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2"/>
              <a:defRPr/>
            </a:pPr>
            <a:r>
              <a:rPr lang="pt-BR" sz="1050"/>
              <a:t>Higienizou as mãos imediatamente antes de tocar no CVD?</a:t>
            </a:r>
          </a:p>
        </p:txBody>
      </p:sp>
      <p:sp>
        <p:nvSpPr>
          <p:cNvPr id="115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109022" y="3962705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/>
              <a:t>Para desprezar a diurese foi utilizado um recipiente limpo e individual? </a:t>
            </a:r>
          </a:p>
        </p:txBody>
      </p:sp>
      <p:sp>
        <p:nvSpPr>
          <p:cNvPr id="116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103384" y="4613862"/>
            <a:ext cx="2562700" cy="755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4"/>
              <a:defRPr/>
            </a:pPr>
            <a:r>
              <a:rPr lang="pt-BR" sz="1050"/>
              <a:t>A bolsa coletora está posicionada  abaixo do nível da bexiga, 10 cm acima do nível do chão (no mínimo) e o fluxo de urina está livre?</a:t>
            </a:r>
          </a:p>
        </p:txBody>
      </p:sp>
      <p:sp>
        <p:nvSpPr>
          <p:cNvPr id="73" name="CaixaDeTexto 52">
            <a:extLst>
              <a:ext uri="{FF2B5EF4-FFF2-40B4-BE49-F238E27FC236}">
                <a16:creationId xmlns:a16="http://schemas.microsoft.com/office/drawing/2014/main" id="{E8907B2D-0BF6-92B8-C7A3-B737CC20BBE6}"/>
              </a:ext>
            </a:extLst>
          </p:cNvPr>
          <p:cNvSpPr txBox="1"/>
          <p:nvPr/>
        </p:nvSpPr>
        <p:spPr>
          <a:xfrm>
            <a:off x="2624288" y="777167"/>
            <a:ext cx="3354548" cy="76450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>
                <a:solidFill>
                  <a:schemeClr val="bg1"/>
                </a:solidFill>
              </a:rPr>
              <a:t>Conceito de mudança:</a:t>
            </a:r>
          </a:p>
          <a:p>
            <a:pPr lvl="0" algn="ctr"/>
            <a:r>
              <a:rPr lang="pt-BR" sz="1200" b="1">
                <a:solidFill>
                  <a:schemeClr val="bg1"/>
                </a:solidFill>
              </a:rPr>
              <a:t>2.  Executar a técnica correta durante manipulação do sistema de drenagem</a:t>
            </a:r>
          </a:p>
          <a:p>
            <a:pPr lvl="0" algn="ctr"/>
            <a:r>
              <a:rPr lang="pt-BR" sz="1200" b="1">
                <a:solidFill>
                  <a:schemeClr val="bg1"/>
                </a:solidFill>
              </a:rPr>
              <a:t>(Desprezar diurese)</a:t>
            </a:r>
          </a:p>
        </p:txBody>
      </p:sp>
      <p:sp>
        <p:nvSpPr>
          <p:cNvPr id="74" name="CaixaDeTexto 9">
            <a:extLst>
              <a:ext uri="{FF2B5EF4-FFF2-40B4-BE49-F238E27FC236}">
                <a16:creationId xmlns:a16="http://schemas.microsoft.com/office/drawing/2014/main" id="{AB3D67B0-05B2-E810-3D1A-5237669B1DCA}"/>
              </a:ext>
            </a:extLst>
          </p:cNvPr>
          <p:cNvSpPr txBox="1"/>
          <p:nvPr/>
        </p:nvSpPr>
        <p:spPr>
          <a:xfrm>
            <a:off x="2624288" y="1696797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/>
              <a:t>O volume de urina da bolsa coletora está abaixo de 2/3 de sua capacidade? </a:t>
            </a:r>
          </a:p>
        </p:txBody>
      </p:sp>
      <p:sp>
        <p:nvSpPr>
          <p:cNvPr id="75" name="CaixaDeTexto 9">
            <a:extLst>
              <a:ext uri="{FF2B5EF4-FFF2-40B4-BE49-F238E27FC236}">
                <a16:creationId xmlns:a16="http://schemas.microsoft.com/office/drawing/2014/main" id="{9FE2FF3B-5551-34E6-BC96-9C9A35AF1F56}"/>
              </a:ext>
            </a:extLst>
          </p:cNvPr>
          <p:cNvSpPr txBox="1"/>
          <p:nvPr/>
        </p:nvSpPr>
        <p:spPr>
          <a:xfrm>
            <a:off x="2624288" y="237945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2"/>
              <a:defRPr/>
            </a:pPr>
            <a:r>
              <a:rPr lang="pt-BR" sz="1050" dirty="0">
                <a:solidFill>
                  <a:srgbClr val="FF0000"/>
                </a:solidFill>
              </a:rPr>
              <a:t>Higienizou as mãos antes de colocar os EPIs e iniciar o procedimento?</a:t>
            </a:r>
            <a:endParaRPr lang="pt-BR" sz="1050" dirty="0">
              <a:solidFill>
                <a:srgbClr val="FF0000"/>
              </a:solidFill>
              <a:ea typeface="Calibri"/>
              <a:cs typeface="Calibri"/>
            </a:endParaRPr>
          </a:p>
        </p:txBody>
      </p:sp>
      <p:sp>
        <p:nvSpPr>
          <p:cNvPr id="76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2624288" y="3065749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/>
              <a:t>Para desprezar a diurese foi utilizado um recipiente limpo e individual apenas para desprezar a urina? </a:t>
            </a:r>
          </a:p>
        </p:txBody>
      </p:sp>
      <p:sp>
        <p:nvSpPr>
          <p:cNvPr id="77" name="CaixaDeTexto 9">
            <a:extLst>
              <a:ext uri="{FF2B5EF4-FFF2-40B4-BE49-F238E27FC236}">
                <a16:creationId xmlns:a16="http://schemas.microsoft.com/office/drawing/2014/main" id="{245A1B70-3CC6-22E9-6056-6AD5E3A7BC1C}"/>
              </a:ext>
            </a:extLst>
          </p:cNvPr>
          <p:cNvSpPr txBox="1"/>
          <p:nvPr/>
        </p:nvSpPr>
        <p:spPr>
          <a:xfrm>
            <a:off x="2607651" y="3902350"/>
            <a:ext cx="2562700" cy="755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4"/>
              <a:defRPr/>
            </a:pPr>
            <a:r>
              <a:rPr lang="pt-BR" sz="1050"/>
              <a:t>A bolsa coletora está posicionada  abaixo do nível da bexiga, </a:t>
            </a:r>
            <a:r>
              <a:rPr lang="pt-BR"/>
              <a:t> longe do chão e de superfícies possivelmente contaminadas como pedal e rodas da cama​</a:t>
            </a:r>
            <a:r>
              <a:rPr lang="pt-BR" sz="1050"/>
              <a:t>?</a:t>
            </a:r>
          </a:p>
        </p:txBody>
      </p:sp>
      <p:sp>
        <p:nvSpPr>
          <p:cNvPr id="78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5626586" y="1701747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1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5626586" y="193887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7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54004" y="172865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9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49409" y="198611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00" name="Retângulo Arredondado 81">
            <a:extLst>
              <a:ext uri="{FF2B5EF4-FFF2-40B4-BE49-F238E27FC236}">
                <a16:creationId xmlns:a16="http://schemas.microsoft.com/office/drawing/2014/main" id="{707440C2-34F1-638F-1F07-D7D532B1BD83}"/>
              </a:ext>
            </a:extLst>
          </p:cNvPr>
          <p:cNvSpPr/>
          <p:nvPr/>
        </p:nvSpPr>
        <p:spPr>
          <a:xfrm>
            <a:off x="5615210" y="240423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1" name="Retângulo Arredondado 82">
            <a:extLst>
              <a:ext uri="{FF2B5EF4-FFF2-40B4-BE49-F238E27FC236}">
                <a16:creationId xmlns:a16="http://schemas.microsoft.com/office/drawing/2014/main" id="{975FCAF4-70E6-C141-77E4-1F499657FF30}"/>
              </a:ext>
            </a:extLst>
          </p:cNvPr>
          <p:cNvSpPr/>
          <p:nvPr/>
        </p:nvSpPr>
        <p:spPr>
          <a:xfrm>
            <a:off x="5615210" y="266865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2" name="CaixaDeTexto 10">
            <a:extLst>
              <a:ext uri="{FF2B5EF4-FFF2-40B4-BE49-F238E27FC236}">
                <a16:creationId xmlns:a16="http://schemas.microsoft.com/office/drawing/2014/main" id="{42658D30-6B18-635B-3357-E0D1E2781D2D}"/>
              </a:ext>
            </a:extLst>
          </p:cNvPr>
          <p:cNvSpPr txBox="1"/>
          <p:nvPr/>
        </p:nvSpPr>
        <p:spPr>
          <a:xfrm>
            <a:off x="5442628" y="243114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03" name="CaixaDeTexto 11">
            <a:extLst>
              <a:ext uri="{FF2B5EF4-FFF2-40B4-BE49-F238E27FC236}">
                <a16:creationId xmlns:a16="http://schemas.microsoft.com/office/drawing/2014/main" id="{924990C4-8FC1-2CB3-3DA6-F831284CBF52}"/>
              </a:ext>
            </a:extLst>
          </p:cNvPr>
          <p:cNvSpPr txBox="1"/>
          <p:nvPr/>
        </p:nvSpPr>
        <p:spPr>
          <a:xfrm>
            <a:off x="5438033" y="271589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04" name="Retângulo Arredondado 81">
            <a:extLst>
              <a:ext uri="{FF2B5EF4-FFF2-40B4-BE49-F238E27FC236}">
                <a16:creationId xmlns:a16="http://schemas.microsoft.com/office/drawing/2014/main" id="{7A163619-6869-D934-ED5A-EC4B069CA41D}"/>
              </a:ext>
            </a:extLst>
          </p:cNvPr>
          <p:cNvSpPr/>
          <p:nvPr/>
        </p:nvSpPr>
        <p:spPr>
          <a:xfrm>
            <a:off x="5631132" y="307714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5" name="Retângulo Arredondado 82">
            <a:extLst>
              <a:ext uri="{FF2B5EF4-FFF2-40B4-BE49-F238E27FC236}">
                <a16:creationId xmlns:a16="http://schemas.microsoft.com/office/drawing/2014/main" id="{9199DC74-C986-DDCF-5CE9-15D1A1156832}"/>
              </a:ext>
            </a:extLst>
          </p:cNvPr>
          <p:cNvSpPr/>
          <p:nvPr/>
        </p:nvSpPr>
        <p:spPr>
          <a:xfrm>
            <a:off x="5631132" y="338251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0" name="CaixaDeTexto 10">
            <a:extLst>
              <a:ext uri="{FF2B5EF4-FFF2-40B4-BE49-F238E27FC236}">
                <a16:creationId xmlns:a16="http://schemas.microsoft.com/office/drawing/2014/main" id="{87E01534-9849-A28C-AF0B-2B71157B8B64}"/>
              </a:ext>
            </a:extLst>
          </p:cNvPr>
          <p:cNvSpPr txBox="1"/>
          <p:nvPr/>
        </p:nvSpPr>
        <p:spPr>
          <a:xfrm>
            <a:off x="5458550" y="310405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1" name="CaixaDeTexto 11">
            <a:extLst>
              <a:ext uri="{FF2B5EF4-FFF2-40B4-BE49-F238E27FC236}">
                <a16:creationId xmlns:a16="http://schemas.microsoft.com/office/drawing/2014/main" id="{2C05774B-C043-9B7E-CF73-98B460713C08}"/>
              </a:ext>
            </a:extLst>
          </p:cNvPr>
          <p:cNvSpPr txBox="1"/>
          <p:nvPr/>
        </p:nvSpPr>
        <p:spPr>
          <a:xfrm>
            <a:off x="5453955" y="342974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12" name="Retângulo Arredondado 81">
            <a:extLst>
              <a:ext uri="{FF2B5EF4-FFF2-40B4-BE49-F238E27FC236}">
                <a16:creationId xmlns:a16="http://schemas.microsoft.com/office/drawing/2014/main" id="{6593163B-3C13-55FC-C523-C907133EE83F}"/>
              </a:ext>
            </a:extLst>
          </p:cNvPr>
          <p:cNvSpPr/>
          <p:nvPr/>
        </p:nvSpPr>
        <p:spPr>
          <a:xfrm>
            <a:off x="5633404" y="3870046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7" name="Retângulo Arredondado 82">
            <a:extLst>
              <a:ext uri="{FF2B5EF4-FFF2-40B4-BE49-F238E27FC236}">
                <a16:creationId xmlns:a16="http://schemas.microsoft.com/office/drawing/2014/main" id="{24079615-0E66-BFC1-5095-C4DD3E2C33E3}"/>
              </a:ext>
            </a:extLst>
          </p:cNvPr>
          <p:cNvSpPr/>
          <p:nvPr/>
        </p:nvSpPr>
        <p:spPr>
          <a:xfrm>
            <a:off x="5633404" y="417541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8" name="CaixaDeTexto 10">
            <a:extLst>
              <a:ext uri="{FF2B5EF4-FFF2-40B4-BE49-F238E27FC236}">
                <a16:creationId xmlns:a16="http://schemas.microsoft.com/office/drawing/2014/main" id="{2C83F69A-BF40-64C6-8145-B42B1AA76B73}"/>
              </a:ext>
            </a:extLst>
          </p:cNvPr>
          <p:cNvSpPr txBox="1"/>
          <p:nvPr/>
        </p:nvSpPr>
        <p:spPr>
          <a:xfrm>
            <a:off x="5460822" y="389695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9" name="CaixaDeTexto 11">
            <a:extLst>
              <a:ext uri="{FF2B5EF4-FFF2-40B4-BE49-F238E27FC236}">
                <a16:creationId xmlns:a16="http://schemas.microsoft.com/office/drawing/2014/main" id="{DC56177A-DFBF-3FB4-D92D-E7FE923D10F4}"/>
              </a:ext>
            </a:extLst>
          </p:cNvPr>
          <p:cNvSpPr txBox="1"/>
          <p:nvPr/>
        </p:nvSpPr>
        <p:spPr>
          <a:xfrm>
            <a:off x="5456227" y="422264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67" name="Conector reto 66"/>
          <p:cNvCxnSpPr/>
          <p:nvPr/>
        </p:nvCxnSpPr>
        <p:spPr>
          <a:xfrm>
            <a:off x="2640393" y="4722348"/>
            <a:ext cx="3360806" cy="560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0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5626586" y="4838647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2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5626586" y="507577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0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54004" y="486555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21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49409" y="512301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22" name="CaixaDeTexto 9">
            <a:extLst>
              <a:ext uri="{FF2B5EF4-FFF2-40B4-BE49-F238E27FC236}">
                <a16:creationId xmlns:a16="http://schemas.microsoft.com/office/drawing/2014/main" id="{AB3D67B0-05B2-E810-3D1A-5237669B1DCA}"/>
              </a:ext>
            </a:extLst>
          </p:cNvPr>
          <p:cNvSpPr txBox="1"/>
          <p:nvPr/>
        </p:nvSpPr>
        <p:spPr>
          <a:xfrm>
            <a:off x="2624288" y="5551401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6"/>
              <a:defRPr/>
            </a:pPr>
            <a:r>
              <a:rPr lang="pt-BR" sz="1050"/>
              <a:t>O cateter está com a fixação adequada?</a:t>
            </a:r>
          </a:p>
        </p:txBody>
      </p:sp>
      <p:sp>
        <p:nvSpPr>
          <p:cNvPr id="123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5626586" y="556343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4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5626586" y="580056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5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54004" y="559034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26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49409" y="584780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27" name="Conector reto 126"/>
          <p:cNvCxnSpPr/>
          <p:nvPr/>
        </p:nvCxnSpPr>
        <p:spPr>
          <a:xfrm>
            <a:off x="2602293" y="5430304"/>
            <a:ext cx="3360806" cy="560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8" name="Conector reto 127"/>
          <p:cNvCxnSpPr/>
          <p:nvPr/>
        </p:nvCxnSpPr>
        <p:spPr>
          <a:xfrm>
            <a:off x="2602293" y="2271248"/>
            <a:ext cx="3360806" cy="560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1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2617531" y="4834494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5"/>
              <a:defRPr/>
            </a:pPr>
            <a:r>
              <a:rPr lang="pt-BR"/>
              <a:t>O fluxo de urina está  livre de dobras e acotovelamentos</a:t>
            </a:r>
            <a:r>
              <a:rPr lang="pt-BR" sz="1050"/>
              <a:t>?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195237" y="453656"/>
            <a:ext cx="257461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CCP ajustado pelo GT HM</a:t>
            </a:r>
          </a:p>
        </p:txBody>
      </p:sp>
    </p:spTree>
    <p:extLst>
      <p:ext uri="{BB962C8B-B14F-4D97-AF65-F5344CB8AC3E}">
        <p14:creationId xmlns:p14="http://schemas.microsoft.com/office/powerpoint/2010/main" val="1724819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Agrupar 94"/>
          <p:cNvGrpSpPr/>
          <p:nvPr/>
        </p:nvGrpSpPr>
        <p:grpSpPr>
          <a:xfrm>
            <a:off x="2848311" y="1651691"/>
            <a:ext cx="6235788" cy="4202815"/>
            <a:chOff x="2567627" y="1356591"/>
            <a:chExt cx="6235788" cy="4202815"/>
          </a:xfrm>
        </p:grpSpPr>
        <p:sp>
          <p:nvSpPr>
            <p:cNvPr id="96" name="Retângulo 95"/>
            <p:cNvSpPr/>
            <p:nvPr/>
          </p:nvSpPr>
          <p:spPr>
            <a:xfrm>
              <a:off x="2567627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CVD</a:t>
              </a:r>
            </a:p>
          </p:txBody>
        </p:sp>
        <p:sp>
          <p:nvSpPr>
            <p:cNvPr id="97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48787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3.  Realizar a higiene diária do meato uretral</a:t>
              </a:r>
            </a:p>
          </p:txBody>
        </p:sp>
        <p:sp>
          <p:nvSpPr>
            <p:cNvPr id="9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40025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defTabSz="914385">
                <a:buFont typeface="Arial" panose="020F0302020204030204"/>
                <a:buChar char="•"/>
                <a:defRPr/>
              </a:pPr>
              <a:r>
                <a:rPr lang="pt-BR">
                  <a:solidFill>
                    <a:srgbClr val="FF0000"/>
                  </a:solidFill>
                  <a:ea typeface="+mn-lt"/>
                  <a:cs typeface="+mn-lt"/>
                </a:rPr>
                <a:t>1.</a:t>
              </a:r>
              <a:r>
                <a:rPr lang="pt-BR">
                  <a:solidFill>
                    <a:srgbClr val="FF0000"/>
                  </a:solidFill>
                </a:rPr>
                <a:t>Há registro pelo menos 3x ao dia da higiene do meato uretral?</a:t>
              </a:r>
            </a:p>
            <a:p>
              <a:pPr marL="228600" lvl="0" indent="-228600" defTabSz="914385">
                <a:buAutoNum type="arabicPeriod"/>
                <a:defRPr/>
              </a:pPr>
              <a:endParaRPr lang="pt-BR" sz="1050">
                <a:cs typeface="Calibri"/>
              </a:endParaRPr>
            </a:p>
          </p:txBody>
        </p:sp>
        <p:sp>
          <p:nvSpPr>
            <p:cNvPr id="99" name="Retângulo Arredondado 98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38134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0" name="Retângulo Arredondado 9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61847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40825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66571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03" name="Retângulo 102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04" name="Conector reto 103"/>
            <p:cNvCxnSpPr/>
            <p:nvPr/>
          </p:nvCxnSpPr>
          <p:spPr>
            <a:xfrm>
              <a:off x="2574903" y="296255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5" name="Retângulo 104"/>
            <p:cNvSpPr/>
            <p:nvPr/>
          </p:nvSpPr>
          <p:spPr>
            <a:xfrm>
              <a:off x="5690552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CVD</a:t>
              </a:r>
            </a:p>
          </p:txBody>
        </p:sp>
        <p:sp>
          <p:nvSpPr>
            <p:cNvPr id="106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697828" y="1754832"/>
              <a:ext cx="3105587" cy="48787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3.  Realizar a higiene diária do meato uretral</a:t>
              </a:r>
            </a:p>
          </p:txBody>
        </p:sp>
        <p:sp>
          <p:nvSpPr>
            <p:cNvPr id="10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33665" y="240025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defTabSz="914385" fontAlgn="b">
                <a:buFont typeface="+mj-lt"/>
                <a:buAutoNum type="arabicPeriod"/>
                <a:defRPr/>
              </a:pPr>
              <a:r>
                <a:rPr lang="pt-BR" sz="1050"/>
                <a:t>Há registro pelo menos 3 x ao dia   da  higiene do meato uretral?</a:t>
              </a:r>
            </a:p>
          </p:txBody>
        </p:sp>
        <p:sp>
          <p:nvSpPr>
            <p:cNvPr id="108" name="Retângulo Arredondado 10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2639" y="238134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9" name="Retângulo Arredondado 10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2639" y="261847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60057" y="240825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1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5462" y="266571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12" name="Retângulo 111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690552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13" name="Conector reto 112"/>
            <p:cNvCxnSpPr/>
            <p:nvPr/>
          </p:nvCxnSpPr>
          <p:spPr>
            <a:xfrm>
              <a:off x="5697828" y="296255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14" name="Estrela de 5 Pontas 113"/>
            <p:cNvSpPr/>
            <p:nvPr/>
          </p:nvSpPr>
          <p:spPr>
            <a:xfrm>
              <a:off x="5396269" y="1781590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5" name="Estrela de 5 Pontas 114"/>
            <p:cNvSpPr/>
            <p:nvPr/>
          </p:nvSpPr>
          <p:spPr>
            <a:xfrm>
              <a:off x="8520427" y="1769512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</p:spTree>
    <p:extLst>
      <p:ext uri="{BB962C8B-B14F-4D97-AF65-F5344CB8AC3E}">
        <p14:creationId xmlns:p14="http://schemas.microsoft.com/office/powerpoint/2010/main" val="1713615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/>
          <p:cNvGrpSpPr/>
          <p:nvPr/>
        </p:nvGrpSpPr>
        <p:grpSpPr>
          <a:xfrm>
            <a:off x="2559943" y="1379643"/>
            <a:ext cx="6233002" cy="4202815"/>
            <a:chOff x="2567627" y="1356591"/>
            <a:chExt cx="6233002" cy="4202815"/>
          </a:xfrm>
        </p:grpSpPr>
        <p:sp>
          <p:nvSpPr>
            <p:cNvPr id="200" name="Retângulo 199"/>
            <p:cNvSpPr/>
            <p:nvPr/>
          </p:nvSpPr>
          <p:spPr>
            <a:xfrm>
              <a:off x="2567627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CVD 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391" name="Conector reto 390"/>
            <p:cNvCxnSpPr/>
            <p:nvPr/>
          </p:nvCxnSpPr>
          <p:spPr>
            <a:xfrm>
              <a:off x="2574903" y="2976782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4422" y="359509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cxnSp>
          <p:nvCxnSpPr>
            <p:cNvPr id="278" name="Conector reto 277"/>
            <p:cNvCxnSpPr/>
            <p:nvPr/>
          </p:nvCxnSpPr>
          <p:spPr>
            <a:xfrm>
              <a:off x="2567627" y="358528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9" name="Conector reto 278"/>
            <p:cNvCxnSpPr/>
            <p:nvPr/>
          </p:nvCxnSpPr>
          <p:spPr>
            <a:xfrm>
              <a:off x="2569524" y="45952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1" name="Retângulo 200"/>
            <p:cNvSpPr/>
            <p:nvPr/>
          </p:nvSpPr>
          <p:spPr>
            <a:xfrm>
              <a:off x="5687766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CVD</a:t>
              </a:r>
            </a:p>
          </p:txBody>
        </p:sp>
        <p:sp>
          <p:nvSpPr>
            <p:cNvPr id="202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695042" y="1752507"/>
              <a:ext cx="3105587" cy="66958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AutoNum type="arabicPeriod"/>
              </a:pPr>
              <a:r>
                <a:rPr lang="pt-BR" sz="1200" b="1">
                  <a:solidFill>
                    <a:schemeClr val="bg1"/>
                  </a:solidFill>
                </a:rPr>
                <a:t>Manter o sistema de drenagem fechado 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  <a:cs typeface="Calibri" panose="020F0502020204030204"/>
                </a:rPr>
                <a:t>(Durante coleta de amostra de urina)</a:t>
              </a:r>
            </a:p>
          </p:txBody>
        </p:sp>
        <p:sp>
          <p:nvSpPr>
            <p:cNvPr id="20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30879" y="247123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 defTabSz="914385" fontAlgn="b">
                <a:buFont typeface="+mj-lt"/>
                <a:buAutoNum type="arabicPeriod"/>
                <a:defRPr/>
              </a:pPr>
              <a:r>
                <a:rPr lang="pt-BR" sz="1050"/>
                <a:t>Higienizou as mãos imediatamente antes de tocar nos materiais?</a:t>
              </a:r>
            </a:p>
          </p:txBody>
        </p:sp>
        <p:sp>
          <p:nvSpPr>
            <p:cNvPr id="204" name="Retângulo Arredondado 20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29853" y="2494082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5" name="Retângulo Arredondado 20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29853" y="2731209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7271" y="2520992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0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2676" y="277844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08" name="Retângulo 207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687766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30879" y="302182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 defTabSz="914385" fontAlgn="b">
                <a:buFont typeface="+mj-lt"/>
                <a:buAutoNum type="arabicPeriod" startAt="2"/>
                <a:defRPr/>
              </a:pPr>
              <a:r>
                <a:rPr lang="pt-BR" sz="1050"/>
                <a:t>Os materiais foram abertos em técnica asséptica?</a:t>
              </a:r>
            </a:p>
          </p:txBody>
        </p:sp>
        <p:cxnSp>
          <p:nvCxnSpPr>
            <p:cNvPr id="210" name="Conector reto 209"/>
            <p:cNvCxnSpPr/>
            <p:nvPr/>
          </p:nvCxnSpPr>
          <p:spPr>
            <a:xfrm>
              <a:off x="5695042" y="296703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11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04513" y="3783778"/>
              <a:ext cx="2589065" cy="7667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defTabSz="914385" fontAlgn="b">
                <a:buFont typeface="+mj-lt"/>
                <a:buAutoNum type="arabicPeriod" startAt="3"/>
                <a:defRPr/>
              </a:pPr>
              <a:r>
                <a:rPr lang="pt-BR" sz="1050"/>
                <a:t>Realizou desinfecção  da porta de coleta do CVD com movimentos circulares por 10 segundos imediatamente antes da coleta de urina?</a:t>
              </a:r>
            </a:p>
            <a:p>
              <a:pPr defTabSz="914385" fontAlgn="b">
                <a:defRPr/>
              </a:pPr>
              <a:r>
                <a:rPr lang="pt-BR" sz="1050"/>
                <a:t>Em caso de </a:t>
              </a:r>
              <a:r>
                <a:rPr lang="pt-BR" sz="1050" b="1"/>
                <a:t>CVD SEM porta de coleta </a:t>
              </a:r>
              <a:r>
                <a:rPr lang="pt-BR" sz="1050"/>
                <a:t>preencher a pergunta abaixo</a:t>
              </a:r>
            </a:p>
            <a:p>
              <a:pPr marL="228600" indent="-228600" defTabSz="914385" fontAlgn="b">
                <a:buFont typeface="+mj-lt"/>
                <a:buAutoNum type="arabicPeriod" startAt="3"/>
                <a:defRPr/>
              </a:pPr>
              <a:endParaRPr lang="pt-BR" sz="1050"/>
            </a:p>
          </p:txBody>
        </p:sp>
        <p:sp>
          <p:nvSpPr>
            <p:cNvPr id="212" name="Retângulo Arredondado 21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29853" y="308324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3" name="Retângulo Arredondado 21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29853" y="334766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7271" y="311015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1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2676" y="336760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16" name="Retângulo Arredondado 21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27143" y="376192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7" name="Retângulo Arredondado 21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27143" y="403822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4561" y="385707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49966" y="4085457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226" name="Conector reto 225"/>
            <p:cNvCxnSpPr/>
            <p:nvPr/>
          </p:nvCxnSpPr>
          <p:spPr>
            <a:xfrm>
              <a:off x="5687766" y="3575103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7" name="Conector reto 226"/>
            <p:cNvCxnSpPr/>
            <p:nvPr/>
          </p:nvCxnSpPr>
          <p:spPr>
            <a:xfrm>
              <a:off x="5689663" y="459571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9" name="CaixaDeTexto 9">
            <a:extLst>
              <a:ext uri="{FF2B5EF4-FFF2-40B4-BE49-F238E27FC236}">
                <a16:creationId xmlns:a16="http://schemas.microsoft.com/office/drawing/2014/main" id="{9098BA7D-A778-41D5-8002-B4BA6159F95D}"/>
              </a:ext>
            </a:extLst>
          </p:cNvPr>
          <p:cNvSpPr txBox="1"/>
          <p:nvPr/>
        </p:nvSpPr>
        <p:spPr>
          <a:xfrm>
            <a:off x="5686887" y="4731142"/>
            <a:ext cx="2562700" cy="64106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/>
              <a:t>4. Todo o sistema do CVD (cateter e bolsa) foi trocado antes da coleta de urina utilizando a técnica estéril?</a:t>
            </a:r>
          </a:p>
        </p:txBody>
      </p:sp>
      <p:sp>
        <p:nvSpPr>
          <p:cNvPr id="60" name="Retângulo Arredondado 180">
            <a:extLst>
              <a:ext uri="{FF2B5EF4-FFF2-40B4-BE49-F238E27FC236}">
                <a16:creationId xmlns:a16="http://schemas.microsoft.com/office/drawing/2014/main" id="{2AFA996A-4E26-4B76-9C4B-61064F8602E0}"/>
              </a:ext>
            </a:extLst>
          </p:cNvPr>
          <p:cNvSpPr/>
          <p:nvPr/>
        </p:nvSpPr>
        <p:spPr>
          <a:xfrm>
            <a:off x="8422222" y="432974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1" name="CaixaDeTexto 11">
            <a:extLst>
              <a:ext uri="{FF2B5EF4-FFF2-40B4-BE49-F238E27FC236}">
                <a16:creationId xmlns:a16="http://schemas.microsoft.com/office/drawing/2014/main" id="{CBEF0A63-07AB-422F-ABC7-F9BFF0A382C3}"/>
              </a:ext>
            </a:extLst>
          </p:cNvPr>
          <p:cNvSpPr txBox="1"/>
          <p:nvPr/>
        </p:nvSpPr>
        <p:spPr>
          <a:xfrm>
            <a:off x="8102364" y="4327297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NA</a:t>
            </a:r>
          </a:p>
        </p:txBody>
      </p:sp>
      <p:sp>
        <p:nvSpPr>
          <p:cNvPr id="62" name="Retângulo Arredondado 180">
            <a:extLst>
              <a:ext uri="{FF2B5EF4-FFF2-40B4-BE49-F238E27FC236}">
                <a16:creationId xmlns:a16="http://schemas.microsoft.com/office/drawing/2014/main" id="{743A2E95-AD15-42D6-86CC-93AB1D930ACA}"/>
              </a:ext>
            </a:extLst>
          </p:cNvPr>
          <p:cNvSpPr/>
          <p:nvPr/>
        </p:nvSpPr>
        <p:spPr>
          <a:xfrm>
            <a:off x="8419458" y="465596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3" name="Retângulo Arredondado 180">
            <a:extLst>
              <a:ext uri="{FF2B5EF4-FFF2-40B4-BE49-F238E27FC236}">
                <a16:creationId xmlns:a16="http://schemas.microsoft.com/office/drawing/2014/main" id="{0E3EE23C-44BC-40A7-83DB-FF435C0C842B}"/>
              </a:ext>
            </a:extLst>
          </p:cNvPr>
          <p:cNvSpPr/>
          <p:nvPr/>
        </p:nvSpPr>
        <p:spPr>
          <a:xfrm>
            <a:off x="8427141" y="4917164"/>
            <a:ext cx="295753" cy="208129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4" name="Retângulo Arredondado 180">
            <a:extLst>
              <a:ext uri="{FF2B5EF4-FFF2-40B4-BE49-F238E27FC236}">
                <a16:creationId xmlns:a16="http://schemas.microsoft.com/office/drawing/2014/main" id="{4DE6E06C-42AB-408C-8A2B-16EFA91E6E9A}"/>
              </a:ext>
            </a:extLst>
          </p:cNvPr>
          <p:cNvSpPr/>
          <p:nvPr/>
        </p:nvSpPr>
        <p:spPr>
          <a:xfrm>
            <a:off x="8427141" y="517248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5" name="CaixaDeTexto 10">
            <a:extLst>
              <a:ext uri="{FF2B5EF4-FFF2-40B4-BE49-F238E27FC236}">
                <a16:creationId xmlns:a16="http://schemas.microsoft.com/office/drawing/2014/main" id="{24421761-0484-4C86-8D8F-6679B2D0D3C3}"/>
              </a:ext>
            </a:extLst>
          </p:cNvPr>
          <p:cNvSpPr txBox="1"/>
          <p:nvPr/>
        </p:nvSpPr>
        <p:spPr>
          <a:xfrm>
            <a:off x="8240654" y="470021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66" name="CaixaDeTexto 11">
            <a:extLst>
              <a:ext uri="{FF2B5EF4-FFF2-40B4-BE49-F238E27FC236}">
                <a16:creationId xmlns:a16="http://schemas.microsoft.com/office/drawing/2014/main" id="{5A323135-BF70-4B8C-86B1-350289E3E639}"/>
              </a:ext>
            </a:extLst>
          </p:cNvPr>
          <p:cNvSpPr txBox="1"/>
          <p:nvPr/>
        </p:nvSpPr>
        <p:spPr>
          <a:xfrm>
            <a:off x="8233500" y="496023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67" name="CaixaDeTexto 11">
            <a:extLst>
              <a:ext uri="{FF2B5EF4-FFF2-40B4-BE49-F238E27FC236}">
                <a16:creationId xmlns:a16="http://schemas.microsoft.com/office/drawing/2014/main" id="{55F4E8E9-B08F-4BAE-9B12-1E1303227847}"/>
              </a:ext>
            </a:extLst>
          </p:cNvPr>
          <p:cNvSpPr txBox="1"/>
          <p:nvPr/>
        </p:nvSpPr>
        <p:spPr>
          <a:xfrm>
            <a:off x="8119842" y="5184061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NA</a:t>
            </a:r>
          </a:p>
        </p:txBody>
      </p: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A4FC453A-48E5-4928-BB8A-343278D3CD0D}"/>
              </a:ext>
            </a:extLst>
          </p:cNvPr>
          <p:cNvCxnSpPr/>
          <p:nvPr/>
        </p:nvCxnSpPr>
        <p:spPr>
          <a:xfrm>
            <a:off x="2565102" y="535296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D70C5549-456F-419C-A46A-CA91073C68D6}"/>
              </a:ext>
            </a:extLst>
          </p:cNvPr>
          <p:cNvCxnSpPr/>
          <p:nvPr/>
        </p:nvCxnSpPr>
        <p:spPr>
          <a:xfrm>
            <a:off x="5687358" y="535240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1" name="CaixaDeTexto 52">
            <a:extLst>
              <a:ext uri="{FF2B5EF4-FFF2-40B4-BE49-F238E27FC236}">
                <a16:creationId xmlns:a16="http://schemas.microsoft.com/office/drawing/2014/main" id="{E3857741-2630-6E13-DC79-5A84F3A08561}"/>
              </a:ext>
            </a:extLst>
          </p:cNvPr>
          <p:cNvSpPr txBox="1"/>
          <p:nvPr/>
        </p:nvSpPr>
        <p:spPr>
          <a:xfrm>
            <a:off x="2546339" y="1783581"/>
            <a:ext cx="3105587" cy="6695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AutoNum type="arabicPeriod"/>
            </a:pPr>
            <a:r>
              <a:rPr lang="pt-BR" sz="1200" b="1">
                <a:solidFill>
                  <a:schemeClr val="bg1"/>
                </a:solidFill>
              </a:rPr>
              <a:t>Manter o sistema de drenagem </a:t>
            </a:r>
            <a:r>
              <a:rPr lang="pt-BR" sz="1200" b="1">
                <a:solidFill>
                  <a:srgbClr val="FF0000"/>
                </a:solidFill>
              </a:rPr>
              <a:t>estéril e continuamente</a:t>
            </a:r>
            <a:r>
              <a:rPr lang="pt-BR" sz="1200" b="1">
                <a:solidFill>
                  <a:schemeClr val="bg1"/>
                </a:solidFill>
              </a:rPr>
              <a:t> fechado </a:t>
            </a:r>
          </a:p>
          <a:p>
            <a:pPr algn="ctr"/>
            <a:r>
              <a:rPr lang="pt-BR" sz="1200" b="1">
                <a:solidFill>
                  <a:schemeClr val="bg1"/>
                </a:solidFill>
                <a:cs typeface="Calibri" panose="020F0502020204030204"/>
              </a:rPr>
              <a:t>(Durante coleta de amostra de urina)</a:t>
            </a:r>
          </a:p>
        </p:txBody>
      </p:sp>
      <p:sp>
        <p:nvSpPr>
          <p:cNvPr id="72" name="CaixaDeTexto 9">
            <a:extLst>
              <a:ext uri="{FF2B5EF4-FFF2-40B4-BE49-F238E27FC236}">
                <a16:creationId xmlns:a16="http://schemas.microsoft.com/office/drawing/2014/main" id="{1507D429-1203-B119-0EFB-4F1C4E20DF0A}"/>
              </a:ext>
            </a:extLst>
          </p:cNvPr>
          <p:cNvSpPr txBox="1"/>
          <p:nvPr/>
        </p:nvSpPr>
        <p:spPr>
          <a:xfrm>
            <a:off x="2581737" y="4731142"/>
            <a:ext cx="2562700" cy="64106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/>
              <a:t>4 . Todo o sistema do CVD (cateter e bolsa) foi trocado antes da coleta de urina utilizando a técnica estéril?</a:t>
            </a:r>
          </a:p>
        </p:txBody>
      </p:sp>
      <p:sp>
        <p:nvSpPr>
          <p:cNvPr id="73" name="CaixaDeTexto 9">
            <a:extLst>
              <a:ext uri="{FF2B5EF4-FFF2-40B4-BE49-F238E27FC236}">
                <a16:creationId xmlns:a16="http://schemas.microsoft.com/office/drawing/2014/main" id="{38E74668-E031-55D9-7C45-F760B4920F31}"/>
              </a:ext>
            </a:extLst>
          </p:cNvPr>
          <p:cNvSpPr txBox="1"/>
          <p:nvPr/>
        </p:nvSpPr>
        <p:spPr>
          <a:xfrm>
            <a:off x="2572629" y="3806830"/>
            <a:ext cx="2589065" cy="7667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/>
              <a:t>Realizou desinfecção  da porta de coleta do CVD com movimentos circulares por 10 segundos imediatamente antes da coleta de urina?</a:t>
            </a:r>
          </a:p>
          <a:p>
            <a:pPr defTabSz="914385" fontAlgn="b">
              <a:defRPr/>
            </a:pPr>
            <a:r>
              <a:rPr lang="pt-BR" sz="1050"/>
              <a:t>Em caso de </a:t>
            </a:r>
            <a:r>
              <a:rPr lang="pt-BR" sz="1050" b="1"/>
              <a:t>CVD SEM porta de coleta </a:t>
            </a:r>
            <a:r>
              <a:rPr lang="pt-BR" sz="1050"/>
              <a:t>preencher a pergunta abaixo</a:t>
            </a:r>
          </a:p>
          <a:p>
            <a:pPr marL="228600" indent="-228600" defTabSz="914385" fontAlgn="b">
              <a:buFont typeface="+mj-lt"/>
              <a:buAutoNum type="arabicPeriod" startAt="3"/>
              <a:defRPr/>
            </a:pPr>
            <a:endParaRPr lang="pt-BR" sz="1050"/>
          </a:p>
        </p:txBody>
      </p:sp>
      <p:sp>
        <p:nvSpPr>
          <p:cNvPr id="74" name="CaixaDeTexto 9">
            <a:extLst>
              <a:ext uri="{FF2B5EF4-FFF2-40B4-BE49-F238E27FC236}">
                <a16:creationId xmlns:a16="http://schemas.microsoft.com/office/drawing/2014/main" id="{C94B0C56-7C24-7A7E-3D64-7338E2226522}"/>
              </a:ext>
            </a:extLst>
          </p:cNvPr>
          <p:cNvSpPr txBox="1"/>
          <p:nvPr/>
        </p:nvSpPr>
        <p:spPr>
          <a:xfrm>
            <a:off x="2618045" y="3044875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defTabSz="914385" fontAlgn="b">
              <a:buFont typeface="+mj-lt"/>
              <a:buAutoNum type="arabicPeriod" startAt="2"/>
              <a:defRPr/>
            </a:pPr>
            <a:r>
              <a:rPr lang="pt-BR" sz="1050"/>
              <a:t>Os materiais foram abertos em técnica asséptica?</a:t>
            </a:r>
          </a:p>
        </p:txBody>
      </p:sp>
      <p:sp>
        <p:nvSpPr>
          <p:cNvPr id="75" name="CaixaDeTexto 9">
            <a:extLst>
              <a:ext uri="{FF2B5EF4-FFF2-40B4-BE49-F238E27FC236}">
                <a16:creationId xmlns:a16="http://schemas.microsoft.com/office/drawing/2014/main" id="{604F987C-2BF9-5471-12BE-0985297509B3}"/>
              </a:ext>
            </a:extLst>
          </p:cNvPr>
          <p:cNvSpPr txBox="1"/>
          <p:nvPr/>
        </p:nvSpPr>
        <p:spPr>
          <a:xfrm>
            <a:off x="2637095" y="2494285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defTabSz="914385" fontAlgn="b">
              <a:buFont typeface="+mj-lt"/>
              <a:buAutoNum type="arabicPeriod"/>
              <a:defRPr/>
            </a:pPr>
            <a:r>
              <a:rPr lang="pt-BR" sz="1050"/>
              <a:t>Higienizou as mãos imediatamente antes de tocar nos materiais?</a:t>
            </a:r>
          </a:p>
        </p:txBody>
      </p:sp>
      <p:sp>
        <p:nvSpPr>
          <p:cNvPr id="76" name="Retângulo Arredondado 180">
            <a:extLst>
              <a:ext uri="{FF2B5EF4-FFF2-40B4-BE49-F238E27FC236}">
                <a16:creationId xmlns:a16="http://schemas.microsoft.com/office/drawing/2014/main" id="{00E5477D-56FF-5664-4004-C1622A2F2389}"/>
              </a:ext>
            </a:extLst>
          </p:cNvPr>
          <p:cNvSpPr/>
          <p:nvPr/>
        </p:nvSpPr>
        <p:spPr>
          <a:xfrm>
            <a:off x="5310421" y="429074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7" name="CaixaDeTexto 11">
            <a:extLst>
              <a:ext uri="{FF2B5EF4-FFF2-40B4-BE49-F238E27FC236}">
                <a16:creationId xmlns:a16="http://schemas.microsoft.com/office/drawing/2014/main" id="{B1AB6DA8-3345-1BEA-C4AE-4CE21CB16201}"/>
              </a:ext>
            </a:extLst>
          </p:cNvPr>
          <p:cNvSpPr txBox="1"/>
          <p:nvPr/>
        </p:nvSpPr>
        <p:spPr>
          <a:xfrm>
            <a:off x="4990563" y="4288305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NA</a:t>
            </a:r>
          </a:p>
        </p:txBody>
      </p:sp>
      <p:sp>
        <p:nvSpPr>
          <p:cNvPr id="78" name="Retângulo Arredondado 180">
            <a:extLst>
              <a:ext uri="{FF2B5EF4-FFF2-40B4-BE49-F238E27FC236}">
                <a16:creationId xmlns:a16="http://schemas.microsoft.com/office/drawing/2014/main" id="{1ACAC579-79DB-24AB-04EF-3618AA8AF505}"/>
              </a:ext>
            </a:extLst>
          </p:cNvPr>
          <p:cNvSpPr/>
          <p:nvPr/>
        </p:nvSpPr>
        <p:spPr>
          <a:xfrm>
            <a:off x="5307657" y="463823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9" name="Retângulo Arredondado 180">
            <a:extLst>
              <a:ext uri="{FF2B5EF4-FFF2-40B4-BE49-F238E27FC236}">
                <a16:creationId xmlns:a16="http://schemas.microsoft.com/office/drawing/2014/main" id="{9E723B65-ED5D-0B4B-F1FB-17BDDB024B73}"/>
              </a:ext>
            </a:extLst>
          </p:cNvPr>
          <p:cNvSpPr/>
          <p:nvPr/>
        </p:nvSpPr>
        <p:spPr>
          <a:xfrm>
            <a:off x="5315340" y="4899438"/>
            <a:ext cx="295753" cy="208129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0" name="Retângulo Arredondado 180">
            <a:extLst>
              <a:ext uri="{FF2B5EF4-FFF2-40B4-BE49-F238E27FC236}">
                <a16:creationId xmlns:a16="http://schemas.microsoft.com/office/drawing/2014/main" id="{CBA5B005-53C1-51B0-E6A7-54B80D814C1D}"/>
              </a:ext>
            </a:extLst>
          </p:cNvPr>
          <p:cNvSpPr/>
          <p:nvPr/>
        </p:nvSpPr>
        <p:spPr>
          <a:xfrm>
            <a:off x="5315340" y="513349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1" name="CaixaDeTexto 11">
            <a:extLst>
              <a:ext uri="{FF2B5EF4-FFF2-40B4-BE49-F238E27FC236}">
                <a16:creationId xmlns:a16="http://schemas.microsoft.com/office/drawing/2014/main" id="{28330C48-38B7-4835-39D4-EAF2CBF37A48}"/>
              </a:ext>
            </a:extLst>
          </p:cNvPr>
          <p:cNvSpPr txBox="1"/>
          <p:nvPr/>
        </p:nvSpPr>
        <p:spPr>
          <a:xfrm>
            <a:off x="5121699" y="495314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82" name="CaixaDeTexto 11">
            <a:extLst>
              <a:ext uri="{FF2B5EF4-FFF2-40B4-BE49-F238E27FC236}">
                <a16:creationId xmlns:a16="http://schemas.microsoft.com/office/drawing/2014/main" id="{7067CF13-E81B-E3EA-1128-16A9A9E7FAA8}"/>
              </a:ext>
            </a:extLst>
          </p:cNvPr>
          <p:cNvSpPr txBox="1"/>
          <p:nvPr/>
        </p:nvSpPr>
        <p:spPr>
          <a:xfrm>
            <a:off x="5008041" y="5145069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NA</a:t>
            </a:r>
          </a:p>
        </p:txBody>
      </p:sp>
      <p:sp>
        <p:nvSpPr>
          <p:cNvPr id="83" name="CaixaDeTexto 10">
            <a:extLst>
              <a:ext uri="{FF2B5EF4-FFF2-40B4-BE49-F238E27FC236}">
                <a16:creationId xmlns:a16="http://schemas.microsoft.com/office/drawing/2014/main" id="{28F20CC3-5777-0DE2-982E-F99290CA1172}"/>
              </a:ext>
            </a:extLst>
          </p:cNvPr>
          <p:cNvSpPr txBox="1"/>
          <p:nvPr/>
        </p:nvSpPr>
        <p:spPr>
          <a:xfrm>
            <a:off x="5107582" y="469311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4" name="Retângulo Arredondado 215">
            <a:extLst>
              <a:ext uri="{FF2B5EF4-FFF2-40B4-BE49-F238E27FC236}">
                <a16:creationId xmlns:a16="http://schemas.microsoft.com/office/drawing/2014/main" id="{7672F52E-54BF-268E-BC6D-9B3023A563E0}"/>
              </a:ext>
            </a:extLst>
          </p:cNvPr>
          <p:cNvSpPr/>
          <p:nvPr/>
        </p:nvSpPr>
        <p:spPr>
          <a:xfrm>
            <a:off x="5307650" y="3777883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5" name="Retângulo Arredondado 216">
            <a:extLst>
              <a:ext uri="{FF2B5EF4-FFF2-40B4-BE49-F238E27FC236}">
                <a16:creationId xmlns:a16="http://schemas.microsoft.com/office/drawing/2014/main" id="{FA36F81F-E02C-FD31-FB5B-C0438576AC1C}"/>
              </a:ext>
            </a:extLst>
          </p:cNvPr>
          <p:cNvSpPr/>
          <p:nvPr/>
        </p:nvSpPr>
        <p:spPr>
          <a:xfrm>
            <a:off x="5307650" y="405418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6" name="CaixaDeTexto 10">
            <a:extLst>
              <a:ext uri="{FF2B5EF4-FFF2-40B4-BE49-F238E27FC236}">
                <a16:creationId xmlns:a16="http://schemas.microsoft.com/office/drawing/2014/main" id="{50BB9008-2C02-5247-EC29-5FC0EA66AC8B}"/>
              </a:ext>
            </a:extLst>
          </p:cNvPr>
          <p:cNvSpPr txBox="1"/>
          <p:nvPr/>
        </p:nvSpPr>
        <p:spPr>
          <a:xfrm>
            <a:off x="5135068" y="387303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7" name="CaixaDeTexto 11">
            <a:extLst>
              <a:ext uri="{FF2B5EF4-FFF2-40B4-BE49-F238E27FC236}">
                <a16:creationId xmlns:a16="http://schemas.microsoft.com/office/drawing/2014/main" id="{69C92EA6-D81E-67A4-DE69-EEF4DD8BF863}"/>
              </a:ext>
            </a:extLst>
          </p:cNvPr>
          <p:cNvSpPr txBox="1"/>
          <p:nvPr/>
        </p:nvSpPr>
        <p:spPr>
          <a:xfrm>
            <a:off x="5130473" y="410142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88" name="Retângulo Arredondado 211">
            <a:extLst>
              <a:ext uri="{FF2B5EF4-FFF2-40B4-BE49-F238E27FC236}">
                <a16:creationId xmlns:a16="http://schemas.microsoft.com/office/drawing/2014/main" id="{0CCFA89B-5BDF-3803-30D7-907661F6E7FE}"/>
              </a:ext>
            </a:extLst>
          </p:cNvPr>
          <p:cNvSpPr/>
          <p:nvPr/>
        </p:nvSpPr>
        <p:spPr>
          <a:xfrm>
            <a:off x="5331628" y="308857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9" name="Retângulo Arredondado 212">
            <a:extLst>
              <a:ext uri="{FF2B5EF4-FFF2-40B4-BE49-F238E27FC236}">
                <a16:creationId xmlns:a16="http://schemas.microsoft.com/office/drawing/2014/main" id="{FFC2FFBA-19F5-1C33-6FEF-A9EC4C60A153}"/>
              </a:ext>
            </a:extLst>
          </p:cNvPr>
          <p:cNvSpPr/>
          <p:nvPr/>
        </p:nvSpPr>
        <p:spPr>
          <a:xfrm>
            <a:off x="5331628" y="335299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0" name="CaixaDeTexto 10">
            <a:extLst>
              <a:ext uri="{FF2B5EF4-FFF2-40B4-BE49-F238E27FC236}">
                <a16:creationId xmlns:a16="http://schemas.microsoft.com/office/drawing/2014/main" id="{BC110477-628C-8851-8365-DDD854EF3A6F}"/>
              </a:ext>
            </a:extLst>
          </p:cNvPr>
          <p:cNvSpPr txBox="1"/>
          <p:nvPr/>
        </p:nvSpPr>
        <p:spPr>
          <a:xfrm>
            <a:off x="5159046" y="311548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91" name="CaixaDeTexto 11">
            <a:extLst>
              <a:ext uri="{FF2B5EF4-FFF2-40B4-BE49-F238E27FC236}">
                <a16:creationId xmlns:a16="http://schemas.microsoft.com/office/drawing/2014/main" id="{88F1E589-D443-E39C-7638-4FEAF08D226C}"/>
              </a:ext>
            </a:extLst>
          </p:cNvPr>
          <p:cNvSpPr txBox="1"/>
          <p:nvPr/>
        </p:nvSpPr>
        <p:spPr>
          <a:xfrm>
            <a:off x="5154451" y="337293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92" name="Retângulo Arredondado 211">
            <a:extLst>
              <a:ext uri="{FF2B5EF4-FFF2-40B4-BE49-F238E27FC236}">
                <a16:creationId xmlns:a16="http://schemas.microsoft.com/office/drawing/2014/main" id="{D77EC85F-E005-37E3-0ECF-CD51A4D64E16}"/>
              </a:ext>
            </a:extLst>
          </p:cNvPr>
          <p:cNvSpPr/>
          <p:nvPr/>
        </p:nvSpPr>
        <p:spPr>
          <a:xfrm>
            <a:off x="5331625" y="248251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3" name="Retângulo Arredondado 212">
            <a:extLst>
              <a:ext uri="{FF2B5EF4-FFF2-40B4-BE49-F238E27FC236}">
                <a16:creationId xmlns:a16="http://schemas.microsoft.com/office/drawing/2014/main" id="{27AABDDA-C66F-5BBC-B92E-825DD8E2260F}"/>
              </a:ext>
            </a:extLst>
          </p:cNvPr>
          <p:cNvSpPr/>
          <p:nvPr/>
        </p:nvSpPr>
        <p:spPr>
          <a:xfrm>
            <a:off x="5331625" y="274693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4" name="CaixaDeTexto 10">
            <a:extLst>
              <a:ext uri="{FF2B5EF4-FFF2-40B4-BE49-F238E27FC236}">
                <a16:creationId xmlns:a16="http://schemas.microsoft.com/office/drawing/2014/main" id="{FCDED09D-3442-E8AB-62D8-70F4B061D361}"/>
              </a:ext>
            </a:extLst>
          </p:cNvPr>
          <p:cNvSpPr txBox="1"/>
          <p:nvPr/>
        </p:nvSpPr>
        <p:spPr>
          <a:xfrm>
            <a:off x="5159043" y="250942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95" name="CaixaDeTexto 11">
            <a:extLst>
              <a:ext uri="{FF2B5EF4-FFF2-40B4-BE49-F238E27FC236}">
                <a16:creationId xmlns:a16="http://schemas.microsoft.com/office/drawing/2014/main" id="{88EA8FCA-C6E7-D9EE-CBC4-68B480003A9D}"/>
              </a:ext>
            </a:extLst>
          </p:cNvPr>
          <p:cNvSpPr txBox="1"/>
          <p:nvPr/>
        </p:nvSpPr>
        <p:spPr>
          <a:xfrm>
            <a:off x="5154448" y="276687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89178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C9C15-6D93-4857-A138-F5D802846CBE}">
  <ds:schemaRefs>
    <ds:schemaRef ds:uri="7595665d-dcec-4a93-a94d-ada035ade8e0"/>
    <ds:schemaRef ds:uri="ba8db9e7-06ab-4fc3-8870-ae78930b596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F32431D-5E8B-465F-A7BE-9AE6CC3322B6}">
  <ds:schemaRefs>
    <ds:schemaRef ds:uri="7595665d-dcec-4a93-a94d-ada035ade8e0"/>
    <ds:schemaRef ds:uri="ba8db9e7-06ab-4fc3-8870-ae78930b59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revision>24</cp:revision>
  <dcterms:created xsi:type="dcterms:W3CDTF">2021-09-16T18:58:12Z</dcterms:created>
  <dcterms:modified xsi:type="dcterms:W3CDTF">2024-04-24T16:51:03Z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