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65" r:id="rId6"/>
    <p:sldId id="296" r:id="rId7"/>
    <p:sldId id="294" r:id="rId8"/>
    <p:sldId id="282" r:id="rId9"/>
    <p:sldId id="293" r:id="rId10"/>
    <p:sldId id="29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E2081-E031-7507-FAFD-716AE350F3EC}" v="14" dt="2024-04-24T16:51:01.200"/>
    <p1510:client id="{4B16EEC9-C7F1-4040-FF9B-0FF8C584D61A}" v="2" dt="2024-04-25T19:35:58.461"/>
    <p1510:client id="{9D0DF9DD-07BC-BFFF-9639-7658FAD633E0}" v="59" dt="2024-04-26T13:30:00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ilza Lopes da Silva" userId="S::marilopes_hcor.com.br#ext#@sbibae.onmicrosoft.com::ea85709d-4e9b-40c5-840f-b2ee7697a43c" providerId="AD" clId="Web-{BD329D0C-2D58-AD7C-A51A-091ACB7F4446}"/>
    <pc:docChg chg="addSld modSld">
      <pc:chgData name="Marianilza Lopes da Silva" userId="S::marilopes_hcor.com.br#ext#@sbibae.onmicrosoft.com::ea85709d-4e9b-40c5-840f-b2ee7697a43c" providerId="AD" clId="Web-{BD329D0C-2D58-AD7C-A51A-091ACB7F4446}" dt="2024-04-18T18:48:07.368" v="64" actId="20577"/>
      <pc:docMkLst>
        <pc:docMk/>
      </pc:docMkLst>
      <pc:sldChg chg="modSp add replId">
        <pc:chgData name="Marianilza Lopes da Silva" userId="S::marilopes_hcor.com.br#ext#@sbibae.onmicrosoft.com::ea85709d-4e9b-40c5-840f-b2ee7697a43c" providerId="AD" clId="Web-{BD329D0C-2D58-AD7C-A51A-091ACB7F4446}" dt="2024-04-18T18:48:07.368" v="64" actId="20577"/>
        <pc:sldMkLst>
          <pc:docMk/>
          <pc:sldMk cId="1724819632" sldId="295"/>
        </pc:sldMkLst>
        <pc:spChg chg="mod">
          <ac:chgData name="Marianilza Lopes da Silva" userId="S::marilopes_hcor.com.br#ext#@sbibae.onmicrosoft.com::ea85709d-4e9b-40c5-840f-b2ee7697a43c" providerId="AD" clId="Web-{BD329D0C-2D58-AD7C-A51A-091ACB7F4446}" dt="2024-04-18T18:48:07.368" v="64" actId="20577"/>
          <ac:spMkLst>
            <pc:docMk/>
            <pc:sldMk cId="1724819632" sldId="295"/>
            <ac:spMk id="12" creationId="{00000000-0000-0000-0000-000000000000}"/>
          </ac:spMkLst>
        </pc:spChg>
      </pc:sldChg>
    </pc:docChg>
  </pc:docChgLst>
  <pc:docChgLst>
    <pc:chgData name="bp801303@bp.org.br" userId="S::urn:spo:guest#bp801303@bp.org.br::" providerId="AD" clId="Web-{5A4EFC35-BDD5-D2D9-9590-4BB6D62B2943}"/>
    <pc:docChg chg="modSld">
      <pc:chgData name="bp801303@bp.org.br" userId="S::urn:spo:guest#bp801303@bp.org.br::" providerId="AD" clId="Web-{5A4EFC35-BDD5-D2D9-9590-4BB6D62B2943}" dt="2024-04-18T19:21:47.410" v="38" actId="20577"/>
      <pc:docMkLst>
        <pc:docMk/>
      </pc:docMkLst>
      <pc:sldChg chg="modSp">
        <pc:chgData name="bp801303@bp.org.br" userId="S::urn:spo:guest#bp801303@bp.org.br::" providerId="AD" clId="Web-{5A4EFC35-BDD5-D2D9-9590-4BB6D62B2943}" dt="2024-04-18T19:21:47.410" v="38" actId="20577"/>
        <pc:sldMkLst>
          <pc:docMk/>
          <pc:sldMk cId="1724819632" sldId="295"/>
        </pc:sldMkLst>
        <pc:spChg chg="mod">
          <ac:chgData name="bp801303@bp.org.br" userId="S::urn:spo:guest#bp801303@bp.org.br::" providerId="AD" clId="Web-{5A4EFC35-BDD5-D2D9-9590-4BB6D62B2943}" dt="2024-04-18T19:21:47.410" v="38" actId="20577"/>
          <ac:spMkLst>
            <pc:docMk/>
            <pc:sldMk cId="1724819632" sldId="295"/>
            <ac:spMk id="75" creationId="{9FE2FF3B-5551-34E6-BC96-9C9A35AF1F56}"/>
          </ac:spMkLst>
        </pc:spChg>
      </pc:sldChg>
    </pc:docChg>
  </pc:docChgLst>
  <pc:docChgLst>
    <pc:chgData name="Andreia Lopes de Lima" userId="S::andreia.lopes_bp.org.br#ext#@sbibae.onmicrosoft.com::50a27a5e-6ad7-4f03-8906-cebc5f7a296f" providerId="AD" clId="Web-{3DB210D0-31B2-E421-C3C9-313ADD082C16}"/>
    <pc:docChg chg="modSld">
      <pc:chgData name="Andreia Lopes de Lima" userId="S::andreia.lopes_bp.org.br#ext#@sbibae.onmicrosoft.com::50a27a5e-6ad7-4f03-8906-cebc5f7a296f" providerId="AD" clId="Web-{3DB210D0-31B2-E421-C3C9-313ADD082C16}" dt="2022-06-30T13:44:07.289" v="1"/>
      <pc:docMkLst>
        <pc:docMk/>
      </pc:docMkLst>
      <pc:sldChg chg="delSp">
        <pc:chgData name="Andreia Lopes de Lima" userId="S::andreia.lopes_bp.org.br#ext#@sbibae.onmicrosoft.com::50a27a5e-6ad7-4f03-8906-cebc5f7a296f" providerId="AD" clId="Web-{3DB210D0-31B2-E421-C3C9-313ADD082C16}" dt="2022-06-30T13:44:04.711" v="0"/>
        <pc:sldMkLst>
          <pc:docMk/>
          <pc:sldMk cId="3889178383" sldId="293"/>
        </pc:sldMkLst>
        <pc:spChg chg="del">
          <ac:chgData name="Andreia Lopes de Lima" userId="S::andreia.lopes_bp.org.br#ext#@sbibae.onmicrosoft.com::50a27a5e-6ad7-4f03-8906-cebc5f7a296f" providerId="AD" clId="Web-{3DB210D0-31B2-E421-C3C9-313ADD082C16}" dt="2022-06-30T13:44:04.711" v="0"/>
          <ac:spMkLst>
            <pc:docMk/>
            <pc:sldMk cId="3889178383" sldId="293"/>
            <ac:spMk id="70" creationId="{CCFEBD20-DCAB-0A1B-3E5C-AECECAC03BAF}"/>
          </ac:spMkLst>
        </pc:spChg>
      </pc:sldChg>
      <pc:sldChg chg="delSp">
        <pc:chgData name="Andreia Lopes de Lima" userId="S::andreia.lopes_bp.org.br#ext#@sbibae.onmicrosoft.com::50a27a5e-6ad7-4f03-8906-cebc5f7a296f" providerId="AD" clId="Web-{3DB210D0-31B2-E421-C3C9-313ADD082C16}" dt="2022-06-30T13:44:07.289" v="1"/>
        <pc:sldMkLst>
          <pc:docMk/>
          <pc:sldMk cId="3513025371" sldId="294"/>
        </pc:sldMkLst>
        <pc:spChg chg="del">
          <ac:chgData name="Andreia Lopes de Lima" userId="S::andreia.lopes_bp.org.br#ext#@sbibae.onmicrosoft.com::50a27a5e-6ad7-4f03-8906-cebc5f7a296f" providerId="AD" clId="Web-{3DB210D0-31B2-E421-C3C9-313ADD082C16}" dt="2022-06-30T13:44:07.289" v="1"/>
          <ac:spMkLst>
            <pc:docMk/>
            <pc:sldMk cId="3513025371" sldId="294"/>
            <ac:spMk id="67" creationId="{959586C8-74E9-AF4B-487E-3775E5BB391E}"/>
          </ac:spMkLst>
        </pc:spChg>
      </pc:sldChg>
    </pc:docChg>
  </pc:docChgLst>
  <pc:docChgLst>
    <pc:chgData name="bp801303@bp.org.br" userId="S::urn:spo:guest#bp801303@bp.org.br::" providerId="AD" clId="Web-{9D0DF9DD-07BC-BFFF-9639-7658FAD633E0}"/>
    <pc:docChg chg="addSld modSld">
      <pc:chgData name="bp801303@bp.org.br" userId="S::urn:spo:guest#bp801303@bp.org.br::" providerId="AD" clId="Web-{9D0DF9DD-07BC-BFFF-9639-7658FAD633E0}" dt="2024-04-26T13:30:00.252" v="37" actId="20577"/>
      <pc:docMkLst>
        <pc:docMk/>
      </pc:docMkLst>
      <pc:sldChg chg="addSp modSp add replId">
        <pc:chgData name="bp801303@bp.org.br" userId="S::urn:spo:guest#bp801303@bp.org.br::" providerId="AD" clId="Web-{9D0DF9DD-07BC-BFFF-9639-7658FAD633E0}" dt="2024-04-26T13:30:00.252" v="37" actId="20577"/>
        <pc:sldMkLst>
          <pc:docMk/>
          <pc:sldMk cId="4143634259" sldId="297"/>
        </pc:sldMkLst>
        <pc:spChg chg="add mod">
          <ac:chgData name="bp801303@bp.org.br" userId="S::urn:spo:guest#bp801303@bp.org.br::" providerId="AD" clId="Web-{9D0DF9DD-07BC-BFFF-9639-7658FAD633E0}" dt="2024-04-26T13:27:45.530" v="15"/>
          <ac:spMkLst>
            <pc:docMk/>
            <pc:sldMk cId="4143634259" sldId="297"/>
            <ac:spMk id="2" creationId="{39D9719D-9F17-779C-548A-A073367963CD}"/>
          </ac:spMkLst>
        </pc:spChg>
        <pc:spChg chg="mod">
          <ac:chgData name="bp801303@bp.org.br" userId="S::urn:spo:guest#bp801303@bp.org.br::" providerId="AD" clId="Web-{9D0DF9DD-07BC-BFFF-9639-7658FAD633E0}" dt="2024-04-26T13:28:40.157" v="27" actId="20577"/>
          <ac:spMkLst>
            <pc:docMk/>
            <pc:sldMk cId="4143634259" sldId="297"/>
            <ac:spMk id="73" creationId="{38E74668-E031-55D9-7C45-F760B4920F31}"/>
          </ac:spMkLst>
        </pc:spChg>
        <pc:spChg chg="mod">
          <ac:chgData name="bp801303@bp.org.br" userId="S::urn:spo:guest#bp801303@bp.org.br::" providerId="AD" clId="Web-{9D0DF9DD-07BC-BFFF-9639-7658FAD633E0}" dt="2024-04-26T13:28:12.109" v="21" actId="20577"/>
          <ac:spMkLst>
            <pc:docMk/>
            <pc:sldMk cId="4143634259" sldId="297"/>
            <ac:spMk id="74" creationId="{C94B0C56-7C24-7A7E-3D64-7338E2226522}"/>
          </ac:spMkLst>
        </pc:spChg>
        <pc:spChg chg="mod">
          <ac:chgData name="bp801303@bp.org.br" userId="S::urn:spo:guest#bp801303@bp.org.br::" providerId="AD" clId="Web-{9D0DF9DD-07BC-BFFF-9639-7658FAD633E0}" dt="2024-04-26T13:30:00.252" v="37" actId="20577"/>
          <ac:spMkLst>
            <pc:docMk/>
            <pc:sldMk cId="4143634259" sldId="297"/>
            <ac:spMk id="75" creationId="{604F987C-2BF9-5471-12BE-0985297509B3}"/>
          </ac:spMkLst>
        </pc:spChg>
      </pc:sldChg>
    </pc:docChg>
  </pc:docChgLst>
  <pc:docChgLst>
    <pc:chgData name="Edileusa Novaes" userId="S::edileusa.novaes_hsl.org.br#ext#@sbibae.onmicrosoft.com::c1305329-067c-4ece-bd57-ce558a94aece" providerId="AD" clId="Web-{D0AE5E5E-0B3F-6D2D-008F-E3AA0064CB7E}"/>
    <pc:docChg chg="modSld">
      <pc:chgData name="Edileusa Novaes" userId="S::edileusa.novaes_hsl.org.br#ext#@sbibae.onmicrosoft.com::c1305329-067c-4ece-bd57-ce558a94aece" providerId="AD" clId="Web-{D0AE5E5E-0B3F-6D2D-008F-E3AA0064CB7E}" dt="2024-04-08T12:35:41.988" v="88" actId="20577"/>
      <pc:docMkLst>
        <pc:docMk/>
      </pc:docMkLst>
      <pc:sldChg chg="addSp delSp modSp">
        <pc:chgData name="Edileusa Novaes" userId="S::edileusa.novaes_hsl.org.br#ext#@sbibae.onmicrosoft.com::c1305329-067c-4ece-bd57-ce558a94aece" providerId="AD" clId="Web-{D0AE5E5E-0B3F-6D2D-008F-E3AA0064CB7E}" dt="2024-04-08T12:29:37.755" v="64" actId="1076"/>
        <pc:sldMkLst>
          <pc:docMk/>
          <pc:sldMk cId="1409857871" sldId="265"/>
        </pc:sldMkLst>
        <pc:spChg chg="add mod">
          <ac:chgData name="Edileusa Novaes" userId="S::edileusa.novaes_hsl.org.br#ext#@sbibae.onmicrosoft.com::c1305329-067c-4ece-bd57-ce558a94aece" providerId="AD" clId="Web-{D0AE5E5E-0B3F-6D2D-008F-E3AA0064CB7E}" dt="2024-04-08T12:29:37.755" v="64" actId="1076"/>
          <ac:spMkLst>
            <pc:docMk/>
            <pc:sldMk cId="1409857871" sldId="265"/>
            <ac:spMk id="4" creationId="{407716CD-2038-DA9F-6A02-8BFC29B78B40}"/>
          </ac:spMkLst>
        </pc:spChg>
        <pc:spChg chg="del mod">
          <ac:chgData name="Edileusa Novaes" userId="S::edileusa.novaes_hsl.org.br#ext#@sbibae.onmicrosoft.com::c1305329-067c-4ece-bd57-ce558a94aece" providerId="AD" clId="Web-{D0AE5E5E-0B3F-6D2D-008F-E3AA0064CB7E}" dt="2024-04-08T12:29:22.082" v="62"/>
          <ac:spMkLst>
            <pc:docMk/>
            <pc:sldMk cId="1409857871" sldId="265"/>
            <ac:spMk id="96" creationId="{00000000-0008-0000-0000-00000A000000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28:32.596" v="54" actId="20577"/>
          <ac:spMkLst>
            <pc:docMk/>
            <pc:sldMk cId="1409857871" sldId="265"/>
            <ac:spMk id="220" creationId="{00000000-0008-0000-0000-00000A000000}"/>
          </ac:spMkLst>
        </pc:spChg>
      </pc:sldChg>
      <pc:sldChg chg="modSp">
        <pc:chgData name="Edileusa Novaes" userId="S::edileusa.novaes_hsl.org.br#ext#@sbibae.onmicrosoft.com::c1305329-067c-4ece-bd57-ce558a94aece" providerId="AD" clId="Web-{D0AE5E5E-0B3F-6D2D-008F-E3AA0064CB7E}" dt="2024-04-08T12:22:23.424" v="17" actId="20577"/>
        <pc:sldMkLst>
          <pc:docMk/>
          <pc:sldMk cId="1713615462" sldId="282"/>
        </pc:sldMkLst>
        <pc:spChg chg="mod">
          <ac:chgData name="Edileusa Novaes" userId="S::edileusa.novaes_hsl.org.br#ext#@sbibae.onmicrosoft.com::c1305329-067c-4ece-bd57-ce558a94aece" providerId="AD" clId="Web-{D0AE5E5E-0B3F-6D2D-008F-E3AA0064CB7E}" dt="2024-04-08T12:20:53.686" v="3" actId="20577"/>
          <ac:spMkLst>
            <pc:docMk/>
            <pc:sldMk cId="1713615462" sldId="282"/>
            <ac:spMk id="98" creationId="{00000000-0008-0000-0000-00000A000000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22:23.424" v="17" actId="20577"/>
          <ac:spMkLst>
            <pc:docMk/>
            <pc:sldMk cId="1713615462" sldId="282"/>
            <ac:spMk id="107" creationId="{00000000-0008-0000-0000-00000A000000}"/>
          </ac:spMkLst>
        </pc:spChg>
      </pc:sldChg>
      <pc:sldChg chg="modSp">
        <pc:chgData name="Edileusa Novaes" userId="S::edileusa.novaes_hsl.org.br#ext#@sbibae.onmicrosoft.com::c1305329-067c-4ece-bd57-ce558a94aece" providerId="AD" clId="Web-{D0AE5E5E-0B3F-6D2D-008F-E3AA0064CB7E}" dt="2024-04-08T12:35:41.988" v="88" actId="20577"/>
        <pc:sldMkLst>
          <pc:docMk/>
          <pc:sldMk cId="3513025371" sldId="294"/>
        </pc:sldMkLst>
        <pc:spChg chg="mod">
          <ac:chgData name="Edileusa Novaes" userId="S::edileusa.novaes_hsl.org.br#ext#@sbibae.onmicrosoft.com::c1305329-067c-4ece-bd57-ce558a94aece" providerId="AD" clId="Web-{D0AE5E5E-0B3F-6D2D-008F-E3AA0064CB7E}" dt="2024-04-08T12:35:41.988" v="88" actId="20577"/>
          <ac:spMkLst>
            <pc:docMk/>
            <pc:sldMk cId="3513025371" sldId="294"/>
            <ac:spMk id="74" creationId="{AB3D67B0-05B2-E810-3D1A-5237669B1DCA}"/>
          </ac:spMkLst>
        </pc:spChg>
        <pc:spChg chg="mod">
          <ac:chgData name="Edileusa Novaes" userId="S::edileusa.novaes_hsl.org.br#ext#@sbibae.onmicrosoft.com::c1305329-067c-4ece-bd57-ce558a94aece" providerId="AD" clId="Web-{D0AE5E5E-0B3F-6D2D-008F-E3AA0064CB7E}" dt="2024-04-08T12:31:25.962" v="79" actId="20577"/>
          <ac:spMkLst>
            <pc:docMk/>
            <pc:sldMk cId="3513025371" sldId="294"/>
            <ac:spMk id="122" creationId="{AB3D67B0-05B2-E810-3D1A-5237669B1DCA}"/>
          </ac:spMkLst>
        </pc:spChg>
      </pc:sldChg>
    </pc:docChg>
  </pc:docChgLst>
  <pc:docChgLst>
    <pc:chgData name="Edileusa Novaes" userId="S::edileusa.novaes_hsl.org.br#ext#@sbibae.onmicrosoft.com::c1305329-067c-4ece-bd57-ce558a94aece" providerId="AD" clId="Web-{375D564E-5FE6-5046-D5B5-76C35C4A84EE}"/>
    <pc:docChg chg="modSld">
      <pc:chgData name="Edileusa Novaes" userId="S::edileusa.novaes_hsl.org.br#ext#@sbibae.onmicrosoft.com::c1305329-067c-4ece-bd57-ce558a94aece" providerId="AD" clId="Web-{375D564E-5FE6-5046-D5B5-76C35C4A84EE}" dt="2024-04-04T17:41:11.465" v="1" actId="20577"/>
      <pc:docMkLst>
        <pc:docMk/>
      </pc:docMkLst>
      <pc:sldChg chg="modSp">
        <pc:chgData name="Edileusa Novaes" userId="S::edileusa.novaes_hsl.org.br#ext#@sbibae.onmicrosoft.com::c1305329-067c-4ece-bd57-ce558a94aece" providerId="AD" clId="Web-{375D564E-5FE6-5046-D5B5-76C35C4A84EE}" dt="2024-04-04T17:41:11.465" v="1" actId="20577"/>
        <pc:sldMkLst>
          <pc:docMk/>
          <pc:sldMk cId="1713615462" sldId="282"/>
        </pc:sldMkLst>
        <pc:spChg chg="mod">
          <ac:chgData name="Edileusa Novaes" userId="S::edileusa.novaes_hsl.org.br#ext#@sbibae.onmicrosoft.com::c1305329-067c-4ece-bd57-ce558a94aece" providerId="AD" clId="Web-{375D564E-5FE6-5046-D5B5-76C35C4A84EE}" dt="2024-04-04T17:41:11.465" v="1" actId="20577"/>
          <ac:spMkLst>
            <pc:docMk/>
            <pc:sldMk cId="1713615462" sldId="282"/>
            <ac:spMk id="98" creationId="{00000000-0008-0000-0000-00000A000000}"/>
          </ac:spMkLst>
        </pc:spChg>
      </pc:sldChg>
    </pc:docChg>
  </pc:docChgLst>
  <pc:docChgLst>
    <pc:chgData name="Soelen Silva" userId="S::soelsilva_hcor.com.br#ext#@sbibae.onmicrosoft.com::7475a636-aac1-44cb-9bae-c21fd4789310" providerId="AD" clId="Web-{049E2081-E031-7507-FAFD-716AE350F3EC}"/>
    <pc:docChg chg="modSld">
      <pc:chgData name="Soelen Silva" userId="S::soelsilva_hcor.com.br#ext#@sbibae.onmicrosoft.com::7475a636-aac1-44cb-9bae-c21fd4789310" providerId="AD" clId="Web-{049E2081-E031-7507-FAFD-716AE350F3EC}" dt="2024-04-24T16:51:01.200" v="12" actId="20577"/>
      <pc:docMkLst>
        <pc:docMk/>
      </pc:docMkLst>
      <pc:sldChg chg="modSp">
        <pc:chgData name="Soelen Silva" userId="S::soelsilva_hcor.com.br#ext#@sbibae.onmicrosoft.com::7475a636-aac1-44cb-9bae-c21fd4789310" providerId="AD" clId="Web-{049E2081-E031-7507-FAFD-716AE350F3EC}" dt="2024-04-24T16:51:01.200" v="12" actId="20577"/>
        <pc:sldMkLst>
          <pc:docMk/>
          <pc:sldMk cId="3513025371" sldId="294"/>
        </pc:sldMkLst>
        <pc:spChg chg="mod">
          <ac:chgData name="Soelen Silva" userId="S::soelsilva_hcor.com.br#ext#@sbibae.onmicrosoft.com::7475a636-aac1-44cb-9bae-c21fd4789310" providerId="AD" clId="Web-{049E2081-E031-7507-FAFD-716AE350F3EC}" dt="2024-04-24T16:51:01.200" v="12" actId="20577"/>
          <ac:spMkLst>
            <pc:docMk/>
            <pc:sldMk cId="3513025371" sldId="294"/>
            <ac:spMk id="74" creationId="{AB3D67B0-05B2-E810-3D1A-5237669B1DCA}"/>
          </ac:spMkLst>
        </pc:spChg>
      </pc:sldChg>
    </pc:docChg>
  </pc:docChgLst>
  <pc:docChgLst>
    <pc:chgData name="natalia.nardoni@bp.org.br" userId="S::urn:spo:guest#natalia.nardoni@bp.org.br::" providerId="AD" clId="Web-{4B16EEC9-C7F1-4040-FF9B-0FF8C584D61A}"/>
    <pc:docChg chg="modSld">
      <pc:chgData name="natalia.nardoni@bp.org.br" userId="S::urn:spo:guest#natalia.nardoni@bp.org.br::" providerId="AD" clId="Web-{4B16EEC9-C7F1-4040-FF9B-0FF8C584D61A}" dt="2024-04-25T19:35:58.461" v="1" actId="20577"/>
      <pc:docMkLst>
        <pc:docMk/>
      </pc:docMkLst>
      <pc:sldChg chg="modSp">
        <pc:chgData name="natalia.nardoni@bp.org.br" userId="S::urn:spo:guest#natalia.nardoni@bp.org.br::" providerId="AD" clId="Web-{4B16EEC9-C7F1-4040-FF9B-0FF8C584D61A}" dt="2024-04-25T19:35:58.461" v="1" actId="20577"/>
        <pc:sldMkLst>
          <pc:docMk/>
          <pc:sldMk cId="3513025371" sldId="294"/>
        </pc:sldMkLst>
        <pc:spChg chg="mod">
          <ac:chgData name="natalia.nardoni@bp.org.br" userId="S::urn:spo:guest#natalia.nardoni@bp.org.br::" providerId="AD" clId="Web-{4B16EEC9-C7F1-4040-FF9B-0FF8C584D61A}" dt="2024-04-25T19:35:58.461" v="1" actId="20577"/>
          <ac:spMkLst>
            <pc:docMk/>
            <pc:sldMk cId="3513025371" sldId="294"/>
            <ac:spMk id="114" creationId="{00000000-0008-0000-0000-00000A000000}"/>
          </ac:spMkLst>
        </pc:spChg>
        <pc:spChg chg="mod">
          <ac:chgData name="natalia.nardoni@bp.org.br" userId="S::urn:spo:guest#natalia.nardoni@bp.org.br::" providerId="AD" clId="Web-{4B16EEC9-C7F1-4040-FF9B-0FF8C584D61A}" dt="2024-04-25T19:35:54.289" v="0" actId="20577"/>
          <ac:spMkLst>
            <pc:docMk/>
            <pc:sldMk cId="3513025371" sldId="294"/>
            <ac:spMk id="218" creationId="{00000000-0008-0000-0000-00000A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CVD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936116" y="56144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Adulto/Pediatria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943392" y="1630684"/>
            <a:ext cx="3105587" cy="694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1. Verificar diariamente a necessidade de manter o cateter vesical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79229" y="250225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Há registro da justificativa de  permanência do CVD?</a:t>
            </a:r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05621" y="24807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936116" y="161589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91" name="Conector reto 390"/>
          <p:cNvCxnSpPr/>
          <p:nvPr/>
        </p:nvCxnSpPr>
        <p:spPr>
          <a:xfrm>
            <a:off x="2943392" y="322186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4" name="Retângulo 93"/>
          <p:cNvSpPr/>
          <p:nvPr/>
        </p:nvSpPr>
        <p:spPr>
          <a:xfrm>
            <a:off x="6059041" y="56144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Adulto/Pediatria</a:t>
            </a:r>
          </a:p>
        </p:txBody>
      </p:sp>
      <p:sp>
        <p:nvSpPr>
          <p:cNvPr id="9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075298" y="1620854"/>
            <a:ext cx="3076942" cy="694800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00" dirty="0">
              <a:solidFill>
                <a:schemeClr val="bg1"/>
              </a:solidFill>
            </a:endParaRPr>
          </a:p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  <a:endParaRPr lang="pt-BR" sz="1200" b="1" dirty="0">
              <a:solidFill>
                <a:schemeClr val="bg1"/>
              </a:solidFill>
            </a:endParaRP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1. Verificar diariamente a necessidade de manter o cateter vesical</a:t>
            </a:r>
          </a:p>
          <a:p>
            <a:pPr algn="ctr"/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97" name="Retângulo Arredondado 9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801128" y="245384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8" name="Retângulo Arredondado 9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801128" y="275979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628546" y="248075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623951" y="280703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01" name="Retângulo 10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059041" y="161589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2" name="Conector reto 101"/>
          <p:cNvCxnSpPr/>
          <p:nvPr/>
        </p:nvCxnSpPr>
        <p:spPr>
          <a:xfrm>
            <a:off x="6066317" y="322186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764758" y="170660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" name="Estrela de 5 Pontas 20"/>
          <p:cNvSpPr/>
          <p:nvPr/>
        </p:nvSpPr>
        <p:spPr>
          <a:xfrm>
            <a:off x="8918412" y="168469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407716CD-2038-DA9F-6A02-8BFC29B78B40}"/>
              </a:ext>
            </a:extLst>
          </p:cNvPr>
          <p:cNvSpPr txBox="1"/>
          <p:nvPr/>
        </p:nvSpPr>
        <p:spPr>
          <a:xfrm>
            <a:off x="6094962" y="2513542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Há registro da justificativa de  permanência do CVD?</a:t>
            </a:r>
          </a:p>
        </p:txBody>
      </p:sp>
      <p:sp>
        <p:nvSpPr>
          <p:cNvPr id="23" name="Retângulo Arredondado 22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669547" y="246859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4" name="Retângulo Arredondado 2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669547" y="277455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5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496965" y="249550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6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492370" y="282178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0985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5434522" y="1506398"/>
            <a:ext cx="3668625" cy="4202815"/>
            <a:chOff x="5434522" y="1506398"/>
            <a:chExt cx="3668625" cy="4202815"/>
          </a:xfrm>
        </p:grpSpPr>
        <p:sp>
          <p:nvSpPr>
            <p:cNvPr id="5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9117" y="297018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34522" y="322763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79" name="Retângulo 78"/>
            <p:cNvSpPr/>
            <p:nvPr/>
          </p:nvSpPr>
          <p:spPr>
            <a:xfrm>
              <a:off x="5993923" y="55049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Adulto/Pediatria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010" y="222671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010" y="246382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428" y="22339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8833" y="24914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Retângulo 8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3923" y="15063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88" name="Conector reto 87"/>
            <p:cNvCxnSpPr/>
            <p:nvPr/>
          </p:nvCxnSpPr>
          <p:spPr>
            <a:xfrm>
              <a:off x="6001199" y="26891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6178" y="2702021"/>
              <a:ext cx="295753" cy="2295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6178" y="2969012"/>
              <a:ext cx="295753" cy="225916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3596" y="2731774"/>
              <a:ext cx="216692" cy="1669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9001" y="2963166"/>
              <a:ext cx="216692" cy="1442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300" y="322572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300" y="34497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0718" y="32520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123" y="35075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>
              <a:off x="6004836" y="3202828"/>
              <a:ext cx="3098311" cy="3867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Conector reto 98"/>
            <p:cNvCxnSpPr/>
            <p:nvPr/>
          </p:nvCxnSpPr>
          <p:spPr>
            <a:xfrm>
              <a:off x="5995820" y="45746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6" name="Retângulo Arredondado 10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7662" y="460013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Arredondado 10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7662" y="48307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5080" y="464612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0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0485" y="489765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11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73135" y="222446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O volume da bolsa coletora estava abaixo de 2/3 de sua capacidade?</a:t>
            </a:r>
          </a:p>
        </p:txBody>
      </p:sp>
      <p:sp>
        <p:nvSpPr>
          <p:cNvPr id="11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000870" y="2644242"/>
            <a:ext cx="2562700" cy="5164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/>
              <a:t>Higienizou as mãos imediatamente antes de tocar no CVD?</a:t>
            </a:r>
          </a:p>
        </p:txBody>
      </p:sp>
      <p:sp>
        <p:nvSpPr>
          <p:cNvPr id="73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6004836" y="1519906"/>
            <a:ext cx="3090003" cy="695003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11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5458550" y="31040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0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48655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1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77973" y="510324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26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8478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7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5962341" y="3182822"/>
            <a:ext cx="2562700" cy="5608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Para desprezar a diurese foi utilizado um recipiente limpo e individual apenas para desprezar a urina? </a:t>
            </a:r>
          </a:p>
        </p:txBody>
      </p:sp>
      <p:cxnSp>
        <p:nvCxnSpPr>
          <p:cNvPr id="129" name="Conector reto 128"/>
          <p:cNvCxnSpPr/>
          <p:nvPr/>
        </p:nvCxnSpPr>
        <p:spPr>
          <a:xfrm>
            <a:off x="6010572" y="37143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0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5963870" y="3789286"/>
            <a:ext cx="2686004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 dirty="0"/>
              <a:t>A bolsa coletora está posicionada  abaixo do nível da bexiga, </a:t>
            </a:r>
            <a:r>
              <a:rPr lang="pt-BR" dirty="0"/>
              <a:t> longe do chão e de superfícies possivelmente contaminadas como pedal e rodas da cama​</a:t>
            </a:r>
            <a:r>
              <a:rPr lang="pt-BR" sz="1050" dirty="0"/>
              <a:t>?</a:t>
            </a:r>
          </a:p>
        </p:txBody>
      </p:sp>
      <p:sp>
        <p:nvSpPr>
          <p:cNvPr id="132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8768595" y="3914294"/>
            <a:ext cx="268866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3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8768595" y="4150837"/>
            <a:ext cx="268866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4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8592420" y="3941204"/>
            <a:ext cx="196993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35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8587825" y="4198073"/>
            <a:ext cx="196993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36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5965420" y="4544449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 dirty="0"/>
              <a:t>O fluxo de urina está  livre de dobras e acotovelamentos</a:t>
            </a:r>
            <a:r>
              <a:rPr lang="pt-BR" sz="1050" dirty="0"/>
              <a:t>? </a:t>
            </a:r>
          </a:p>
        </p:txBody>
      </p:sp>
      <p:cxnSp>
        <p:nvCxnSpPr>
          <p:cNvPr id="137" name="Conector reto 136"/>
          <p:cNvCxnSpPr/>
          <p:nvPr/>
        </p:nvCxnSpPr>
        <p:spPr>
          <a:xfrm>
            <a:off x="5995826" y="507613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8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5962351" y="51040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 dirty="0"/>
              <a:t>O cateter está com a fixação adequada?</a:t>
            </a:r>
          </a:p>
        </p:txBody>
      </p:sp>
      <p:sp>
        <p:nvSpPr>
          <p:cNvPr id="139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8718842" y="5096062"/>
            <a:ext cx="295753" cy="18971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0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8718842" y="5313375"/>
            <a:ext cx="295753" cy="186707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1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8546260" y="511348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42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8541665" y="537093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grpSp>
        <p:nvGrpSpPr>
          <p:cNvPr id="193" name="Agrupar 192"/>
          <p:cNvGrpSpPr/>
          <p:nvPr/>
        </p:nvGrpSpPr>
        <p:grpSpPr>
          <a:xfrm>
            <a:off x="2302944" y="1501486"/>
            <a:ext cx="3668625" cy="4207727"/>
            <a:chOff x="5434522" y="1506398"/>
            <a:chExt cx="3668625" cy="4202815"/>
          </a:xfrm>
        </p:grpSpPr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9117" y="297018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34522" y="322763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96" name="Retângulo 195"/>
            <p:cNvSpPr/>
            <p:nvPr/>
          </p:nvSpPr>
          <p:spPr>
            <a:xfrm>
              <a:off x="5993923" y="55049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Adulto/Pediatria</a:t>
              </a:r>
            </a:p>
          </p:txBody>
        </p:sp>
        <p:sp>
          <p:nvSpPr>
            <p:cNvPr id="197" name="Retângulo Arredondado 1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010" y="222671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8" name="Retângulo Arredondado 1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010" y="246382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428" y="22339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8833" y="24914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1" name="Retângulo 20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3923" y="15063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02" name="Conector reto 201"/>
            <p:cNvCxnSpPr/>
            <p:nvPr/>
          </p:nvCxnSpPr>
          <p:spPr>
            <a:xfrm>
              <a:off x="6001199" y="26891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3" name="Retângulo Arredondado 20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6178" y="2702021"/>
              <a:ext cx="295753" cy="2295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4" name="Retângulo Arredondado 20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6178" y="2969012"/>
              <a:ext cx="295753" cy="225916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3596" y="2731774"/>
              <a:ext cx="216692" cy="1669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9001" y="2963166"/>
              <a:ext cx="216692" cy="1442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07" name="Retângulo Arredondado 20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300" y="322572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8" name="Retângulo Arredondado 20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300" y="34497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0718" y="32520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1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123" y="35075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6004836" y="3202828"/>
              <a:ext cx="3098311" cy="3867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2" name="Conector reto 211"/>
            <p:cNvCxnSpPr/>
            <p:nvPr/>
          </p:nvCxnSpPr>
          <p:spPr>
            <a:xfrm>
              <a:off x="5995820" y="45746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3" name="Retângulo Arredondado 21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7662" y="460013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4" name="Retângulo Arredondado 21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7662" y="48307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5080" y="464612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1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0485" y="489765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17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41557" y="220972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O volume da bolsa coletora estava abaixo de 2/3 de sua capacidade?</a:t>
            </a:r>
          </a:p>
        </p:txBody>
      </p:sp>
      <p:sp>
        <p:nvSpPr>
          <p:cNvPr id="21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9292" y="2629498"/>
            <a:ext cx="2562700" cy="5164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/>
              <a:t>Higienizou as mãos imediatamente antes de tocar no CVD?</a:t>
            </a:r>
          </a:p>
        </p:txBody>
      </p:sp>
      <p:sp>
        <p:nvSpPr>
          <p:cNvPr id="219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2873258" y="1505162"/>
            <a:ext cx="3090003" cy="695003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22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2326972" y="308931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2322426" y="485081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2346395" y="50885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223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2317831" y="583305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4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830763" y="3168078"/>
            <a:ext cx="2562700" cy="5608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Para desprezar a diurese foi utilizado um recipiente limpo e individual apenas para desprezar a urina? </a:t>
            </a:r>
          </a:p>
        </p:txBody>
      </p:sp>
      <p:cxnSp>
        <p:nvCxnSpPr>
          <p:cNvPr id="225" name="Conector reto 224"/>
          <p:cNvCxnSpPr/>
          <p:nvPr/>
        </p:nvCxnSpPr>
        <p:spPr>
          <a:xfrm>
            <a:off x="2878994" y="369963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6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2832292" y="3774542"/>
            <a:ext cx="2686004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 dirty="0"/>
              <a:t>A bolsa coletora está posicionada  abaixo do nível da bexiga, </a:t>
            </a:r>
            <a:r>
              <a:rPr lang="pt-BR" dirty="0"/>
              <a:t> longe do chão e de superfícies possivelmente contaminadas como pedal e rodas da cama​</a:t>
            </a:r>
            <a:r>
              <a:rPr lang="pt-BR" sz="1050" dirty="0"/>
              <a:t>?</a:t>
            </a:r>
          </a:p>
        </p:txBody>
      </p:sp>
      <p:sp>
        <p:nvSpPr>
          <p:cNvPr id="227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5637017" y="3899550"/>
            <a:ext cx="268866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8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5637017" y="4136093"/>
            <a:ext cx="268866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9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5460842" y="3926460"/>
            <a:ext cx="196993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30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5456247" y="4183329"/>
            <a:ext cx="196993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3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833842" y="4529705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 dirty="0"/>
              <a:t>O fluxo de urina está  livre de dobras e acotovelamentos</a:t>
            </a:r>
            <a:r>
              <a:rPr lang="pt-BR" sz="1050" dirty="0"/>
              <a:t>? </a:t>
            </a:r>
          </a:p>
        </p:txBody>
      </p:sp>
      <p:cxnSp>
        <p:nvCxnSpPr>
          <p:cNvPr id="232" name="Conector reto 231"/>
          <p:cNvCxnSpPr/>
          <p:nvPr/>
        </p:nvCxnSpPr>
        <p:spPr>
          <a:xfrm>
            <a:off x="2864248" y="50613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3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830773" y="508929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 dirty="0"/>
              <a:t>O cateter está com a fixação adequada?</a:t>
            </a:r>
          </a:p>
        </p:txBody>
      </p:sp>
      <p:sp>
        <p:nvSpPr>
          <p:cNvPr id="234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587264" y="5081318"/>
            <a:ext cx="295753" cy="18971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5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587264" y="5298631"/>
            <a:ext cx="295753" cy="186707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6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14682" y="50987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37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10087" y="535619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00" name="CaixaDeTexto 99"/>
          <p:cNvSpPr txBox="1"/>
          <p:nvPr/>
        </p:nvSpPr>
        <p:spPr>
          <a:xfrm>
            <a:off x="6195237" y="453656"/>
            <a:ext cx="181812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CCP grupo de ITU</a:t>
            </a:r>
          </a:p>
        </p:txBody>
      </p:sp>
    </p:spTree>
    <p:extLst>
      <p:ext uri="{BB962C8B-B14F-4D97-AF65-F5344CB8AC3E}">
        <p14:creationId xmlns:p14="http://schemas.microsoft.com/office/powerpoint/2010/main" val="251188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5434522" y="1506398"/>
            <a:ext cx="3668625" cy="4202815"/>
            <a:chOff x="5434522" y="1506398"/>
            <a:chExt cx="3668625" cy="4202815"/>
          </a:xfrm>
        </p:grpSpPr>
        <p:sp>
          <p:nvSpPr>
            <p:cNvPr id="5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9117" y="297018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34522" y="322763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79" name="Retângulo 78"/>
            <p:cNvSpPr/>
            <p:nvPr/>
          </p:nvSpPr>
          <p:spPr>
            <a:xfrm>
              <a:off x="5993923" y="55049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Adulto/Pediatria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010" y="222671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010" y="246382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428" y="22339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8833" y="24914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Retângulo 85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3923" y="15063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88" name="Conector reto 87"/>
            <p:cNvCxnSpPr/>
            <p:nvPr/>
          </p:nvCxnSpPr>
          <p:spPr>
            <a:xfrm>
              <a:off x="6001199" y="26891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6178" y="2702021"/>
              <a:ext cx="295753" cy="2295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6178" y="2969012"/>
              <a:ext cx="295753" cy="225916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3596" y="2731774"/>
              <a:ext cx="216692" cy="1669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9001" y="2963166"/>
              <a:ext cx="216692" cy="1442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300" y="322572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300" y="34497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0718" y="32520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123" y="35075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>
              <a:off x="6004836" y="3202828"/>
              <a:ext cx="3098311" cy="3867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9" name="Conector reto 98"/>
            <p:cNvCxnSpPr/>
            <p:nvPr/>
          </p:nvCxnSpPr>
          <p:spPr>
            <a:xfrm>
              <a:off x="5995820" y="45746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6" name="Retângulo Arredondado 10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7662" y="460013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7" name="Retângulo Arredondado 10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7662" y="48307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5080" y="464612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0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0485" y="489765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11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73135" y="222446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O volume da bolsa coletora estava abaixo de 2/3 de sua capacidade?</a:t>
            </a:r>
          </a:p>
        </p:txBody>
      </p:sp>
      <p:sp>
        <p:nvSpPr>
          <p:cNvPr id="11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000870" y="2644242"/>
            <a:ext cx="2562700" cy="5164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>
                <a:solidFill>
                  <a:srgbClr val="FF0000"/>
                </a:solidFill>
              </a:rPr>
              <a:t>Higienizou as mãos antes de colocar os EPIs e iniciar o procedimento?</a:t>
            </a:r>
            <a:endParaRPr lang="pt-BR" sz="1050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73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6004836" y="1519906"/>
            <a:ext cx="3090003" cy="695003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11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5458550" y="310405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0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54004" y="48655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1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77973" y="510324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26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49409" y="58478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7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5962341" y="3182822"/>
            <a:ext cx="2562700" cy="5608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Para desprezar a diurese foi utilizado um recipiente limpo e individual apenas para desprezar a urina? </a:t>
            </a:r>
          </a:p>
        </p:txBody>
      </p:sp>
      <p:cxnSp>
        <p:nvCxnSpPr>
          <p:cNvPr id="129" name="Conector reto 128"/>
          <p:cNvCxnSpPr/>
          <p:nvPr/>
        </p:nvCxnSpPr>
        <p:spPr>
          <a:xfrm>
            <a:off x="6010572" y="37143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0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5963870" y="3789286"/>
            <a:ext cx="2686004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 dirty="0"/>
              <a:t>A bolsa coletora está posicionada  abaixo do nível da bexiga, </a:t>
            </a:r>
            <a:r>
              <a:rPr lang="pt-BR" dirty="0"/>
              <a:t> longe do chão e de superfícies possivelmente contaminadas como pedal e rodas da cama​</a:t>
            </a:r>
            <a:r>
              <a:rPr lang="pt-BR" sz="1050" dirty="0"/>
              <a:t>?</a:t>
            </a:r>
          </a:p>
        </p:txBody>
      </p:sp>
      <p:sp>
        <p:nvSpPr>
          <p:cNvPr id="132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8768595" y="3914294"/>
            <a:ext cx="268866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3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8768595" y="4150837"/>
            <a:ext cx="268866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4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8592420" y="3941204"/>
            <a:ext cx="196993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35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8587825" y="4198073"/>
            <a:ext cx="196993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36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5965420" y="4544449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 dirty="0"/>
              <a:t>O fluxo de urina está  livre de dobras e acotovelamentos</a:t>
            </a:r>
            <a:r>
              <a:rPr lang="pt-BR" sz="1050" dirty="0"/>
              <a:t>? </a:t>
            </a:r>
          </a:p>
        </p:txBody>
      </p:sp>
      <p:cxnSp>
        <p:nvCxnSpPr>
          <p:cNvPr id="137" name="Conector reto 136"/>
          <p:cNvCxnSpPr/>
          <p:nvPr/>
        </p:nvCxnSpPr>
        <p:spPr>
          <a:xfrm>
            <a:off x="5995826" y="507613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8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5962351" y="51040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 dirty="0"/>
              <a:t>O cateter está com a fixação adequada?</a:t>
            </a:r>
          </a:p>
        </p:txBody>
      </p:sp>
      <p:sp>
        <p:nvSpPr>
          <p:cNvPr id="139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8718842" y="5096062"/>
            <a:ext cx="295753" cy="18971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0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8718842" y="5313375"/>
            <a:ext cx="295753" cy="186707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1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8546260" y="511348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42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8541665" y="537093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grpSp>
        <p:nvGrpSpPr>
          <p:cNvPr id="193" name="Agrupar 192"/>
          <p:cNvGrpSpPr/>
          <p:nvPr/>
        </p:nvGrpSpPr>
        <p:grpSpPr>
          <a:xfrm>
            <a:off x="2302944" y="1501486"/>
            <a:ext cx="3668625" cy="4207727"/>
            <a:chOff x="5434522" y="1506398"/>
            <a:chExt cx="3668625" cy="4202815"/>
          </a:xfrm>
        </p:grpSpPr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9117" y="297018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34522" y="322763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sp>
          <p:nvSpPr>
            <p:cNvPr id="196" name="Retângulo 195"/>
            <p:cNvSpPr/>
            <p:nvPr/>
          </p:nvSpPr>
          <p:spPr>
            <a:xfrm>
              <a:off x="5993923" y="55049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Adulto/Pediatria</a:t>
              </a:r>
            </a:p>
          </p:txBody>
        </p:sp>
        <p:sp>
          <p:nvSpPr>
            <p:cNvPr id="197" name="Retângulo Arredondado 19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010" y="222671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8" name="Retângulo Arredondado 19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010" y="246382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428" y="22339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8833" y="249141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1" name="Retângulo 20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3923" y="15063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02" name="Conector reto 201"/>
            <p:cNvCxnSpPr/>
            <p:nvPr/>
          </p:nvCxnSpPr>
          <p:spPr>
            <a:xfrm>
              <a:off x="6001199" y="268910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3" name="Retângulo Arredondado 20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6178" y="2702021"/>
              <a:ext cx="295753" cy="229557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4" name="Retângulo Arredondado 20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6178" y="2969012"/>
              <a:ext cx="295753" cy="225916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3596" y="2731774"/>
              <a:ext cx="216692" cy="16699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0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49001" y="2963166"/>
              <a:ext cx="216692" cy="1442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07" name="Retângulo Arredondado 20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300" y="322572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8" name="Retângulo Arredondado 20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300" y="344972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0718" y="32520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1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123" y="350758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6004836" y="3202828"/>
              <a:ext cx="3098311" cy="3867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2" name="Conector reto 211"/>
            <p:cNvCxnSpPr/>
            <p:nvPr/>
          </p:nvCxnSpPr>
          <p:spPr>
            <a:xfrm>
              <a:off x="5995820" y="457468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3" name="Retângulo Arredondado 21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27662" y="460013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4" name="Retângulo Arredondado 21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27662" y="48307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55080" y="464612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1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0485" y="489765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</p:grpSp>
      <p:sp>
        <p:nvSpPr>
          <p:cNvPr id="217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41557" y="2209723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O volume da bolsa coletora estava abaixo de 2/3 de sua capacidade?</a:t>
            </a:r>
          </a:p>
        </p:txBody>
      </p:sp>
      <p:sp>
        <p:nvSpPr>
          <p:cNvPr id="21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9292" y="2629498"/>
            <a:ext cx="2562700" cy="5164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2"/>
              <a:defRPr/>
            </a:pPr>
            <a:r>
              <a:rPr lang="pt-BR" sz="1050" dirty="0">
                <a:solidFill>
                  <a:srgbClr val="FF0000"/>
                </a:solidFill>
              </a:rPr>
              <a:t>Higienizou as mãos antes de colocar os EPIs e iniciar o procedimento?</a:t>
            </a:r>
            <a:endParaRPr lang="pt-BR" sz="1050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219" name="CaixaDeTexto 52">
            <a:extLst>
              <a:ext uri="{FF2B5EF4-FFF2-40B4-BE49-F238E27FC236}">
                <a16:creationId xmlns:a16="http://schemas.microsoft.com/office/drawing/2014/main" id="{E8907B2D-0BF6-92B8-C7A3-B737CC20BBE6}"/>
              </a:ext>
            </a:extLst>
          </p:cNvPr>
          <p:cNvSpPr txBox="1"/>
          <p:nvPr/>
        </p:nvSpPr>
        <p:spPr>
          <a:xfrm>
            <a:off x="2873258" y="1514994"/>
            <a:ext cx="3090003" cy="695003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2.  Executar a técnica correta durante manipulação do sistema de drenagem</a:t>
            </a:r>
          </a:p>
          <a:p>
            <a:pPr lvl="0" algn="ctr"/>
            <a:r>
              <a:rPr lang="pt-BR" sz="1200" b="1" dirty="0">
                <a:solidFill>
                  <a:schemeClr val="bg1"/>
                </a:solidFill>
              </a:rPr>
              <a:t>(Desprezar diurese)</a:t>
            </a:r>
          </a:p>
        </p:txBody>
      </p:sp>
      <p:sp>
        <p:nvSpPr>
          <p:cNvPr id="220" name="CaixaDeTexto 10">
            <a:extLst>
              <a:ext uri="{FF2B5EF4-FFF2-40B4-BE49-F238E27FC236}">
                <a16:creationId xmlns:a16="http://schemas.microsoft.com/office/drawing/2014/main" id="{87E01534-9849-A28C-AF0B-2B71157B8B64}"/>
              </a:ext>
            </a:extLst>
          </p:cNvPr>
          <p:cNvSpPr txBox="1"/>
          <p:nvPr/>
        </p:nvSpPr>
        <p:spPr>
          <a:xfrm>
            <a:off x="2326972" y="3089311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2322426" y="485081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2346395" y="508850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223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2317831" y="583305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224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830763" y="3168078"/>
            <a:ext cx="2562700" cy="5608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Para desprezar a diurese foi utilizado um recipiente limpo e individual apenas para desprezar a urina? </a:t>
            </a:r>
          </a:p>
        </p:txBody>
      </p:sp>
      <p:cxnSp>
        <p:nvCxnSpPr>
          <p:cNvPr id="225" name="Conector reto 224"/>
          <p:cNvCxnSpPr/>
          <p:nvPr/>
        </p:nvCxnSpPr>
        <p:spPr>
          <a:xfrm>
            <a:off x="2878994" y="369963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6" name="CaixaDeTexto 9">
            <a:extLst>
              <a:ext uri="{FF2B5EF4-FFF2-40B4-BE49-F238E27FC236}">
                <a16:creationId xmlns:a16="http://schemas.microsoft.com/office/drawing/2014/main" id="{245A1B70-3CC6-22E9-6056-6AD5E3A7BC1C}"/>
              </a:ext>
            </a:extLst>
          </p:cNvPr>
          <p:cNvSpPr txBox="1"/>
          <p:nvPr/>
        </p:nvSpPr>
        <p:spPr>
          <a:xfrm>
            <a:off x="2832292" y="3774542"/>
            <a:ext cx="2686004" cy="7557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4"/>
              <a:defRPr/>
            </a:pPr>
            <a:r>
              <a:rPr lang="pt-BR" sz="1050" dirty="0"/>
              <a:t>A bolsa coletora está posicionada  abaixo do nível da bexiga, </a:t>
            </a:r>
            <a:r>
              <a:rPr lang="pt-BR" dirty="0"/>
              <a:t> longe do chão e de superfícies possivelmente contaminadas como pedal e rodas da cama​</a:t>
            </a:r>
            <a:r>
              <a:rPr lang="pt-BR" sz="1050" dirty="0"/>
              <a:t>?</a:t>
            </a:r>
          </a:p>
        </p:txBody>
      </p:sp>
      <p:sp>
        <p:nvSpPr>
          <p:cNvPr id="227" name="Retângulo Arredondado 81">
            <a:extLst>
              <a:ext uri="{FF2B5EF4-FFF2-40B4-BE49-F238E27FC236}">
                <a16:creationId xmlns:a16="http://schemas.microsoft.com/office/drawing/2014/main" id="{6593163B-3C13-55FC-C523-C907133EE83F}"/>
              </a:ext>
            </a:extLst>
          </p:cNvPr>
          <p:cNvSpPr/>
          <p:nvPr/>
        </p:nvSpPr>
        <p:spPr>
          <a:xfrm>
            <a:off x="5637017" y="3899550"/>
            <a:ext cx="268866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8" name="Retângulo Arredondado 82">
            <a:extLst>
              <a:ext uri="{FF2B5EF4-FFF2-40B4-BE49-F238E27FC236}">
                <a16:creationId xmlns:a16="http://schemas.microsoft.com/office/drawing/2014/main" id="{24079615-0E66-BFC1-5095-C4DD3E2C33E3}"/>
              </a:ext>
            </a:extLst>
          </p:cNvPr>
          <p:cNvSpPr/>
          <p:nvPr/>
        </p:nvSpPr>
        <p:spPr>
          <a:xfrm>
            <a:off x="5637017" y="4136093"/>
            <a:ext cx="268866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9" name="CaixaDeTexto 10">
            <a:extLst>
              <a:ext uri="{FF2B5EF4-FFF2-40B4-BE49-F238E27FC236}">
                <a16:creationId xmlns:a16="http://schemas.microsoft.com/office/drawing/2014/main" id="{2C83F69A-BF40-64C6-8145-B42B1AA76B73}"/>
              </a:ext>
            </a:extLst>
          </p:cNvPr>
          <p:cNvSpPr txBox="1"/>
          <p:nvPr/>
        </p:nvSpPr>
        <p:spPr>
          <a:xfrm>
            <a:off x="5460842" y="3926460"/>
            <a:ext cx="196993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30" name="CaixaDeTexto 11">
            <a:extLst>
              <a:ext uri="{FF2B5EF4-FFF2-40B4-BE49-F238E27FC236}">
                <a16:creationId xmlns:a16="http://schemas.microsoft.com/office/drawing/2014/main" id="{DC56177A-DFBF-3FB4-D92D-E7FE923D10F4}"/>
              </a:ext>
            </a:extLst>
          </p:cNvPr>
          <p:cNvSpPr txBox="1"/>
          <p:nvPr/>
        </p:nvSpPr>
        <p:spPr>
          <a:xfrm>
            <a:off x="5456247" y="4183329"/>
            <a:ext cx="196993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31" name="CaixaDeTexto 9">
            <a:extLst>
              <a:ext uri="{FF2B5EF4-FFF2-40B4-BE49-F238E27FC236}">
                <a16:creationId xmlns:a16="http://schemas.microsoft.com/office/drawing/2014/main" id="{F32F9473-E7F0-442F-7F92-C7C1C848C884}"/>
              </a:ext>
            </a:extLst>
          </p:cNvPr>
          <p:cNvSpPr txBox="1"/>
          <p:nvPr/>
        </p:nvSpPr>
        <p:spPr>
          <a:xfrm>
            <a:off x="2833842" y="4529705"/>
            <a:ext cx="2562700" cy="5099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5"/>
              <a:defRPr/>
            </a:pPr>
            <a:r>
              <a:rPr lang="pt-BR" dirty="0"/>
              <a:t>O fluxo de urina está  livre de dobras e acotovelamentos</a:t>
            </a:r>
            <a:r>
              <a:rPr lang="pt-BR" sz="1050" dirty="0"/>
              <a:t>? </a:t>
            </a:r>
          </a:p>
        </p:txBody>
      </p:sp>
      <p:cxnSp>
        <p:nvCxnSpPr>
          <p:cNvPr id="232" name="Conector reto 231"/>
          <p:cNvCxnSpPr/>
          <p:nvPr/>
        </p:nvCxnSpPr>
        <p:spPr>
          <a:xfrm>
            <a:off x="2864248" y="50613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3" name="CaixaDeTexto 9">
            <a:extLst>
              <a:ext uri="{FF2B5EF4-FFF2-40B4-BE49-F238E27FC236}">
                <a16:creationId xmlns:a16="http://schemas.microsoft.com/office/drawing/2014/main" id="{AB3D67B0-05B2-E810-3D1A-5237669B1DCA}"/>
              </a:ext>
            </a:extLst>
          </p:cNvPr>
          <p:cNvSpPr txBox="1"/>
          <p:nvPr/>
        </p:nvSpPr>
        <p:spPr>
          <a:xfrm>
            <a:off x="2830773" y="508929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6"/>
              <a:defRPr/>
            </a:pPr>
            <a:r>
              <a:rPr lang="pt-BR" sz="1050" dirty="0"/>
              <a:t>O cateter está com a fixação adequada?</a:t>
            </a:r>
          </a:p>
        </p:txBody>
      </p:sp>
      <p:sp>
        <p:nvSpPr>
          <p:cNvPr id="234" name="Retângulo Arredondado 81">
            <a:extLst>
              <a:ext uri="{FF2B5EF4-FFF2-40B4-BE49-F238E27FC236}">
                <a16:creationId xmlns:a16="http://schemas.microsoft.com/office/drawing/2014/main" id="{E4D0A03D-B680-6309-3556-D82A9D378376}"/>
              </a:ext>
            </a:extLst>
          </p:cNvPr>
          <p:cNvSpPr/>
          <p:nvPr/>
        </p:nvSpPr>
        <p:spPr>
          <a:xfrm>
            <a:off x="5587264" y="5081318"/>
            <a:ext cx="295753" cy="189716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5" name="Retângulo Arredondado 82">
            <a:extLst>
              <a:ext uri="{FF2B5EF4-FFF2-40B4-BE49-F238E27FC236}">
                <a16:creationId xmlns:a16="http://schemas.microsoft.com/office/drawing/2014/main" id="{7E97CB98-9141-A594-85AC-39E0E30D1138}"/>
              </a:ext>
            </a:extLst>
          </p:cNvPr>
          <p:cNvSpPr/>
          <p:nvPr/>
        </p:nvSpPr>
        <p:spPr>
          <a:xfrm>
            <a:off x="5587264" y="5298631"/>
            <a:ext cx="295753" cy="186707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36" name="CaixaDeTexto 10">
            <a:extLst>
              <a:ext uri="{FF2B5EF4-FFF2-40B4-BE49-F238E27FC236}">
                <a16:creationId xmlns:a16="http://schemas.microsoft.com/office/drawing/2014/main" id="{5D97C999-BA8F-1DAF-D790-4BFCECDFEE45}"/>
              </a:ext>
            </a:extLst>
          </p:cNvPr>
          <p:cNvSpPr txBox="1"/>
          <p:nvPr/>
        </p:nvSpPr>
        <p:spPr>
          <a:xfrm>
            <a:off x="5414682" y="50987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37" name="CaixaDeTexto 11">
            <a:extLst>
              <a:ext uri="{FF2B5EF4-FFF2-40B4-BE49-F238E27FC236}">
                <a16:creationId xmlns:a16="http://schemas.microsoft.com/office/drawing/2014/main" id="{922DF825-CA2E-E22B-6B71-4E430E3DF571}"/>
              </a:ext>
            </a:extLst>
          </p:cNvPr>
          <p:cNvSpPr txBox="1"/>
          <p:nvPr/>
        </p:nvSpPr>
        <p:spPr>
          <a:xfrm>
            <a:off x="5410087" y="535619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238" name="CaixaDeTexto 237"/>
          <p:cNvSpPr txBox="1"/>
          <p:nvPr/>
        </p:nvSpPr>
        <p:spPr>
          <a:xfrm>
            <a:off x="6195237" y="453656"/>
            <a:ext cx="257461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CCP ajustado pelo GT HM</a:t>
            </a:r>
          </a:p>
        </p:txBody>
      </p:sp>
    </p:spTree>
    <p:extLst>
      <p:ext uri="{BB962C8B-B14F-4D97-AF65-F5344CB8AC3E}">
        <p14:creationId xmlns:p14="http://schemas.microsoft.com/office/powerpoint/2010/main" val="351302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Agrupar 94"/>
          <p:cNvGrpSpPr/>
          <p:nvPr/>
        </p:nvGrpSpPr>
        <p:grpSpPr>
          <a:xfrm>
            <a:off x="2848311" y="1651691"/>
            <a:ext cx="6235788" cy="4202815"/>
            <a:chOff x="2567627" y="1356591"/>
            <a:chExt cx="6235788" cy="4202815"/>
          </a:xfrm>
        </p:grpSpPr>
        <p:sp>
          <p:nvSpPr>
            <p:cNvPr id="96" name="Retângulo 95"/>
            <p:cNvSpPr/>
            <p:nvPr/>
          </p:nvSpPr>
          <p:spPr>
            <a:xfrm>
              <a:off x="2567627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Adulto/Pediatria</a:t>
              </a:r>
            </a:p>
          </p:txBody>
        </p:sp>
        <p:sp>
          <p:nvSpPr>
            <p:cNvPr id="97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381213"/>
              <a:ext cx="3105587" cy="694800"/>
            </a:xfrm>
            <a:prstGeom prst="rect">
              <a:avLst/>
            </a:prstGeom>
            <a:solidFill>
              <a:srgbClr val="00B05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>
                <a:lnSpc>
                  <a:spcPct val="150000"/>
                </a:lnSpc>
              </a:pPr>
              <a:r>
                <a:rPr lang="pt-BR" sz="1200" b="1" dirty="0">
                  <a:solidFill>
                    <a:schemeClr val="bg1"/>
                  </a:solidFill>
                </a:rPr>
                <a:t>3.  Realizar a higiene diária do meato uretral</a:t>
              </a:r>
            </a:p>
          </p:txBody>
        </p:sp>
        <p:sp>
          <p:nvSpPr>
            <p:cNvPr id="99" name="Retângulo Arredondado 9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0" name="Retângulo Arredondado 9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3" name="Retângulo 102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04" name="Conector reto 103"/>
            <p:cNvCxnSpPr/>
            <p:nvPr/>
          </p:nvCxnSpPr>
          <p:spPr>
            <a:xfrm>
              <a:off x="2574903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5" name="Retângulo 104"/>
            <p:cNvSpPr/>
            <p:nvPr/>
          </p:nvSpPr>
          <p:spPr>
            <a:xfrm>
              <a:off x="5690552" y="5355183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CVD Adulto/Pediatria</a:t>
              </a:r>
            </a:p>
          </p:txBody>
        </p:sp>
        <p:sp>
          <p:nvSpPr>
            <p:cNvPr id="10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697828" y="1381213"/>
              <a:ext cx="3105587" cy="6948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>
                <a:lnSpc>
                  <a:spcPct val="150000"/>
                </a:lnSpc>
              </a:pPr>
              <a:r>
                <a:rPr lang="pt-BR" sz="1200" b="1" dirty="0">
                  <a:solidFill>
                    <a:schemeClr val="bg1"/>
                  </a:solidFill>
                </a:rPr>
                <a:t>3.  Realizar a higiene diária do meato uretral</a:t>
              </a:r>
            </a:p>
          </p:txBody>
        </p:sp>
        <p:sp>
          <p:nvSpPr>
            <p:cNvPr id="10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33665" y="236093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 defTabSz="914385" fontAlgn="b">
                <a:buFont typeface="+mj-lt"/>
                <a:buAutoNum type="arabicPeriod"/>
                <a:defRPr/>
              </a:pPr>
              <a:r>
                <a:rPr lang="pt-BR" sz="1050" dirty="0"/>
                <a:t>Há registro pelo menos 3 x ao dia   da  higiene do meato uretral?</a:t>
              </a:r>
            </a:p>
          </p:txBody>
        </p:sp>
        <p:sp>
          <p:nvSpPr>
            <p:cNvPr id="108" name="Retângulo Arredondado 10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2639" y="238134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9" name="Retângulo Arredondado 10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2639" y="261847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60057" y="240825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55462" y="266571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12" name="Retângulo 1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0552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13" name="Conector reto 112"/>
            <p:cNvCxnSpPr/>
            <p:nvPr/>
          </p:nvCxnSpPr>
          <p:spPr>
            <a:xfrm>
              <a:off x="5697828" y="296255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14" name="Estrela de 5 Pontas 113"/>
            <p:cNvSpPr/>
            <p:nvPr/>
          </p:nvSpPr>
          <p:spPr>
            <a:xfrm>
              <a:off x="5396269" y="1476793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15" name="Estrela de 5 Pontas 114"/>
            <p:cNvSpPr/>
            <p:nvPr/>
          </p:nvSpPr>
          <p:spPr>
            <a:xfrm>
              <a:off x="8520427" y="1474545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2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81089" y="261178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Há registro pelo menos 3 x ao dia   da  higiene do meato uretral?</a:t>
            </a:r>
          </a:p>
        </p:txBody>
      </p:sp>
    </p:spTree>
    <p:extLst>
      <p:ext uri="{BB962C8B-B14F-4D97-AF65-F5344CB8AC3E}">
        <p14:creationId xmlns:p14="http://schemas.microsoft.com/office/powerpoint/2010/main" val="171361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559943" y="5378235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Adulto/Pediatria 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559943" y="1379643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91" name="Conector reto 390"/>
          <p:cNvCxnSpPr/>
          <p:nvPr/>
        </p:nvCxnSpPr>
        <p:spPr>
          <a:xfrm>
            <a:off x="2567219" y="28228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126738" y="36181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cxnSp>
        <p:nvCxnSpPr>
          <p:cNvPr id="278" name="Conector reto 277"/>
          <p:cNvCxnSpPr/>
          <p:nvPr/>
        </p:nvCxnSpPr>
        <p:spPr>
          <a:xfrm>
            <a:off x="2559943" y="343136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561840" y="45494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1" name="Retângulo 200"/>
          <p:cNvSpPr/>
          <p:nvPr/>
        </p:nvSpPr>
        <p:spPr>
          <a:xfrm>
            <a:off x="5680082" y="5378235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Adulto/Pediatria</a:t>
            </a:r>
          </a:p>
        </p:txBody>
      </p:sp>
      <p:sp>
        <p:nvSpPr>
          <p:cNvPr id="202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687358" y="1394908"/>
            <a:ext cx="3105587" cy="694800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4"/>
            </a:pPr>
            <a:r>
              <a:rPr lang="pt-BR" sz="1200" b="1" dirty="0">
                <a:solidFill>
                  <a:schemeClr val="bg1"/>
                </a:solidFill>
              </a:rPr>
              <a:t>Manter o sistema de drenagem estéril e continuamente fechado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20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723195" y="230746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Higienizou as mãos imediatamente antes de tocar nos materiais?</a:t>
            </a:r>
          </a:p>
        </p:txBody>
      </p:sp>
      <p:sp>
        <p:nvSpPr>
          <p:cNvPr id="204" name="Retângulo Arredondado 20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22169" y="231065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5" name="Retângulo Arredondado 20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22169" y="256744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6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9587" y="233756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07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4992" y="261468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08" name="Retângulo 20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680082" y="1379643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9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723195" y="289739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 startAt="2"/>
              <a:defRPr/>
            </a:pPr>
            <a:r>
              <a:rPr lang="pt-BR" sz="1050" dirty="0"/>
              <a:t>Os materiais foram abertos em técnica asséptica?</a:t>
            </a:r>
          </a:p>
        </p:txBody>
      </p:sp>
      <p:cxnSp>
        <p:nvCxnSpPr>
          <p:cNvPr id="210" name="Conector reto 209"/>
          <p:cNvCxnSpPr/>
          <p:nvPr/>
        </p:nvCxnSpPr>
        <p:spPr>
          <a:xfrm>
            <a:off x="5687358" y="283277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696829" y="3651806"/>
            <a:ext cx="2589065" cy="9021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Realizou desinfecção  da porta de coleta do CVD com movimentos circulares por 10 segundos imediatamente antes da coleta de urina?</a:t>
            </a:r>
          </a:p>
          <a:p>
            <a:pPr defTabSz="914385" fontAlgn="b">
              <a:defRPr/>
            </a:pPr>
            <a:endParaRPr lang="pt-BR" sz="1050" dirty="0"/>
          </a:p>
          <a:p>
            <a:pPr defTabSz="914385" fontAlgn="b">
              <a:defRPr/>
            </a:pPr>
            <a:r>
              <a:rPr lang="pt-BR" sz="1050" dirty="0"/>
              <a:t>Em caso de </a:t>
            </a:r>
            <a:r>
              <a:rPr lang="pt-BR" sz="1050" b="1" dirty="0"/>
              <a:t>CVD SEM porta de coleta </a:t>
            </a:r>
            <a:r>
              <a:rPr lang="pt-BR" sz="1050" dirty="0"/>
              <a:t>preencher a pergunta abaixo</a:t>
            </a:r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 dirty="0"/>
          </a:p>
        </p:txBody>
      </p:sp>
      <p:sp>
        <p:nvSpPr>
          <p:cNvPr id="212" name="Retângulo Arredondado 21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22169" y="288015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3" name="Retângulo Arredondado 21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22169" y="315441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4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9587" y="290706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15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4992" y="317435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16" name="Retângulo Arredondado 21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19459" y="357850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7" name="Retângulo Arredondado 21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19459" y="382530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6877" y="36244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2282" y="387254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26" name="Conector reto 225"/>
          <p:cNvCxnSpPr/>
          <p:nvPr/>
        </p:nvCxnSpPr>
        <p:spPr>
          <a:xfrm>
            <a:off x="5680082" y="344084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7" name="Conector reto 226"/>
          <p:cNvCxnSpPr/>
          <p:nvPr/>
        </p:nvCxnSpPr>
        <p:spPr>
          <a:xfrm>
            <a:off x="5681979" y="45597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CaixaDeTexto 9">
            <a:extLst>
              <a:ext uri="{FF2B5EF4-FFF2-40B4-BE49-F238E27FC236}">
                <a16:creationId xmlns:a16="http://schemas.microsoft.com/office/drawing/2014/main" id="{9098BA7D-A778-41D5-8002-B4BA6159F95D}"/>
              </a:ext>
            </a:extLst>
          </p:cNvPr>
          <p:cNvSpPr txBox="1"/>
          <p:nvPr/>
        </p:nvSpPr>
        <p:spPr>
          <a:xfrm>
            <a:off x="5686887" y="4662318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4. Todo o sistema do CVD (cateter e bolsa) foi trocado antes da coleta de urina utilizando a técnica estéril?</a:t>
            </a:r>
          </a:p>
        </p:txBody>
      </p:sp>
      <p:sp>
        <p:nvSpPr>
          <p:cNvPr id="60" name="Retângulo Arredondado 180">
            <a:extLst>
              <a:ext uri="{FF2B5EF4-FFF2-40B4-BE49-F238E27FC236}">
                <a16:creationId xmlns:a16="http://schemas.microsoft.com/office/drawing/2014/main" id="{2AFA996A-4E26-4B76-9C4B-61064F8602E0}"/>
              </a:ext>
            </a:extLst>
          </p:cNvPr>
          <p:cNvSpPr/>
          <p:nvPr/>
        </p:nvSpPr>
        <p:spPr>
          <a:xfrm>
            <a:off x="8422222" y="429041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1" name="CaixaDeTexto 11">
            <a:extLst>
              <a:ext uri="{FF2B5EF4-FFF2-40B4-BE49-F238E27FC236}">
                <a16:creationId xmlns:a16="http://schemas.microsoft.com/office/drawing/2014/main" id="{CBEF0A63-07AB-422F-ABC7-F9BFF0A382C3}"/>
              </a:ext>
            </a:extLst>
          </p:cNvPr>
          <p:cNvSpPr txBox="1"/>
          <p:nvPr/>
        </p:nvSpPr>
        <p:spPr>
          <a:xfrm>
            <a:off x="8102364" y="4287969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sp>
        <p:nvSpPr>
          <p:cNvPr id="62" name="Retângulo Arredondado 180">
            <a:extLst>
              <a:ext uri="{FF2B5EF4-FFF2-40B4-BE49-F238E27FC236}">
                <a16:creationId xmlns:a16="http://schemas.microsoft.com/office/drawing/2014/main" id="{743A2E95-AD15-42D6-86CC-93AB1D930ACA}"/>
              </a:ext>
            </a:extLst>
          </p:cNvPr>
          <p:cNvSpPr/>
          <p:nvPr/>
        </p:nvSpPr>
        <p:spPr>
          <a:xfrm>
            <a:off x="8419458" y="46068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Retângulo Arredondado 180">
            <a:extLst>
              <a:ext uri="{FF2B5EF4-FFF2-40B4-BE49-F238E27FC236}">
                <a16:creationId xmlns:a16="http://schemas.microsoft.com/office/drawing/2014/main" id="{0E3EE23C-44BC-40A7-83DB-FF435C0C842B}"/>
              </a:ext>
            </a:extLst>
          </p:cNvPr>
          <p:cNvSpPr/>
          <p:nvPr/>
        </p:nvSpPr>
        <p:spPr>
          <a:xfrm>
            <a:off x="8427141" y="4848340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4" name="Retângulo Arredondado 180">
            <a:extLst>
              <a:ext uri="{FF2B5EF4-FFF2-40B4-BE49-F238E27FC236}">
                <a16:creationId xmlns:a16="http://schemas.microsoft.com/office/drawing/2014/main" id="{4DE6E06C-42AB-408C-8A2B-16EFA91E6E9A}"/>
              </a:ext>
            </a:extLst>
          </p:cNvPr>
          <p:cNvSpPr/>
          <p:nvPr/>
        </p:nvSpPr>
        <p:spPr>
          <a:xfrm>
            <a:off x="8427141" y="510366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CaixaDeTexto 10">
            <a:extLst>
              <a:ext uri="{FF2B5EF4-FFF2-40B4-BE49-F238E27FC236}">
                <a16:creationId xmlns:a16="http://schemas.microsoft.com/office/drawing/2014/main" id="{24421761-0484-4C86-8D8F-6679B2D0D3C3}"/>
              </a:ext>
            </a:extLst>
          </p:cNvPr>
          <p:cNvSpPr txBox="1"/>
          <p:nvPr/>
        </p:nvSpPr>
        <p:spPr>
          <a:xfrm>
            <a:off x="8240654" y="465105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6" name="CaixaDeTexto 11">
            <a:extLst>
              <a:ext uri="{FF2B5EF4-FFF2-40B4-BE49-F238E27FC236}">
                <a16:creationId xmlns:a16="http://schemas.microsoft.com/office/drawing/2014/main" id="{5A323135-BF70-4B8C-86B1-350289E3E639}"/>
              </a:ext>
            </a:extLst>
          </p:cNvPr>
          <p:cNvSpPr txBox="1"/>
          <p:nvPr/>
        </p:nvSpPr>
        <p:spPr>
          <a:xfrm>
            <a:off x="8233500" y="489141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7" name="CaixaDeTexto 11">
            <a:extLst>
              <a:ext uri="{FF2B5EF4-FFF2-40B4-BE49-F238E27FC236}">
                <a16:creationId xmlns:a16="http://schemas.microsoft.com/office/drawing/2014/main" id="{55F4E8E9-B08F-4BAE-9B12-1E1303227847}"/>
              </a:ext>
            </a:extLst>
          </p:cNvPr>
          <p:cNvSpPr txBox="1"/>
          <p:nvPr/>
        </p:nvSpPr>
        <p:spPr>
          <a:xfrm>
            <a:off x="8119842" y="511523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A4FC453A-48E5-4928-BB8A-343278D3CD0D}"/>
              </a:ext>
            </a:extLst>
          </p:cNvPr>
          <p:cNvCxnSpPr/>
          <p:nvPr/>
        </p:nvCxnSpPr>
        <p:spPr>
          <a:xfrm>
            <a:off x="2565102" y="535296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D70C5549-456F-419C-A46A-CA91073C68D6}"/>
              </a:ext>
            </a:extLst>
          </p:cNvPr>
          <p:cNvCxnSpPr/>
          <p:nvPr/>
        </p:nvCxnSpPr>
        <p:spPr>
          <a:xfrm>
            <a:off x="5687358" y="535240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CaixaDeTexto 52">
            <a:extLst>
              <a:ext uri="{FF2B5EF4-FFF2-40B4-BE49-F238E27FC236}">
                <a16:creationId xmlns:a16="http://schemas.microsoft.com/office/drawing/2014/main" id="{E3857741-2630-6E13-DC79-5A84F3A08561}"/>
              </a:ext>
            </a:extLst>
          </p:cNvPr>
          <p:cNvSpPr txBox="1"/>
          <p:nvPr/>
        </p:nvSpPr>
        <p:spPr>
          <a:xfrm>
            <a:off x="2546339" y="1400130"/>
            <a:ext cx="3105587" cy="694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4"/>
            </a:pPr>
            <a:r>
              <a:rPr lang="pt-BR" sz="1200" b="1" dirty="0">
                <a:solidFill>
                  <a:schemeClr val="bg1"/>
                </a:solidFill>
              </a:rPr>
              <a:t>Manter o sistema de drenagem estéril e continuamente fechado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72" name="CaixaDeTexto 9">
            <a:extLst>
              <a:ext uri="{FF2B5EF4-FFF2-40B4-BE49-F238E27FC236}">
                <a16:creationId xmlns:a16="http://schemas.microsoft.com/office/drawing/2014/main" id="{1507D429-1203-B119-0EFB-4F1C4E20DF0A}"/>
              </a:ext>
            </a:extLst>
          </p:cNvPr>
          <p:cNvSpPr txBox="1"/>
          <p:nvPr/>
        </p:nvSpPr>
        <p:spPr>
          <a:xfrm>
            <a:off x="2636148" y="4622461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4 . Todo o sistema do CVD (cateter e bolsa) foi trocado antes da coleta de urina utilizando a técnica estéril?</a:t>
            </a:r>
          </a:p>
        </p:txBody>
      </p:sp>
      <p:sp>
        <p:nvSpPr>
          <p:cNvPr id="73" name="CaixaDeTexto 9">
            <a:extLst>
              <a:ext uri="{FF2B5EF4-FFF2-40B4-BE49-F238E27FC236}">
                <a16:creationId xmlns:a16="http://schemas.microsoft.com/office/drawing/2014/main" id="{38E74668-E031-55D9-7C45-F760B4920F31}"/>
              </a:ext>
            </a:extLst>
          </p:cNvPr>
          <p:cNvSpPr txBox="1"/>
          <p:nvPr/>
        </p:nvSpPr>
        <p:spPr>
          <a:xfrm>
            <a:off x="2572629" y="3698682"/>
            <a:ext cx="2589065" cy="7667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Realizou desinfecção  da porta de coleta do CVD com movimentos circulares por 10 segundos imediatamente antes da coleta de urina?</a:t>
            </a:r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 dirty="0"/>
          </a:p>
          <a:p>
            <a:pPr defTabSz="914385" fontAlgn="b">
              <a:defRPr/>
            </a:pPr>
            <a:r>
              <a:rPr lang="pt-BR" sz="1050" dirty="0"/>
              <a:t>Em caso de </a:t>
            </a:r>
            <a:r>
              <a:rPr lang="pt-BR" sz="1050" b="1" dirty="0"/>
              <a:t>CVD SEM porta de coleta </a:t>
            </a:r>
            <a:r>
              <a:rPr lang="pt-BR" sz="1050" dirty="0"/>
              <a:t>preencher a pergunta abaixo</a:t>
            </a:r>
          </a:p>
          <a:p>
            <a:pPr defTabSz="914385" fontAlgn="b">
              <a:defRPr/>
            </a:pPr>
            <a:endParaRPr lang="pt-BR" sz="1050" dirty="0"/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C94B0C56-7C24-7A7E-3D64-7338E2226522}"/>
              </a:ext>
            </a:extLst>
          </p:cNvPr>
          <p:cNvSpPr txBox="1"/>
          <p:nvPr/>
        </p:nvSpPr>
        <p:spPr>
          <a:xfrm>
            <a:off x="2618045" y="284823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 startAt="2"/>
              <a:defRPr/>
            </a:pPr>
            <a:r>
              <a:rPr lang="pt-BR" sz="1050"/>
              <a:t>Os materiais foram abertos em técnica asséptica?</a:t>
            </a:r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604F987C-2BF9-5471-12BE-0985297509B3}"/>
              </a:ext>
            </a:extLst>
          </p:cNvPr>
          <p:cNvSpPr txBox="1"/>
          <p:nvPr/>
        </p:nvSpPr>
        <p:spPr>
          <a:xfrm>
            <a:off x="2637095" y="229764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Higienizou as mãos imediatamente antes de tocar nos materiais?</a:t>
            </a:r>
          </a:p>
        </p:txBody>
      </p:sp>
      <p:sp>
        <p:nvSpPr>
          <p:cNvPr id="76" name="Retângulo Arredondado 180">
            <a:extLst>
              <a:ext uri="{FF2B5EF4-FFF2-40B4-BE49-F238E27FC236}">
                <a16:creationId xmlns:a16="http://schemas.microsoft.com/office/drawing/2014/main" id="{00E5477D-56FF-5664-4004-C1622A2F2389}"/>
              </a:ext>
            </a:extLst>
          </p:cNvPr>
          <p:cNvSpPr/>
          <p:nvPr/>
        </p:nvSpPr>
        <p:spPr>
          <a:xfrm>
            <a:off x="5310421" y="425142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CaixaDeTexto 11">
            <a:extLst>
              <a:ext uri="{FF2B5EF4-FFF2-40B4-BE49-F238E27FC236}">
                <a16:creationId xmlns:a16="http://schemas.microsoft.com/office/drawing/2014/main" id="{B1AB6DA8-3345-1BEA-C4AE-4CE21CB16201}"/>
              </a:ext>
            </a:extLst>
          </p:cNvPr>
          <p:cNvSpPr txBox="1"/>
          <p:nvPr/>
        </p:nvSpPr>
        <p:spPr>
          <a:xfrm>
            <a:off x="4990563" y="424897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sp>
        <p:nvSpPr>
          <p:cNvPr id="78" name="Retângulo Arredondado 180">
            <a:extLst>
              <a:ext uri="{FF2B5EF4-FFF2-40B4-BE49-F238E27FC236}">
                <a16:creationId xmlns:a16="http://schemas.microsoft.com/office/drawing/2014/main" id="{1ACAC579-79DB-24AB-04EF-3618AA8AF505}"/>
              </a:ext>
            </a:extLst>
          </p:cNvPr>
          <p:cNvSpPr/>
          <p:nvPr/>
        </p:nvSpPr>
        <p:spPr>
          <a:xfrm>
            <a:off x="5307657" y="45890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9" name="Retângulo Arredondado 180">
            <a:extLst>
              <a:ext uri="{FF2B5EF4-FFF2-40B4-BE49-F238E27FC236}">
                <a16:creationId xmlns:a16="http://schemas.microsoft.com/office/drawing/2014/main" id="{9E723B65-ED5D-0B4B-F1FB-17BDDB024B73}"/>
              </a:ext>
            </a:extLst>
          </p:cNvPr>
          <p:cNvSpPr/>
          <p:nvPr/>
        </p:nvSpPr>
        <p:spPr>
          <a:xfrm>
            <a:off x="5315340" y="4850278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0" name="Retângulo Arredondado 180">
            <a:extLst>
              <a:ext uri="{FF2B5EF4-FFF2-40B4-BE49-F238E27FC236}">
                <a16:creationId xmlns:a16="http://schemas.microsoft.com/office/drawing/2014/main" id="{CBA5B005-53C1-51B0-E6A7-54B80D814C1D}"/>
              </a:ext>
            </a:extLst>
          </p:cNvPr>
          <p:cNvSpPr/>
          <p:nvPr/>
        </p:nvSpPr>
        <p:spPr>
          <a:xfrm>
            <a:off x="5315340" y="510400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1" name="CaixaDeTexto 11">
            <a:extLst>
              <a:ext uri="{FF2B5EF4-FFF2-40B4-BE49-F238E27FC236}">
                <a16:creationId xmlns:a16="http://schemas.microsoft.com/office/drawing/2014/main" id="{28330C48-38B7-4835-39D4-EAF2CBF37A48}"/>
              </a:ext>
            </a:extLst>
          </p:cNvPr>
          <p:cNvSpPr txBox="1"/>
          <p:nvPr/>
        </p:nvSpPr>
        <p:spPr>
          <a:xfrm>
            <a:off x="5083689" y="488435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82" name="CaixaDeTexto 11">
            <a:extLst>
              <a:ext uri="{FF2B5EF4-FFF2-40B4-BE49-F238E27FC236}">
                <a16:creationId xmlns:a16="http://schemas.microsoft.com/office/drawing/2014/main" id="{7067CF13-E81B-E3EA-1128-16A9A9E7FAA8}"/>
              </a:ext>
            </a:extLst>
          </p:cNvPr>
          <p:cNvSpPr txBox="1"/>
          <p:nvPr/>
        </p:nvSpPr>
        <p:spPr>
          <a:xfrm>
            <a:off x="5008041" y="5105741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sp>
        <p:nvSpPr>
          <p:cNvPr id="83" name="CaixaDeTexto 10">
            <a:extLst>
              <a:ext uri="{FF2B5EF4-FFF2-40B4-BE49-F238E27FC236}">
                <a16:creationId xmlns:a16="http://schemas.microsoft.com/office/drawing/2014/main" id="{28F20CC3-5777-0DE2-982E-F99290CA1172}"/>
              </a:ext>
            </a:extLst>
          </p:cNvPr>
          <p:cNvSpPr txBox="1"/>
          <p:nvPr/>
        </p:nvSpPr>
        <p:spPr>
          <a:xfrm>
            <a:off x="5107582" y="463412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4" name="Retângulo Arredondado 215">
            <a:extLst>
              <a:ext uri="{FF2B5EF4-FFF2-40B4-BE49-F238E27FC236}">
                <a16:creationId xmlns:a16="http://schemas.microsoft.com/office/drawing/2014/main" id="{7672F52E-54BF-268E-BC6D-9B3023A563E0}"/>
              </a:ext>
            </a:extLst>
          </p:cNvPr>
          <p:cNvSpPr/>
          <p:nvPr/>
        </p:nvSpPr>
        <p:spPr>
          <a:xfrm>
            <a:off x="5307650" y="356157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5" name="Retângulo Arredondado 216">
            <a:extLst>
              <a:ext uri="{FF2B5EF4-FFF2-40B4-BE49-F238E27FC236}">
                <a16:creationId xmlns:a16="http://schemas.microsoft.com/office/drawing/2014/main" id="{FA36F81F-E02C-FD31-FB5B-C0438576AC1C}"/>
              </a:ext>
            </a:extLst>
          </p:cNvPr>
          <p:cNvSpPr/>
          <p:nvPr/>
        </p:nvSpPr>
        <p:spPr>
          <a:xfrm>
            <a:off x="5307650" y="379855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6" name="CaixaDeTexto 10">
            <a:extLst>
              <a:ext uri="{FF2B5EF4-FFF2-40B4-BE49-F238E27FC236}">
                <a16:creationId xmlns:a16="http://schemas.microsoft.com/office/drawing/2014/main" id="{50BB9008-2C02-5247-EC29-5FC0EA66AC8B}"/>
              </a:ext>
            </a:extLst>
          </p:cNvPr>
          <p:cNvSpPr txBox="1"/>
          <p:nvPr/>
        </p:nvSpPr>
        <p:spPr>
          <a:xfrm>
            <a:off x="5135068" y="35977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7" name="CaixaDeTexto 11">
            <a:extLst>
              <a:ext uri="{FF2B5EF4-FFF2-40B4-BE49-F238E27FC236}">
                <a16:creationId xmlns:a16="http://schemas.microsoft.com/office/drawing/2014/main" id="{69C92EA6-D81E-67A4-DE69-EEF4DD8BF863}"/>
              </a:ext>
            </a:extLst>
          </p:cNvPr>
          <p:cNvSpPr txBox="1"/>
          <p:nvPr/>
        </p:nvSpPr>
        <p:spPr>
          <a:xfrm>
            <a:off x="5130473" y="384578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88" name="Retângulo Arredondado 211">
            <a:extLst>
              <a:ext uri="{FF2B5EF4-FFF2-40B4-BE49-F238E27FC236}">
                <a16:creationId xmlns:a16="http://schemas.microsoft.com/office/drawing/2014/main" id="{0CCFA89B-5BDF-3803-30D7-907661F6E7FE}"/>
              </a:ext>
            </a:extLst>
          </p:cNvPr>
          <p:cNvSpPr/>
          <p:nvPr/>
        </p:nvSpPr>
        <p:spPr>
          <a:xfrm>
            <a:off x="5331628" y="289193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9" name="Retângulo Arredondado 212">
            <a:extLst>
              <a:ext uri="{FF2B5EF4-FFF2-40B4-BE49-F238E27FC236}">
                <a16:creationId xmlns:a16="http://schemas.microsoft.com/office/drawing/2014/main" id="{FFC2FFBA-19F5-1C33-6FEF-A9EC4C60A153}"/>
              </a:ext>
            </a:extLst>
          </p:cNvPr>
          <p:cNvSpPr/>
          <p:nvPr/>
        </p:nvSpPr>
        <p:spPr>
          <a:xfrm>
            <a:off x="5331628" y="31563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0" name="CaixaDeTexto 10">
            <a:extLst>
              <a:ext uri="{FF2B5EF4-FFF2-40B4-BE49-F238E27FC236}">
                <a16:creationId xmlns:a16="http://schemas.microsoft.com/office/drawing/2014/main" id="{BC110477-628C-8851-8365-DDD854EF3A6F}"/>
              </a:ext>
            </a:extLst>
          </p:cNvPr>
          <p:cNvSpPr txBox="1"/>
          <p:nvPr/>
        </p:nvSpPr>
        <p:spPr>
          <a:xfrm>
            <a:off x="5159046" y="29188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1" name="CaixaDeTexto 11">
            <a:extLst>
              <a:ext uri="{FF2B5EF4-FFF2-40B4-BE49-F238E27FC236}">
                <a16:creationId xmlns:a16="http://schemas.microsoft.com/office/drawing/2014/main" id="{88F1E589-D443-E39C-7638-4FEAF08D226C}"/>
              </a:ext>
            </a:extLst>
          </p:cNvPr>
          <p:cNvSpPr txBox="1"/>
          <p:nvPr/>
        </p:nvSpPr>
        <p:spPr>
          <a:xfrm>
            <a:off x="5154451" y="317629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2" name="Retângulo Arredondado 211">
            <a:extLst>
              <a:ext uri="{FF2B5EF4-FFF2-40B4-BE49-F238E27FC236}">
                <a16:creationId xmlns:a16="http://schemas.microsoft.com/office/drawing/2014/main" id="{D77EC85F-E005-37E3-0ECF-CD51A4D64E16}"/>
              </a:ext>
            </a:extLst>
          </p:cNvPr>
          <p:cNvSpPr/>
          <p:nvPr/>
        </p:nvSpPr>
        <p:spPr>
          <a:xfrm>
            <a:off x="5331625" y="22858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3" name="Retângulo Arredondado 212">
            <a:extLst>
              <a:ext uri="{FF2B5EF4-FFF2-40B4-BE49-F238E27FC236}">
                <a16:creationId xmlns:a16="http://schemas.microsoft.com/office/drawing/2014/main" id="{27AABDDA-C66F-5BBC-B92E-825DD8E2260F}"/>
              </a:ext>
            </a:extLst>
          </p:cNvPr>
          <p:cNvSpPr/>
          <p:nvPr/>
        </p:nvSpPr>
        <p:spPr>
          <a:xfrm>
            <a:off x="5331625" y="255029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4" name="CaixaDeTexto 10">
            <a:extLst>
              <a:ext uri="{FF2B5EF4-FFF2-40B4-BE49-F238E27FC236}">
                <a16:creationId xmlns:a16="http://schemas.microsoft.com/office/drawing/2014/main" id="{FCDED09D-3442-E8AB-62D8-70F4B061D361}"/>
              </a:ext>
            </a:extLst>
          </p:cNvPr>
          <p:cNvSpPr txBox="1"/>
          <p:nvPr/>
        </p:nvSpPr>
        <p:spPr>
          <a:xfrm>
            <a:off x="5159043" y="23127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5" name="CaixaDeTexto 11">
            <a:extLst>
              <a:ext uri="{FF2B5EF4-FFF2-40B4-BE49-F238E27FC236}">
                <a16:creationId xmlns:a16="http://schemas.microsoft.com/office/drawing/2014/main" id="{88EA8FCA-C6E7-D9EE-CBC4-68B480003A9D}"/>
              </a:ext>
            </a:extLst>
          </p:cNvPr>
          <p:cNvSpPr txBox="1"/>
          <p:nvPr/>
        </p:nvSpPr>
        <p:spPr>
          <a:xfrm>
            <a:off x="5154448" y="25702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8917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tângulo 199"/>
          <p:cNvSpPr/>
          <p:nvPr/>
        </p:nvSpPr>
        <p:spPr>
          <a:xfrm>
            <a:off x="2559943" y="5378235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Adulto/Pediatria 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559943" y="1379643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91" name="Conector reto 390"/>
          <p:cNvCxnSpPr/>
          <p:nvPr/>
        </p:nvCxnSpPr>
        <p:spPr>
          <a:xfrm>
            <a:off x="2567219" y="28228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126738" y="361814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cxnSp>
        <p:nvCxnSpPr>
          <p:cNvPr id="278" name="Conector reto 277"/>
          <p:cNvCxnSpPr/>
          <p:nvPr/>
        </p:nvCxnSpPr>
        <p:spPr>
          <a:xfrm>
            <a:off x="2559943" y="343136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9" name="Conector reto 278"/>
          <p:cNvCxnSpPr/>
          <p:nvPr/>
        </p:nvCxnSpPr>
        <p:spPr>
          <a:xfrm>
            <a:off x="2561840" y="45494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1" name="Retângulo 200"/>
          <p:cNvSpPr/>
          <p:nvPr/>
        </p:nvSpPr>
        <p:spPr>
          <a:xfrm>
            <a:off x="5680082" y="5378235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CVD Adulto/Pediatria</a:t>
            </a:r>
          </a:p>
        </p:txBody>
      </p:sp>
      <p:sp>
        <p:nvSpPr>
          <p:cNvPr id="202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687358" y="1394908"/>
            <a:ext cx="3105587" cy="694800"/>
          </a:xfrm>
          <a:prstGeom prst="rect">
            <a:avLst/>
          </a:prstGeom>
          <a:solidFill>
            <a:srgbClr val="FF00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4"/>
            </a:pPr>
            <a:r>
              <a:rPr lang="pt-BR" sz="1200" b="1" dirty="0">
                <a:solidFill>
                  <a:schemeClr val="bg1"/>
                </a:solidFill>
              </a:rPr>
              <a:t>Manter o sistema de drenagem estéril e continuamente fechado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203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723195" y="230746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/>
              <a:defRPr/>
            </a:pPr>
            <a:r>
              <a:rPr lang="pt-BR" sz="1050" dirty="0"/>
              <a:t>Higienizou as mãos imediatamente antes de tocar nos materiais?</a:t>
            </a:r>
          </a:p>
        </p:txBody>
      </p:sp>
      <p:sp>
        <p:nvSpPr>
          <p:cNvPr id="204" name="Retângulo Arredondado 20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22169" y="231065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5" name="Retângulo Arredondado 20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22169" y="256744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6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9587" y="233756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07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4992" y="261468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08" name="Retângulo 20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680082" y="1379643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9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723195" y="289739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 defTabSz="914385" fontAlgn="b">
              <a:buFont typeface="+mj-lt"/>
              <a:buAutoNum type="arabicPeriod" startAt="2"/>
              <a:defRPr/>
            </a:pPr>
            <a:r>
              <a:rPr lang="pt-BR" sz="1050" dirty="0"/>
              <a:t>Os materiais foram abertos em técnica asséptica?</a:t>
            </a:r>
          </a:p>
        </p:txBody>
      </p:sp>
      <p:cxnSp>
        <p:nvCxnSpPr>
          <p:cNvPr id="210" name="Conector reto 209"/>
          <p:cNvCxnSpPr/>
          <p:nvPr/>
        </p:nvCxnSpPr>
        <p:spPr>
          <a:xfrm>
            <a:off x="5687358" y="283277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1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696829" y="3651806"/>
            <a:ext cx="2589065" cy="9021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914385" fontAlgn="b">
              <a:buFont typeface="+mj-lt"/>
              <a:buAutoNum type="arabicPeriod" startAt="3"/>
              <a:defRPr/>
            </a:pPr>
            <a:r>
              <a:rPr lang="pt-BR" sz="1050" dirty="0"/>
              <a:t>Realizou desinfecção  da porta de coleta do CVD com movimentos circulares por 10 segundos imediatamente antes da coleta de urina?</a:t>
            </a:r>
          </a:p>
          <a:p>
            <a:pPr defTabSz="914385" fontAlgn="b">
              <a:defRPr/>
            </a:pPr>
            <a:endParaRPr lang="pt-BR" sz="1050" dirty="0"/>
          </a:p>
          <a:p>
            <a:pPr defTabSz="914385" fontAlgn="b">
              <a:defRPr/>
            </a:pPr>
            <a:r>
              <a:rPr lang="pt-BR" sz="1050" dirty="0"/>
              <a:t>Em caso de </a:t>
            </a:r>
            <a:r>
              <a:rPr lang="pt-BR" sz="1050" b="1" dirty="0"/>
              <a:t>CVD SEM porta de coleta </a:t>
            </a:r>
            <a:r>
              <a:rPr lang="pt-BR" sz="1050" dirty="0"/>
              <a:t>preencher a pergunta abaixo</a:t>
            </a:r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 dirty="0"/>
          </a:p>
        </p:txBody>
      </p:sp>
      <p:sp>
        <p:nvSpPr>
          <p:cNvPr id="212" name="Retângulo Arredondado 21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22169" y="288015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3" name="Retângulo Arredondado 21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22169" y="315441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4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9587" y="290706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15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4992" y="317435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16" name="Retângulo Arredondado 21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419459" y="3578500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7" name="Retângulo Arredondado 21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419459" y="382530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246877" y="36244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2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242282" y="387254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26" name="Conector reto 225"/>
          <p:cNvCxnSpPr/>
          <p:nvPr/>
        </p:nvCxnSpPr>
        <p:spPr>
          <a:xfrm>
            <a:off x="5680082" y="344084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7" name="Conector reto 226"/>
          <p:cNvCxnSpPr/>
          <p:nvPr/>
        </p:nvCxnSpPr>
        <p:spPr>
          <a:xfrm>
            <a:off x="5681979" y="455977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CaixaDeTexto 9">
            <a:extLst>
              <a:ext uri="{FF2B5EF4-FFF2-40B4-BE49-F238E27FC236}">
                <a16:creationId xmlns:a16="http://schemas.microsoft.com/office/drawing/2014/main" id="{9098BA7D-A778-41D5-8002-B4BA6159F95D}"/>
              </a:ext>
            </a:extLst>
          </p:cNvPr>
          <p:cNvSpPr txBox="1"/>
          <p:nvPr/>
        </p:nvSpPr>
        <p:spPr>
          <a:xfrm>
            <a:off x="5686887" y="4662318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4. Todo o sistema do CVD (cateter e bolsa) foi trocado antes da coleta de urina utilizando a técnica estéril?</a:t>
            </a:r>
          </a:p>
        </p:txBody>
      </p:sp>
      <p:sp>
        <p:nvSpPr>
          <p:cNvPr id="60" name="Retângulo Arredondado 180">
            <a:extLst>
              <a:ext uri="{FF2B5EF4-FFF2-40B4-BE49-F238E27FC236}">
                <a16:creationId xmlns:a16="http://schemas.microsoft.com/office/drawing/2014/main" id="{2AFA996A-4E26-4B76-9C4B-61064F8602E0}"/>
              </a:ext>
            </a:extLst>
          </p:cNvPr>
          <p:cNvSpPr/>
          <p:nvPr/>
        </p:nvSpPr>
        <p:spPr>
          <a:xfrm>
            <a:off x="8422222" y="429041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1" name="CaixaDeTexto 11">
            <a:extLst>
              <a:ext uri="{FF2B5EF4-FFF2-40B4-BE49-F238E27FC236}">
                <a16:creationId xmlns:a16="http://schemas.microsoft.com/office/drawing/2014/main" id="{CBEF0A63-07AB-422F-ABC7-F9BFF0A382C3}"/>
              </a:ext>
            </a:extLst>
          </p:cNvPr>
          <p:cNvSpPr txBox="1"/>
          <p:nvPr/>
        </p:nvSpPr>
        <p:spPr>
          <a:xfrm>
            <a:off x="8102364" y="4287969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sp>
        <p:nvSpPr>
          <p:cNvPr id="62" name="Retângulo Arredondado 180">
            <a:extLst>
              <a:ext uri="{FF2B5EF4-FFF2-40B4-BE49-F238E27FC236}">
                <a16:creationId xmlns:a16="http://schemas.microsoft.com/office/drawing/2014/main" id="{743A2E95-AD15-42D6-86CC-93AB1D930ACA}"/>
              </a:ext>
            </a:extLst>
          </p:cNvPr>
          <p:cNvSpPr/>
          <p:nvPr/>
        </p:nvSpPr>
        <p:spPr>
          <a:xfrm>
            <a:off x="8419458" y="46068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3" name="Retângulo Arredondado 180">
            <a:extLst>
              <a:ext uri="{FF2B5EF4-FFF2-40B4-BE49-F238E27FC236}">
                <a16:creationId xmlns:a16="http://schemas.microsoft.com/office/drawing/2014/main" id="{0E3EE23C-44BC-40A7-83DB-FF435C0C842B}"/>
              </a:ext>
            </a:extLst>
          </p:cNvPr>
          <p:cNvSpPr/>
          <p:nvPr/>
        </p:nvSpPr>
        <p:spPr>
          <a:xfrm>
            <a:off x="8427141" y="4848340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4" name="Retângulo Arredondado 180">
            <a:extLst>
              <a:ext uri="{FF2B5EF4-FFF2-40B4-BE49-F238E27FC236}">
                <a16:creationId xmlns:a16="http://schemas.microsoft.com/office/drawing/2014/main" id="{4DE6E06C-42AB-408C-8A2B-16EFA91E6E9A}"/>
              </a:ext>
            </a:extLst>
          </p:cNvPr>
          <p:cNvSpPr/>
          <p:nvPr/>
        </p:nvSpPr>
        <p:spPr>
          <a:xfrm>
            <a:off x="8427141" y="510366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CaixaDeTexto 10">
            <a:extLst>
              <a:ext uri="{FF2B5EF4-FFF2-40B4-BE49-F238E27FC236}">
                <a16:creationId xmlns:a16="http://schemas.microsoft.com/office/drawing/2014/main" id="{24421761-0484-4C86-8D8F-6679B2D0D3C3}"/>
              </a:ext>
            </a:extLst>
          </p:cNvPr>
          <p:cNvSpPr txBox="1"/>
          <p:nvPr/>
        </p:nvSpPr>
        <p:spPr>
          <a:xfrm>
            <a:off x="8240654" y="465105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6" name="CaixaDeTexto 11">
            <a:extLst>
              <a:ext uri="{FF2B5EF4-FFF2-40B4-BE49-F238E27FC236}">
                <a16:creationId xmlns:a16="http://schemas.microsoft.com/office/drawing/2014/main" id="{5A323135-BF70-4B8C-86B1-350289E3E639}"/>
              </a:ext>
            </a:extLst>
          </p:cNvPr>
          <p:cNvSpPr txBox="1"/>
          <p:nvPr/>
        </p:nvSpPr>
        <p:spPr>
          <a:xfrm>
            <a:off x="8233500" y="489141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7" name="CaixaDeTexto 11">
            <a:extLst>
              <a:ext uri="{FF2B5EF4-FFF2-40B4-BE49-F238E27FC236}">
                <a16:creationId xmlns:a16="http://schemas.microsoft.com/office/drawing/2014/main" id="{55F4E8E9-B08F-4BAE-9B12-1E1303227847}"/>
              </a:ext>
            </a:extLst>
          </p:cNvPr>
          <p:cNvSpPr txBox="1"/>
          <p:nvPr/>
        </p:nvSpPr>
        <p:spPr>
          <a:xfrm>
            <a:off x="8119842" y="511523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A4FC453A-48E5-4928-BB8A-343278D3CD0D}"/>
              </a:ext>
            </a:extLst>
          </p:cNvPr>
          <p:cNvCxnSpPr/>
          <p:nvPr/>
        </p:nvCxnSpPr>
        <p:spPr>
          <a:xfrm>
            <a:off x="2565102" y="535296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D70C5549-456F-419C-A46A-CA91073C68D6}"/>
              </a:ext>
            </a:extLst>
          </p:cNvPr>
          <p:cNvCxnSpPr/>
          <p:nvPr/>
        </p:nvCxnSpPr>
        <p:spPr>
          <a:xfrm>
            <a:off x="5687358" y="535240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CaixaDeTexto 52">
            <a:extLst>
              <a:ext uri="{FF2B5EF4-FFF2-40B4-BE49-F238E27FC236}">
                <a16:creationId xmlns:a16="http://schemas.microsoft.com/office/drawing/2014/main" id="{E3857741-2630-6E13-DC79-5A84F3A08561}"/>
              </a:ext>
            </a:extLst>
          </p:cNvPr>
          <p:cNvSpPr txBox="1"/>
          <p:nvPr/>
        </p:nvSpPr>
        <p:spPr>
          <a:xfrm>
            <a:off x="2546339" y="1400130"/>
            <a:ext cx="3105587" cy="694800"/>
          </a:xfrm>
          <a:prstGeom prst="rect">
            <a:avLst/>
          </a:prstGeom>
          <a:solidFill>
            <a:srgbClr val="00B05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4"/>
            </a:pPr>
            <a:r>
              <a:rPr lang="pt-BR" sz="1200" b="1" dirty="0">
                <a:solidFill>
                  <a:schemeClr val="bg1"/>
                </a:solidFill>
              </a:rPr>
              <a:t>Manter o sistema de drenagem estéril e continuamente fechado 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  <a:cs typeface="Calibri" panose="020F0502020204030204"/>
              </a:rPr>
              <a:t>(Durante coleta de amostra de urina)</a:t>
            </a:r>
          </a:p>
        </p:txBody>
      </p:sp>
      <p:sp>
        <p:nvSpPr>
          <p:cNvPr id="72" name="CaixaDeTexto 9">
            <a:extLst>
              <a:ext uri="{FF2B5EF4-FFF2-40B4-BE49-F238E27FC236}">
                <a16:creationId xmlns:a16="http://schemas.microsoft.com/office/drawing/2014/main" id="{1507D429-1203-B119-0EFB-4F1C4E20DF0A}"/>
              </a:ext>
            </a:extLst>
          </p:cNvPr>
          <p:cNvSpPr txBox="1"/>
          <p:nvPr/>
        </p:nvSpPr>
        <p:spPr>
          <a:xfrm>
            <a:off x="2636148" y="4622461"/>
            <a:ext cx="2562700" cy="64106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4 . Todo o sistema do CVD (cateter e bolsa) foi trocado antes da coleta de urina utilizando a técnica estéril?</a:t>
            </a:r>
          </a:p>
        </p:txBody>
      </p:sp>
      <p:sp>
        <p:nvSpPr>
          <p:cNvPr id="73" name="CaixaDeTexto 9">
            <a:extLst>
              <a:ext uri="{FF2B5EF4-FFF2-40B4-BE49-F238E27FC236}">
                <a16:creationId xmlns:a16="http://schemas.microsoft.com/office/drawing/2014/main" id="{38E74668-E031-55D9-7C45-F760B4920F31}"/>
              </a:ext>
            </a:extLst>
          </p:cNvPr>
          <p:cNvSpPr txBox="1"/>
          <p:nvPr/>
        </p:nvSpPr>
        <p:spPr>
          <a:xfrm>
            <a:off x="2572629" y="3698682"/>
            <a:ext cx="2589065" cy="7667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 3 .Realizou desinfecção  da porta de coleta do CVD com movimentos circulares por 10 segundos imediatamente antes da coleta de urina?</a:t>
            </a:r>
            <a:endParaRPr lang="pt-BR"/>
          </a:p>
          <a:p>
            <a:pPr marL="228600" indent="-228600" defTabSz="914385" fontAlgn="b">
              <a:buFont typeface="+mj-lt"/>
              <a:buAutoNum type="arabicPeriod" startAt="3"/>
              <a:defRPr/>
            </a:pPr>
            <a:endParaRPr lang="pt-BR" sz="1050" dirty="0"/>
          </a:p>
          <a:p>
            <a:pPr defTabSz="914385" fontAlgn="b">
              <a:defRPr/>
            </a:pPr>
            <a:r>
              <a:rPr lang="pt-BR" sz="1050" dirty="0"/>
              <a:t>Em caso de </a:t>
            </a:r>
            <a:r>
              <a:rPr lang="pt-BR" sz="1050" b="1" dirty="0"/>
              <a:t>CVD SEM porta de coleta </a:t>
            </a:r>
            <a:r>
              <a:rPr lang="pt-BR" sz="1050" dirty="0"/>
              <a:t>preencher a pergunta abaixo</a:t>
            </a:r>
          </a:p>
          <a:p>
            <a:pPr defTabSz="914385" fontAlgn="b">
              <a:defRPr/>
            </a:pPr>
            <a:endParaRPr lang="pt-BR" sz="1050" dirty="0"/>
          </a:p>
        </p:txBody>
      </p:sp>
      <p:sp>
        <p:nvSpPr>
          <p:cNvPr id="74" name="CaixaDeTexto 9">
            <a:extLst>
              <a:ext uri="{FF2B5EF4-FFF2-40B4-BE49-F238E27FC236}">
                <a16:creationId xmlns:a16="http://schemas.microsoft.com/office/drawing/2014/main" id="{C94B0C56-7C24-7A7E-3D64-7338E2226522}"/>
              </a:ext>
            </a:extLst>
          </p:cNvPr>
          <p:cNvSpPr txBox="1"/>
          <p:nvPr/>
        </p:nvSpPr>
        <p:spPr>
          <a:xfrm>
            <a:off x="2618045" y="284823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1 .Os materiais foram abertos em técnica asséptica?</a:t>
            </a:r>
            <a:endParaRPr lang="pt-BR"/>
          </a:p>
        </p:txBody>
      </p:sp>
      <p:sp>
        <p:nvSpPr>
          <p:cNvPr id="75" name="CaixaDeTexto 9">
            <a:extLst>
              <a:ext uri="{FF2B5EF4-FFF2-40B4-BE49-F238E27FC236}">
                <a16:creationId xmlns:a16="http://schemas.microsoft.com/office/drawing/2014/main" id="{604F987C-2BF9-5471-12BE-0985297509B3}"/>
              </a:ext>
            </a:extLst>
          </p:cNvPr>
          <p:cNvSpPr txBox="1"/>
          <p:nvPr/>
        </p:nvSpPr>
        <p:spPr>
          <a:xfrm>
            <a:off x="2637095" y="2297645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5" fontAlgn="b">
              <a:defRPr/>
            </a:pPr>
            <a:r>
              <a:rPr lang="pt-BR" sz="1050" dirty="0"/>
              <a:t>2. </a:t>
            </a:r>
            <a:r>
              <a:rPr lang="pt-BR" dirty="0">
                <a:solidFill>
                  <a:srgbClr val="FF0000"/>
                </a:solidFill>
              </a:rPr>
              <a:t>Higienizou as mãos antes de colocar os EPIs e iniciar o procedimento?</a:t>
            </a:r>
            <a:endParaRPr lang="pt-BR" dirty="0">
              <a:cs typeface="Calibri" panose="020F0502020204030204"/>
            </a:endParaRPr>
          </a:p>
          <a:p>
            <a:pPr defTabSz="914385">
              <a:defRPr/>
            </a:pPr>
            <a:endParaRPr lang="pt-BR" sz="1050" dirty="0">
              <a:cs typeface="Calibri" panose="020F0502020204030204"/>
            </a:endParaRPr>
          </a:p>
        </p:txBody>
      </p:sp>
      <p:sp>
        <p:nvSpPr>
          <p:cNvPr id="76" name="Retângulo Arredondado 180">
            <a:extLst>
              <a:ext uri="{FF2B5EF4-FFF2-40B4-BE49-F238E27FC236}">
                <a16:creationId xmlns:a16="http://schemas.microsoft.com/office/drawing/2014/main" id="{00E5477D-56FF-5664-4004-C1622A2F2389}"/>
              </a:ext>
            </a:extLst>
          </p:cNvPr>
          <p:cNvSpPr/>
          <p:nvPr/>
        </p:nvSpPr>
        <p:spPr>
          <a:xfrm>
            <a:off x="5310421" y="425142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7" name="CaixaDeTexto 11">
            <a:extLst>
              <a:ext uri="{FF2B5EF4-FFF2-40B4-BE49-F238E27FC236}">
                <a16:creationId xmlns:a16="http://schemas.microsoft.com/office/drawing/2014/main" id="{B1AB6DA8-3345-1BEA-C4AE-4CE21CB16201}"/>
              </a:ext>
            </a:extLst>
          </p:cNvPr>
          <p:cNvSpPr txBox="1"/>
          <p:nvPr/>
        </p:nvSpPr>
        <p:spPr>
          <a:xfrm>
            <a:off x="4990563" y="4248977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NA</a:t>
            </a:r>
          </a:p>
        </p:txBody>
      </p:sp>
      <p:sp>
        <p:nvSpPr>
          <p:cNvPr id="78" name="Retângulo Arredondado 180">
            <a:extLst>
              <a:ext uri="{FF2B5EF4-FFF2-40B4-BE49-F238E27FC236}">
                <a16:creationId xmlns:a16="http://schemas.microsoft.com/office/drawing/2014/main" id="{1ACAC579-79DB-24AB-04EF-3618AA8AF505}"/>
              </a:ext>
            </a:extLst>
          </p:cNvPr>
          <p:cNvSpPr/>
          <p:nvPr/>
        </p:nvSpPr>
        <p:spPr>
          <a:xfrm>
            <a:off x="5307657" y="458907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9" name="Retângulo Arredondado 180">
            <a:extLst>
              <a:ext uri="{FF2B5EF4-FFF2-40B4-BE49-F238E27FC236}">
                <a16:creationId xmlns:a16="http://schemas.microsoft.com/office/drawing/2014/main" id="{9E723B65-ED5D-0B4B-F1FB-17BDDB024B73}"/>
              </a:ext>
            </a:extLst>
          </p:cNvPr>
          <p:cNvSpPr/>
          <p:nvPr/>
        </p:nvSpPr>
        <p:spPr>
          <a:xfrm>
            <a:off x="5315340" y="4850278"/>
            <a:ext cx="295753" cy="208129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0" name="Retângulo Arredondado 180">
            <a:extLst>
              <a:ext uri="{FF2B5EF4-FFF2-40B4-BE49-F238E27FC236}">
                <a16:creationId xmlns:a16="http://schemas.microsoft.com/office/drawing/2014/main" id="{CBA5B005-53C1-51B0-E6A7-54B80D814C1D}"/>
              </a:ext>
            </a:extLst>
          </p:cNvPr>
          <p:cNvSpPr/>
          <p:nvPr/>
        </p:nvSpPr>
        <p:spPr>
          <a:xfrm>
            <a:off x="5315340" y="510400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1" name="CaixaDeTexto 11">
            <a:extLst>
              <a:ext uri="{FF2B5EF4-FFF2-40B4-BE49-F238E27FC236}">
                <a16:creationId xmlns:a16="http://schemas.microsoft.com/office/drawing/2014/main" id="{28330C48-38B7-4835-39D4-EAF2CBF37A48}"/>
              </a:ext>
            </a:extLst>
          </p:cNvPr>
          <p:cNvSpPr txBox="1"/>
          <p:nvPr/>
        </p:nvSpPr>
        <p:spPr>
          <a:xfrm>
            <a:off x="5083689" y="488435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82" name="CaixaDeTexto 11">
            <a:extLst>
              <a:ext uri="{FF2B5EF4-FFF2-40B4-BE49-F238E27FC236}">
                <a16:creationId xmlns:a16="http://schemas.microsoft.com/office/drawing/2014/main" id="{7067CF13-E81B-E3EA-1128-16A9A9E7FAA8}"/>
              </a:ext>
            </a:extLst>
          </p:cNvPr>
          <p:cNvSpPr txBox="1"/>
          <p:nvPr/>
        </p:nvSpPr>
        <p:spPr>
          <a:xfrm>
            <a:off x="5008041" y="5105741"/>
            <a:ext cx="381614" cy="20773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NA</a:t>
            </a:r>
          </a:p>
        </p:txBody>
      </p:sp>
      <p:sp>
        <p:nvSpPr>
          <p:cNvPr id="83" name="CaixaDeTexto 10">
            <a:extLst>
              <a:ext uri="{FF2B5EF4-FFF2-40B4-BE49-F238E27FC236}">
                <a16:creationId xmlns:a16="http://schemas.microsoft.com/office/drawing/2014/main" id="{28F20CC3-5777-0DE2-982E-F99290CA1172}"/>
              </a:ext>
            </a:extLst>
          </p:cNvPr>
          <p:cNvSpPr txBox="1"/>
          <p:nvPr/>
        </p:nvSpPr>
        <p:spPr>
          <a:xfrm>
            <a:off x="5107582" y="463412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4" name="Retângulo Arredondado 215">
            <a:extLst>
              <a:ext uri="{FF2B5EF4-FFF2-40B4-BE49-F238E27FC236}">
                <a16:creationId xmlns:a16="http://schemas.microsoft.com/office/drawing/2014/main" id="{7672F52E-54BF-268E-BC6D-9B3023A563E0}"/>
              </a:ext>
            </a:extLst>
          </p:cNvPr>
          <p:cNvSpPr/>
          <p:nvPr/>
        </p:nvSpPr>
        <p:spPr>
          <a:xfrm>
            <a:off x="5307650" y="356157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5" name="Retângulo Arredondado 216">
            <a:extLst>
              <a:ext uri="{FF2B5EF4-FFF2-40B4-BE49-F238E27FC236}">
                <a16:creationId xmlns:a16="http://schemas.microsoft.com/office/drawing/2014/main" id="{FA36F81F-E02C-FD31-FB5B-C0438576AC1C}"/>
              </a:ext>
            </a:extLst>
          </p:cNvPr>
          <p:cNvSpPr/>
          <p:nvPr/>
        </p:nvSpPr>
        <p:spPr>
          <a:xfrm>
            <a:off x="5307650" y="379855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6" name="CaixaDeTexto 10">
            <a:extLst>
              <a:ext uri="{FF2B5EF4-FFF2-40B4-BE49-F238E27FC236}">
                <a16:creationId xmlns:a16="http://schemas.microsoft.com/office/drawing/2014/main" id="{50BB9008-2C02-5247-EC29-5FC0EA66AC8B}"/>
              </a:ext>
            </a:extLst>
          </p:cNvPr>
          <p:cNvSpPr txBox="1"/>
          <p:nvPr/>
        </p:nvSpPr>
        <p:spPr>
          <a:xfrm>
            <a:off x="5135068" y="35977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87" name="CaixaDeTexto 11">
            <a:extLst>
              <a:ext uri="{FF2B5EF4-FFF2-40B4-BE49-F238E27FC236}">
                <a16:creationId xmlns:a16="http://schemas.microsoft.com/office/drawing/2014/main" id="{69C92EA6-D81E-67A4-DE69-EEF4DD8BF863}"/>
              </a:ext>
            </a:extLst>
          </p:cNvPr>
          <p:cNvSpPr txBox="1"/>
          <p:nvPr/>
        </p:nvSpPr>
        <p:spPr>
          <a:xfrm>
            <a:off x="5130473" y="384578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88" name="Retângulo Arredondado 211">
            <a:extLst>
              <a:ext uri="{FF2B5EF4-FFF2-40B4-BE49-F238E27FC236}">
                <a16:creationId xmlns:a16="http://schemas.microsoft.com/office/drawing/2014/main" id="{0CCFA89B-5BDF-3803-30D7-907661F6E7FE}"/>
              </a:ext>
            </a:extLst>
          </p:cNvPr>
          <p:cNvSpPr/>
          <p:nvPr/>
        </p:nvSpPr>
        <p:spPr>
          <a:xfrm>
            <a:off x="5331628" y="289193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9" name="Retângulo Arredondado 212">
            <a:extLst>
              <a:ext uri="{FF2B5EF4-FFF2-40B4-BE49-F238E27FC236}">
                <a16:creationId xmlns:a16="http://schemas.microsoft.com/office/drawing/2014/main" id="{FFC2FFBA-19F5-1C33-6FEF-A9EC4C60A153}"/>
              </a:ext>
            </a:extLst>
          </p:cNvPr>
          <p:cNvSpPr/>
          <p:nvPr/>
        </p:nvSpPr>
        <p:spPr>
          <a:xfrm>
            <a:off x="5331628" y="31563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0" name="CaixaDeTexto 10">
            <a:extLst>
              <a:ext uri="{FF2B5EF4-FFF2-40B4-BE49-F238E27FC236}">
                <a16:creationId xmlns:a16="http://schemas.microsoft.com/office/drawing/2014/main" id="{BC110477-628C-8851-8365-DDD854EF3A6F}"/>
              </a:ext>
            </a:extLst>
          </p:cNvPr>
          <p:cNvSpPr txBox="1"/>
          <p:nvPr/>
        </p:nvSpPr>
        <p:spPr>
          <a:xfrm>
            <a:off x="5159046" y="291884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1" name="CaixaDeTexto 11">
            <a:extLst>
              <a:ext uri="{FF2B5EF4-FFF2-40B4-BE49-F238E27FC236}">
                <a16:creationId xmlns:a16="http://schemas.microsoft.com/office/drawing/2014/main" id="{88F1E589-D443-E39C-7638-4FEAF08D226C}"/>
              </a:ext>
            </a:extLst>
          </p:cNvPr>
          <p:cNvSpPr txBox="1"/>
          <p:nvPr/>
        </p:nvSpPr>
        <p:spPr>
          <a:xfrm>
            <a:off x="5154451" y="317629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2" name="Retângulo Arredondado 211">
            <a:extLst>
              <a:ext uri="{FF2B5EF4-FFF2-40B4-BE49-F238E27FC236}">
                <a16:creationId xmlns:a16="http://schemas.microsoft.com/office/drawing/2014/main" id="{D77EC85F-E005-37E3-0ECF-CD51A4D64E16}"/>
              </a:ext>
            </a:extLst>
          </p:cNvPr>
          <p:cNvSpPr/>
          <p:nvPr/>
        </p:nvSpPr>
        <p:spPr>
          <a:xfrm>
            <a:off x="5331625" y="22858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3" name="Retângulo Arredondado 212">
            <a:extLst>
              <a:ext uri="{FF2B5EF4-FFF2-40B4-BE49-F238E27FC236}">
                <a16:creationId xmlns:a16="http://schemas.microsoft.com/office/drawing/2014/main" id="{27AABDDA-C66F-5BBC-B92E-825DD8E2260F}"/>
              </a:ext>
            </a:extLst>
          </p:cNvPr>
          <p:cNvSpPr/>
          <p:nvPr/>
        </p:nvSpPr>
        <p:spPr>
          <a:xfrm>
            <a:off x="5331625" y="255029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4" name="CaixaDeTexto 10">
            <a:extLst>
              <a:ext uri="{FF2B5EF4-FFF2-40B4-BE49-F238E27FC236}">
                <a16:creationId xmlns:a16="http://schemas.microsoft.com/office/drawing/2014/main" id="{FCDED09D-3442-E8AB-62D8-70F4B061D361}"/>
              </a:ext>
            </a:extLst>
          </p:cNvPr>
          <p:cNvSpPr txBox="1"/>
          <p:nvPr/>
        </p:nvSpPr>
        <p:spPr>
          <a:xfrm>
            <a:off x="5159043" y="23127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95" name="CaixaDeTexto 11">
            <a:extLst>
              <a:ext uri="{FF2B5EF4-FFF2-40B4-BE49-F238E27FC236}">
                <a16:creationId xmlns:a16="http://schemas.microsoft.com/office/drawing/2014/main" id="{88EA8FCA-C6E7-D9EE-CBC4-68B480003A9D}"/>
              </a:ext>
            </a:extLst>
          </p:cNvPr>
          <p:cNvSpPr txBox="1"/>
          <p:nvPr/>
        </p:nvSpPr>
        <p:spPr>
          <a:xfrm>
            <a:off x="5154448" y="25702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9D9719D-9F17-779C-548A-A073367963CD}"/>
              </a:ext>
            </a:extLst>
          </p:cNvPr>
          <p:cNvSpPr txBox="1"/>
          <p:nvPr/>
        </p:nvSpPr>
        <p:spPr>
          <a:xfrm>
            <a:off x="4619625" y="600075"/>
            <a:ext cx="2743200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  <a:cs typeface="Calibri"/>
              </a:rPr>
              <a:t>Mudanças do GT HM</a:t>
            </a:r>
            <a:endParaRPr lang="pt-BR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36342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32431D-5E8B-465F-A7BE-9AE6CC3322B6}">
  <ds:schemaRefs>
    <ds:schemaRef ds:uri="7595665d-dcec-4a93-a94d-ada035ade8e0"/>
    <ds:schemaRef ds:uri="ba8db9e7-06ab-4fc3-8870-ae78930b59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7CC9C15-6D93-4857-A138-F5D802846CBE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ba8db9e7-06ab-4fc3-8870-ae78930b596c"/>
    <ds:schemaRef ds:uri="http://schemas.microsoft.com/office/2006/metadata/properties"/>
    <ds:schemaRef ds:uri="http://schemas.microsoft.com/office/infopath/2007/PartnerControls"/>
    <ds:schemaRef ds:uri="7595665d-dcec-4a93-a94d-ada035ade8e0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923</Words>
  <Application>Microsoft Office PowerPoint</Application>
  <PresentationFormat>Widescreen</PresentationFormat>
  <Paragraphs>159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Natalia Souza de Melo</cp:lastModifiedBy>
  <cp:revision>55</cp:revision>
  <dcterms:created xsi:type="dcterms:W3CDTF">2021-09-16T18:58:12Z</dcterms:created>
  <dcterms:modified xsi:type="dcterms:W3CDTF">2024-04-26T13:30:00Z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