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saveSubsetFonts="1">
  <p:sldMasterIdLst>
    <p:sldMasterId r:id="rId4" id="2147483648"/>
  </p:sldMasterIdLst>
  <p:notesMasterIdLst>
    <p:notesMasterId r:id="rId5"/>
  </p:notesMasterIdLst>
  <p:handoutMasterIdLst>
    <p:handoutMasterId r:id="rId6"/>
  </p:handoutMasterIdLst>
  <p:sldIdLst>
    <p:sldId r:id="rId7" id="256"/>
    <p:sldId r:id="rId8" id="257"/>
    <p:sldId r:id="rId9" id="258"/>
    <p:sldId r:id="rId10" id="259"/>
    <p:sldId r:id="rId11" id="260"/>
    <p:sldId r:id="rId12" id="261"/>
    <p:sldId r:id="rId13" id="262"/>
    <p:sldId r:id="rId14" id="263"/>
    <p:sldId r:id="rId15" id="264"/>
    <p:sldId r:id="rId16" id="265"/>
    <p:sldId r:id="rId17" id="266"/>
    <p:sldId r:id="rId18" id="267"/>
  </p:sldIdLst>
  <p:sldSz cx="9144000" cy="6858000" type="screen4x3"/>
  <p:notesSz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cx="6819900" cy="9918700"/>
  <p:defaultText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defPPr>
      <a:defRPr lang="pt-BR">
        <a:uFillTx/>
      </a:defRPr>
    </a:defPPr>
    <a:lvl1pPr algn="l" defTabSz="914400" eaLnBrk="1" hangingPunct="1" latinLnBrk="0" marL="0" rtl="0">
      <a:defRPr kern="1200" sz="1800">
        <a:solidFill>
          <a:schemeClr val="tx1"/>
        </a:solidFill>
        <a:uFillTx/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uFillTx/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uFillTx/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uFillTx/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uFillTx/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uFillTx/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uFillTx/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uFillTx/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uFillTx/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showPr showNarration="1">
    <p:present/>
    <p:sldAll/>
    <p:penCl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<a:srgbClr val="FF0000"/>
    </p:penClr>
  </p:showPr>
</p:presentationPr>
</file>

<file path=ppt/tableStyles.xml><?xml version="1.0" encoding="utf-8"?>
<a:tblStyleLst xmlns:a="http://schemas.openxmlformats.org/drawingml/2006/main"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p="http://schemas.openxmlformats.org/presentationml/2006/main" xmlns:s="http://schemas.openxmlformats.org/officeDocument/2006/sharedTypes" xmlns:r="http://schemas.openxmlformats.org/officeDocument/2006/relationships" xmlns:dgm="http://schemas.openxmlformats.org/drawingml/2006/diagram" xmlns:wpc="http://schemas.microsoft.com/office/word/2010/wordprocessingCanvas" def="{5C22544A-7EE6-4342-B048-85BDC9FD1C3A}">
  <a:tblStyle styleId="{5C22544A-7EE6-4342-B048-85BDC9FD1C3A}" styleName="Estilo Médio 2 - Ênfase 1">
    <a:wholeTbl>
      <a:tcTxStyle>
        <a:fontRef idx="minor">
          <a:srgbClr val="000000"/>
        </a:fontRef>
        <a:schemeClr val="dk1"/>
      </a:tcTxStyle>
      <a:tcStyle>
        <a:tcBdr>
          <a:left>
            <a:ln cmpd="sng" w="12700">
              <a:solidFill>
                <a:schemeClr val="lt1"/>
              </a:solidFill>
            </a:ln>
          </a:left>
          <a:right>
            <a:ln cmpd="sng" w="12700">
              <a:solidFill>
                <a:schemeClr val="lt1"/>
              </a:solidFill>
            </a:ln>
          </a:right>
          <a:top>
            <a:ln cmpd="sng" w="12700">
              <a:solidFill>
                <a:schemeClr val="lt1"/>
              </a:solidFill>
            </a:ln>
          </a:top>
          <a:bottom>
            <a:ln cmpd="sng" w="12700">
              <a:solidFill>
                <a:schemeClr val="lt1"/>
              </a:solidFill>
            </a:ln>
          </a:bottom>
          <a:insideH>
            <a:ln cmpd="sng" w="12700">
              <a:solidFill>
                <a:schemeClr val="lt1"/>
              </a:solidFill>
            </a:ln>
          </a:insideH>
          <a:insideV>
            <a:ln cmpd="sng"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srgbClr val="00000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rgbClr val="00000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srgbClr val="000000"/>
        </a:fontRef>
        <a:schemeClr val="lt1"/>
      </a:tcTxStyle>
      <a:tcStyle>
        <a:tcBdr>
          <a:top>
            <a:ln cmpd="sng"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srgbClr val="000000"/>
        </a:fontRef>
        <a:schemeClr val="lt1"/>
      </a:tcTxStyle>
      <a:tcStyle>
        <a:tcBdr>
          <a:bottom>
            <a:ln cmpd="sng"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normalViewPr>
    <p:restoredLeft autoAdjust="0" sz="15521"/>
    <p:restoredTop sz="94660"/>
  </p:normalViewPr>
  <p:slideViewPr>
    <p:cSldViewPr>
      <p:cViewPr varScale="1">
        <p:sca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sx d="100" n="70"/>
          <a:sy d="100" n="70"/>
        </p:scale>
        <p:origin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x="1386" y="72"/>
      </p:cViewPr>
      <p:guideLst>
        <p:guide orient="horz" pos="2160"/>
        <p:guide pos="2880"/>
      </p:guideLst>
    </p:cSldViewPr>
  </p:slideViewPr>
  <p:notesTextViewPr>
    <p:cViewPr>
      <p:sca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sx d="1" n="1"/>
        <a:sy d="1" n="1"/>
      </p:scale>
      <p:origin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x="0" y="0"/>
    </p:cViewPr>
  </p:notesTextViewPr>
  <p:gridSpacing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viewProps" Target="viewProps.xml"/><Relationship Id="rId21" Type="http://schemas.openxmlformats.org/officeDocument/2006/relationships/customXml" Target="../customXml/item2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tableStyles" Target="tableStyles.xml"/><Relationship Id="rId16" Type="http://schemas.openxmlformats.org/officeDocument/2006/relationships/slide" Target="slides/slide10.xml"/><Relationship Id="rId20" Type="http://schemas.openxmlformats.org/officeDocument/2006/relationships/customXml" Target="../customXml/item1.xml"/><Relationship Id="rId1" Type="http://schemas.openxmlformats.org/officeDocument/2006/relationships/presProps" Target="presProps.xml"/><Relationship Id="rId6" Type="http://schemas.openxmlformats.org/officeDocument/2006/relationships/handoutMaster" Target="handoutMasters/handoutMaster1.xml"/><Relationship Id="rId11" Type="http://schemas.openxmlformats.org/officeDocument/2006/relationships/slide" Target="slides/slide5.xml"/><Relationship Id="rId5" Type="http://schemas.openxmlformats.org/officeDocument/2006/relationships/notesMaster" Target="notesMasters/notesMaster1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customXml" Target="../customXml/item3.xml"/></Relationships>
</file>

<file path=ppt/handoutMasters/_rels/handoutMaster1.xml.rels><?xml version="1.0" standalone="yes" ?><Relationships xmlns="http://schemas.openxmlformats.org/package/2006/relationships"><Relationship Id="rId1" Target="../theme/theme3.xml" Type="http://schemas.openxmlformats.org/officeDocument/2006/relationships/theme"></Relationship></Relationships>
</file>

<file path=ppt/handoutMasters/handoutMaster1.xml><?xml version="1.0" encoding="utf-8"?>
<p:handoutMaster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bg>
      <p:bgRef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x="1001">
        <a:schemeClr val="bg1"/>
      </p:bgRef>
    </p:bg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Espaço Reservado para Cabeçalho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sz="quarter" type="hd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0"/>
            <a:ext cx="2955290" cy="495935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45720" lIns="91440" rIns="91440" rtlCol="0" tIns="45720" vert="horz"/>
          <a:lstStyle>
            <a:lvl1pPr algn="l">
              <a:defRPr sz="1200">
                <a:uFillTx/>
              </a:defRPr>
            </a:lvl1pPr>
          </a:lstStyle>
          <a:p>
            <a:endParaRPr lang="pt-BR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Espaço Reservado para Data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sz="quarter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863032" y="0"/>
            <a:ext cx="2955290" cy="495935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45720" lIns="91440" rIns="91440" rtlCol="0" tIns="45720" vert="horz"/>
          <a:lstStyle>
            <a:lvl1pPr algn="r">
              <a:defRPr sz="1200">
                <a:uFillTx/>
              </a:defRPr>
            </a:lvl1pPr>
          </a:lstStyle>
          <a:p>
            <a:fld id="{D9522B8E-2DB4-4D39-BE4B-8EB0DA6914CB}" type="datetimeFigureOut">
              <a:rPr lang="pt-BR" smtClean="0">
                <a:uFillTx/>
              </a:rPr>
              <a:t>15/05/2020</a:t>
            </a:fld>
            <a:endParaRPr lang="pt-BR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Espaço Reservado para Rodapé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2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9421044"/>
            <a:ext cx="2955290" cy="495935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 bIns="45720" lIns="91440" rIns="91440" rtlCol="0" tIns="45720" vert="horz"/>
          <a:lstStyle>
            <a:lvl1pPr algn="l">
              <a:defRPr sz="1200">
                <a:uFillTx/>
              </a:defRPr>
            </a:lvl1pPr>
          </a:lstStyle>
          <a:p>
            <a:endParaRPr lang="pt-BR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Espaço Reservado para Número de Slide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3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863032" y="9421044"/>
            <a:ext cx="2955290" cy="495935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 bIns="45720" lIns="91440" rIns="91440" rtlCol="0" tIns="45720" vert="horz"/>
          <a:lstStyle>
            <a:lvl1pPr algn="r">
              <a:defRPr sz="1200">
                <a:uFillTx/>
              </a:defRPr>
            </a:lvl1pPr>
          </a:lstStyle>
          <a:p>
            <a:fld id="{510AF0F9-B3EF-4CBE-854A-49676B9A6E73}" type="slidenum">
              <a:rPr lang="pt-BR" smtClean="0">
                <a:uFillTx/>
              </a:rPr>
              <a:t>‹nº›</a:t>
            </a:fld>
            <a:endParaRPr lang="pt-BR">
              <a:uFillTx/>
            </a:endParaRPr>
          </a:p>
        </p:txBody>
      </p:sp>
    </p:spTree>
  </p:cSld>
  <p:clrMap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accent1="accent1" accent2="accent2" accent3="accent3" accent4="accent4" accent5="accent5" accent6="accent6" bg1="lt1" bg2="lt2" folHlink="folHlink" hlink="hlink" tx1="dk1" tx2="dk2"/>
  <p:hf dt="0" ftr="0" hdr="0" sldNum="0"/>
</p:handoutMaster>
</file>

<file path=ppt/notesMasters/_rels/notesMaster1.xml.rels><?xml version="1.0" standalone="yes" ?><Relationships xmlns="http://schemas.openxmlformats.org/package/2006/relationships"><Relationship Id="rId1" Target="../theme/theme2.xml" Type="http://schemas.openxmlformats.org/officeDocument/2006/relationships/theme"></Relationship></Relationships>
</file>

<file path=ppt/notesMasters/notesMaster1.xml><?xml version="1.0" encoding="utf-8"?>
<p:notesMaster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bg>
      <p:bgRef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x="1001">
        <a:schemeClr val="bg1"/>
      </p:bgRef>
    </p:bg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Espaço Reservado para Cabeçalho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sz="quarter" type="hd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0"/>
            <a:ext cx="2955290" cy="495935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45720" lIns="91440" rIns="91440" rtlCol="0" tIns="45720" vert="horz"/>
          <a:lstStyle>
            <a:lvl1pPr algn="l">
              <a:defRPr sz="1200">
                <a:uFillTx/>
              </a:defRPr>
            </a:lvl1pPr>
          </a:lstStyle>
          <a:p>
            <a:endParaRPr lang="pt-BR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Espaço Reservado para Data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863032" y="0"/>
            <a:ext cx="2955290" cy="495935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45720" lIns="91440" rIns="91440" rtlCol="0" tIns="45720" vert="horz"/>
          <a:lstStyle>
            <a:lvl1pPr algn="r">
              <a:defRPr sz="1200">
                <a:uFillTx/>
              </a:defRPr>
            </a:lvl1pPr>
          </a:lstStyle>
          <a:p>
            <a:fld id="{135C8FAF-076D-49B5-BE28-812322977251}" type="datetimeFigureOut">
              <a:rPr lang="pt-BR" smtClean="0">
                <a:uFillTx/>
              </a:rPr>
              <a:t>15/05/2020</a:t>
            </a:fld>
            <a:endParaRPr lang="pt-BR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Espaço Reservado para Imagem de Slide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spect="1" noGrp="1" noRot="1"/>
          </p:cNvSpPr>
          <p:nvPr>
            <p:ph idx="2" type="sldImg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30275" y="744538"/>
            <a:ext cx="4959350" cy="3719512"/>
          </a:xfrm>
          <a:prstGeom prst="rect">
            <a:avLst/>
          </a:prstGeom>
          <a:noFill/>
          <a:ln w="12700">
            <a:solidFill>
              <a:srgbClr val="000000"/>
            </a:solidFill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bIns="45720" lIns="91440" rIns="91440" rtlCol="0" tIns="45720" vert="horz"/>
          <a:lstStyle/>
          <a:p>
            <a:endParaRPr lang="pt-BR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Espaço Reservado para Anotações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3" sz="quarter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81990" y="4711383"/>
            <a:ext cx="5455920" cy="4463415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45720" lIns="91440" rIns="91440" rtlCol="0" tIns="45720" vert="horz"/>
          <a:lstStyle/>
          <a:p>
            <a:pPr lvl="0"/>
            <a:r>
              <a:rPr lang="pt-BR" smtClean="0">
                <a:uFillTx/>
              </a:rPr>
              <a:t>Clique para editar o texto mestre</a:t>
            </a:r>
          </a:p>
          <a:p>
            <a:pPr lvl="1"/>
            <a:r>
              <a:rPr lang="pt-BR" smtClean="0">
                <a:uFillTx/>
              </a:rPr>
              <a:t>Segundo nível</a:t>
            </a:r>
          </a:p>
          <a:p>
            <a:pPr lvl="2"/>
            <a:r>
              <a:rPr lang="pt-BR" smtClean="0">
                <a:uFillTx/>
              </a:rPr>
              <a:t>Terceiro nível</a:t>
            </a:r>
          </a:p>
          <a:p>
            <a:pPr lvl="3"/>
            <a:r>
              <a:rPr lang="pt-BR" smtClean="0">
                <a:uFillTx/>
              </a:rPr>
              <a:t>Quarto nível</a:t>
            </a:r>
          </a:p>
          <a:p>
            <a:pPr lvl="4"/>
            <a:r>
              <a:rPr lang="pt-BR" smtClean="0">
                <a:uFillTx/>
              </a:rPr>
              <a:t>Quinto nível</a:t>
            </a:r>
            <a:endParaRPr lang="pt-BR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Espaço Reservado para Rodapé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4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9421044"/>
            <a:ext cx="2955290" cy="495935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 bIns="45720" lIns="91440" rIns="91440" rtlCol="0" tIns="45720" vert="horz"/>
          <a:lstStyle>
            <a:lvl1pPr algn="l">
              <a:defRPr sz="1200">
                <a:uFillTx/>
              </a:defRPr>
            </a:lvl1pPr>
          </a:lstStyle>
          <a:p>
            <a:endParaRPr lang="pt-BR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Espaço Reservado para Número de Slide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5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863032" y="9421044"/>
            <a:ext cx="2955290" cy="495935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 bIns="45720" lIns="91440" rIns="91440" rtlCol="0" tIns="45720" vert="horz"/>
          <a:lstStyle>
            <a:lvl1pPr algn="r">
              <a:defRPr sz="1200">
                <a:uFillTx/>
              </a:defRPr>
            </a:lvl1pPr>
          </a:lstStyle>
          <a:p>
            <a:fld id="{9922FD40-DB41-48DB-BAAA-88698ECC6178}" type="slidenum">
              <a:rPr lang="pt-BR" smtClean="0">
                <a:uFillTx/>
              </a:rPr>
              <a:t>‹nº›</a:t>
            </a:fld>
            <a:endParaRPr lang="pt-BR">
              <a:uFillTx/>
            </a:endParaRPr>
          </a:p>
        </p:txBody>
      </p:sp>
    </p:spTree>
  </p:cSld>
  <p:clrMap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accent1="accent1" accent2="accent2" accent3="accent3" accent4="accent4" accent5="accent5" accent6="accent6" bg1="lt1" bg2="lt2" folHlink="folHlink" hlink="hlink" tx1="dk1" tx2="dk2"/>
  <p:hf dt="0" ftr="0" hdr="0" sldNum="0"/>
  <p:notes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lvl1pPr algn="l" defTabSz="914400" eaLnBrk="1" hangingPunct="1" latinLnBrk="0" marL="0" rtl="0">
      <a:defRPr kern="1200" sz="1200">
        <a:solidFill>
          <a:schemeClr val="tx1"/>
        </a:solidFill>
        <a:uFillTx/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200">
        <a:solidFill>
          <a:schemeClr val="tx1"/>
        </a:solidFill>
        <a:uFillTx/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200">
        <a:solidFill>
          <a:schemeClr val="tx1"/>
        </a:solidFill>
        <a:uFillTx/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200">
        <a:solidFill>
          <a:schemeClr val="tx1"/>
        </a:solidFill>
        <a:uFillTx/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200">
        <a:solidFill>
          <a:schemeClr val="tx1"/>
        </a:solidFill>
        <a:uFillTx/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200">
        <a:solidFill>
          <a:schemeClr val="tx1"/>
        </a:solidFill>
        <a:uFillTx/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200">
        <a:solidFill>
          <a:schemeClr val="tx1"/>
        </a:solidFill>
        <a:uFillTx/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200">
        <a:solidFill>
          <a:schemeClr val="tx1"/>
        </a:solidFill>
        <a:uFillTx/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200">
        <a:solidFill>
          <a:schemeClr val="tx1"/>
        </a:solidFill>
        <a:uFillTx/>
        <a:latin typeface="+mn-lt"/>
        <a:ea typeface="+mn-ea"/>
        <a:cs typeface="+mn-cs"/>
      </a:defRPr>
    </a:lvl9pPr>
  </p:notesStyle>
</p:notesMaster>
</file>

<file path=ppt/notesSlides/_rels/notesSlide1.xml.rels><?xml version="1.0" standalone="yes" ?><Relationships xmlns="http://schemas.openxmlformats.org/package/2006/relationships"><Relationship Id="rId1" Target="../slides/slide1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notesSlide1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Espaço Reservado para Imagem de Slid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spect="1" noGrp="1" noRot="1"/>
          </p:cNvSpPr>
          <p:nvPr>
            <p:ph type="sldImg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Espaço Reservado para Anotações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pt-BR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notes>
</file>

<file path=ppt/slideLayouts/_rels/slideLayout1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10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11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2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3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4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5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6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7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8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9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slideLayout1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title">
  <p:cSld name="Slide de título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ítulo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ctr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85800" y="2130425"/>
            <a:ext cx="7772400" cy="1470025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lang="pt-BR" smtClean="0">
                <a:uFillTx/>
              </a:rPr>
              <a:t>Clique para editar o título mestre</a:t>
            </a:r>
            <a:endParaRPr lang="pt-BR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Subtítulo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sub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371600" y="3886200"/>
            <a:ext cx="6400800" cy="17526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 algn="ctr" indent="0" marL="0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1pPr>
            <a:lvl2pPr algn="ctr" indent="0" marL="457200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algn="ctr" indent="0" marL="914400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algn="ctr" indent="0" marL="1371600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algn="ctr" indent="0" marL="1828800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algn="ctr" indent="0" marL="2286000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algn="ctr" indent="0" marL="2743200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algn="ctr" indent="0" marL="3200400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algn="ctr" indent="0" marL="3657600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r>
              <a:rPr lang="pt-BR" smtClean="0">
                <a:uFillTx/>
              </a:rPr>
              <a:t>Clique para editar o estilo do subtítulo mestre</a:t>
            </a:r>
            <a:endParaRPr lang="pt-BR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Espaço Reservado para Data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E0C5EE28-E112-4F20-B7A0-B7744C8D50B4}" type="datetimeFigureOut">
              <a:rPr lang="pt-BR" smtClean="0">
                <a:uFillTx/>
              </a:rPr>
              <a:t>15/05/2020</a:t>
            </a:fld>
            <a:endParaRPr lang="pt-BR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Espaço Reservado para Rodapé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pt-BR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Espaço Reservado para Número de Slide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B0F43C1D-1841-4FC3-91AC-F8164F332770}" type="slidenum">
              <a:rPr lang="pt-BR" smtClean="0">
                <a:uFillTx/>
              </a:rPr>
              <a:t>‹nº›</a:t>
            </a:fld>
            <a:endParaRPr lang="pt-BR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10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vertTx">
  <p:cSld name="Título e texto vertical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ítulo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lang="pt-BR" smtClean="0">
                <a:uFillTx/>
              </a:rPr>
              <a:t>Clique para editar o título mestre</a:t>
            </a:r>
            <a:endParaRPr lang="pt-BR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Espaço Reservado para Texto Vertical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orient="vert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vert="eaVert"/>
          <a:lstStyle/>
          <a:p>
            <a:pPr lvl="0"/>
            <a:r>
              <a:rPr lang="pt-BR" smtClean="0">
                <a:uFillTx/>
              </a:rPr>
              <a:t>Clique para editar o texto mestre</a:t>
            </a:r>
          </a:p>
          <a:p>
            <a:pPr lvl="1"/>
            <a:r>
              <a:rPr lang="pt-BR" smtClean="0">
                <a:uFillTx/>
              </a:rPr>
              <a:t>Segundo nível</a:t>
            </a:r>
          </a:p>
          <a:p>
            <a:pPr lvl="2"/>
            <a:r>
              <a:rPr lang="pt-BR" smtClean="0">
                <a:uFillTx/>
              </a:rPr>
              <a:t>Terceiro nível</a:t>
            </a:r>
          </a:p>
          <a:p>
            <a:pPr lvl="3"/>
            <a:r>
              <a:rPr lang="pt-BR" smtClean="0">
                <a:uFillTx/>
              </a:rPr>
              <a:t>Quarto nível</a:t>
            </a:r>
          </a:p>
          <a:p>
            <a:pPr lvl="4"/>
            <a:r>
              <a:rPr lang="pt-BR" smtClean="0">
                <a:uFillTx/>
              </a:rPr>
              <a:t>Quinto nível</a:t>
            </a:r>
            <a:endParaRPr lang="pt-BR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Espaço Reservado para Data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E0C5EE28-E112-4F20-B7A0-B7744C8D50B4}" type="datetimeFigureOut">
              <a:rPr lang="pt-BR" smtClean="0">
                <a:uFillTx/>
              </a:rPr>
              <a:t>15/05/2020</a:t>
            </a:fld>
            <a:endParaRPr lang="pt-BR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Espaço Reservado para Rodapé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pt-BR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Espaço Reservado para Número de Slide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B0F43C1D-1841-4FC3-91AC-F8164F332770}" type="slidenum">
              <a:rPr lang="pt-BR" smtClean="0">
                <a:uFillTx/>
              </a:rPr>
              <a:t>‹nº›</a:t>
            </a:fld>
            <a:endParaRPr lang="pt-BR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11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vertTitleAndTx">
  <p:cSld name="Título e texto verticais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ítulo Vertical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orient="vert"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629400" y="274638"/>
            <a:ext cx="2057400" cy="5851525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vert="eaVert"/>
          <a:lstStyle/>
          <a:p>
            <a:r>
              <a:rPr lang="pt-BR" smtClean="0">
                <a:uFillTx/>
              </a:rPr>
              <a:t>Clique para editar o título mestre</a:t>
            </a:r>
            <a:endParaRPr lang="pt-BR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Espaço Reservado para Texto Vertical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orient="vert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274638"/>
            <a:ext cx="6019800" cy="5851525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vert="eaVert"/>
          <a:lstStyle/>
          <a:p>
            <a:pPr lvl="0"/>
            <a:r>
              <a:rPr lang="pt-BR" smtClean="0">
                <a:uFillTx/>
              </a:rPr>
              <a:t>Clique para editar o texto mestre</a:t>
            </a:r>
          </a:p>
          <a:p>
            <a:pPr lvl="1"/>
            <a:r>
              <a:rPr lang="pt-BR" smtClean="0">
                <a:uFillTx/>
              </a:rPr>
              <a:t>Segundo nível</a:t>
            </a:r>
          </a:p>
          <a:p>
            <a:pPr lvl="2"/>
            <a:r>
              <a:rPr lang="pt-BR" smtClean="0">
                <a:uFillTx/>
              </a:rPr>
              <a:t>Terceiro nível</a:t>
            </a:r>
          </a:p>
          <a:p>
            <a:pPr lvl="3"/>
            <a:r>
              <a:rPr lang="pt-BR" smtClean="0">
                <a:uFillTx/>
              </a:rPr>
              <a:t>Quarto nível</a:t>
            </a:r>
          </a:p>
          <a:p>
            <a:pPr lvl="4"/>
            <a:r>
              <a:rPr lang="pt-BR" smtClean="0">
                <a:uFillTx/>
              </a:rPr>
              <a:t>Quinto nível</a:t>
            </a:r>
            <a:endParaRPr lang="pt-BR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Espaço Reservado para Data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E0C5EE28-E112-4F20-B7A0-B7744C8D50B4}" type="datetimeFigureOut">
              <a:rPr lang="pt-BR" smtClean="0">
                <a:uFillTx/>
              </a:rPr>
              <a:t>15/05/2020</a:t>
            </a:fld>
            <a:endParaRPr lang="pt-BR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Espaço Reservado para Rodapé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pt-BR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Espaço Reservado para Número de Slide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B0F43C1D-1841-4FC3-91AC-F8164F332770}" type="slidenum">
              <a:rPr lang="pt-BR" smtClean="0">
                <a:uFillTx/>
              </a:rPr>
              <a:t>‹nº›</a:t>
            </a:fld>
            <a:endParaRPr lang="pt-BR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2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obj">
  <p:cSld name="Título e conteúdo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ítulo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lang="pt-BR" smtClean="0">
                <a:uFillTx/>
              </a:rPr>
              <a:t>Clique para editar o título mestre</a:t>
            </a:r>
            <a:endParaRPr lang="pt-BR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Espaço Reservado para Conteúdo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lvl="0"/>
            <a:r>
              <a:rPr lang="pt-BR" smtClean="0">
                <a:uFillTx/>
              </a:rPr>
              <a:t>Clique para editar o texto mestre</a:t>
            </a:r>
          </a:p>
          <a:p>
            <a:pPr lvl="1"/>
            <a:r>
              <a:rPr lang="pt-BR" smtClean="0">
                <a:uFillTx/>
              </a:rPr>
              <a:t>Segundo nível</a:t>
            </a:r>
          </a:p>
          <a:p>
            <a:pPr lvl="2"/>
            <a:r>
              <a:rPr lang="pt-BR" smtClean="0">
                <a:uFillTx/>
              </a:rPr>
              <a:t>Terceiro nível</a:t>
            </a:r>
          </a:p>
          <a:p>
            <a:pPr lvl="3"/>
            <a:r>
              <a:rPr lang="pt-BR" smtClean="0">
                <a:uFillTx/>
              </a:rPr>
              <a:t>Quarto nível</a:t>
            </a:r>
          </a:p>
          <a:p>
            <a:pPr lvl="4"/>
            <a:r>
              <a:rPr lang="pt-BR" smtClean="0">
                <a:uFillTx/>
              </a:rPr>
              <a:t>Quinto nível</a:t>
            </a:r>
            <a:endParaRPr lang="pt-BR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Espaço Reservado para Data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E0C5EE28-E112-4F20-B7A0-B7744C8D50B4}" type="datetimeFigureOut">
              <a:rPr lang="pt-BR" smtClean="0">
                <a:uFillTx/>
              </a:rPr>
              <a:t>15/05/2020</a:t>
            </a:fld>
            <a:endParaRPr lang="pt-BR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Espaço Reservado para Rodapé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pt-BR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Espaço Reservado para Número de Slide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B0F43C1D-1841-4FC3-91AC-F8164F332770}" type="slidenum">
              <a:rPr lang="pt-BR" smtClean="0">
                <a:uFillTx/>
              </a:rPr>
              <a:t>‹nº›</a:t>
            </a:fld>
            <a:endParaRPr lang="pt-BR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3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secHead">
  <p:cSld name="Cabeçalho da Seção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ítulo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22313" y="4406900"/>
            <a:ext cx="7772400" cy="1362075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/>
          <a:lstStyle>
            <a:lvl1pPr algn="l">
              <a:defRPr b="1" cap="all" sz="4000">
                <a:uFillTx/>
              </a:defRPr>
            </a:lvl1pPr>
          </a:lstStyle>
          <a:p>
            <a:r>
              <a:rPr lang="pt-BR" smtClean="0">
                <a:uFillTx/>
              </a:rPr>
              <a:t>Clique para editar o título mestre</a:t>
            </a:r>
            <a:endParaRPr lang="pt-BR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Espaço Reservado para Texto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22313" y="2906713"/>
            <a:ext cx="7772400" cy="1500187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/>
          <a:lstStyle>
            <a:lvl1pPr indent="0" marL="0">
              <a:buNone/>
              <a:defRPr sz="2000">
                <a:solidFill>
                  <a:schemeClr val="tx1">
                    <a:tint val="75000"/>
                  </a:schemeClr>
                </a:solidFill>
                <a:uFillTx/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pPr lvl="0"/>
            <a:r>
              <a:rPr lang="pt-BR" smtClean="0">
                <a:uFillTx/>
              </a:rPr>
              <a:t>Clique para editar o texto mestre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Espaço Reservado para Data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E0C5EE28-E112-4F20-B7A0-B7744C8D50B4}" type="datetimeFigureOut">
              <a:rPr lang="pt-BR" smtClean="0">
                <a:uFillTx/>
              </a:rPr>
              <a:t>15/05/2020</a:t>
            </a:fld>
            <a:endParaRPr lang="pt-BR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Espaço Reservado para Rodapé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pt-BR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Espaço Reservado para Número de Slide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B0F43C1D-1841-4FC3-91AC-F8164F332770}" type="slidenum">
              <a:rPr lang="pt-BR" smtClean="0">
                <a:uFillTx/>
              </a:rPr>
              <a:t>‹nº›</a:t>
            </a:fld>
            <a:endParaRPr lang="pt-BR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4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twoObj">
  <p:cSld name="Duas Partes de Conteúdo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ítulo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lang="pt-BR" smtClean="0">
                <a:uFillTx/>
              </a:rPr>
              <a:t>Clique para editar o título mestre</a:t>
            </a:r>
            <a:endParaRPr lang="pt-BR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Espaço Reservado para Conteúdo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sz="half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1600200"/>
            <a:ext cx="4038600" cy="4525963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>
              <a:defRPr sz="2800">
                <a:uFillTx/>
              </a:defRPr>
            </a:lvl1pPr>
            <a:lvl2pPr>
              <a:defRPr sz="2400">
                <a:uFillTx/>
              </a:defRPr>
            </a:lvl2pPr>
            <a:lvl3pPr>
              <a:defRPr sz="2000">
                <a:uFillTx/>
              </a:defRPr>
            </a:lvl3pPr>
            <a:lvl4pPr>
              <a:defRPr sz="1800">
                <a:uFillTx/>
              </a:defRPr>
            </a:lvl4pPr>
            <a:lvl5pPr>
              <a:defRPr sz="1800">
                <a:uFillTx/>
              </a:defRPr>
            </a:lvl5pPr>
            <a:lvl6pPr>
              <a:defRPr sz="1800">
                <a:uFillTx/>
              </a:defRPr>
            </a:lvl6pPr>
            <a:lvl7pPr>
              <a:defRPr sz="1800">
                <a:uFillTx/>
              </a:defRPr>
            </a:lvl7pPr>
            <a:lvl8pPr>
              <a:defRPr sz="1800">
                <a:uFillTx/>
              </a:defRPr>
            </a:lvl8pPr>
            <a:lvl9pPr>
              <a:defRPr sz="1800">
                <a:uFillTx/>
              </a:defRPr>
            </a:lvl9pPr>
          </a:lstStyle>
          <a:p>
            <a:pPr lvl="0"/>
            <a:r>
              <a:rPr lang="pt-BR" smtClean="0">
                <a:uFillTx/>
              </a:rPr>
              <a:t>Clique para editar o texto mestre</a:t>
            </a:r>
          </a:p>
          <a:p>
            <a:pPr lvl="1"/>
            <a:r>
              <a:rPr lang="pt-BR" smtClean="0">
                <a:uFillTx/>
              </a:rPr>
              <a:t>Segundo nível</a:t>
            </a:r>
          </a:p>
          <a:p>
            <a:pPr lvl="2"/>
            <a:r>
              <a:rPr lang="pt-BR" smtClean="0">
                <a:uFillTx/>
              </a:rPr>
              <a:t>Terceiro nível</a:t>
            </a:r>
          </a:p>
          <a:p>
            <a:pPr lvl="3"/>
            <a:r>
              <a:rPr lang="pt-BR" smtClean="0">
                <a:uFillTx/>
              </a:rPr>
              <a:t>Quarto nível</a:t>
            </a:r>
          </a:p>
          <a:p>
            <a:pPr lvl="4"/>
            <a:r>
              <a:rPr lang="pt-BR" smtClean="0">
                <a:uFillTx/>
              </a:rPr>
              <a:t>Quinto nível</a:t>
            </a:r>
            <a:endParaRPr lang="pt-BR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Espaço Reservado para Conteúdo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2" sz="half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648200" y="1600200"/>
            <a:ext cx="4038600" cy="4525963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>
              <a:defRPr sz="2800">
                <a:uFillTx/>
              </a:defRPr>
            </a:lvl1pPr>
            <a:lvl2pPr>
              <a:defRPr sz="2400">
                <a:uFillTx/>
              </a:defRPr>
            </a:lvl2pPr>
            <a:lvl3pPr>
              <a:defRPr sz="2000">
                <a:uFillTx/>
              </a:defRPr>
            </a:lvl3pPr>
            <a:lvl4pPr>
              <a:defRPr sz="1800">
                <a:uFillTx/>
              </a:defRPr>
            </a:lvl4pPr>
            <a:lvl5pPr>
              <a:defRPr sz="1800">
                <a:uFillTx/>
              </a:defRPr>
            </a:lvl5pPr>
            <a:lvl6pPr>
              <a:defRPr sz="1800">
                <a:uFillTx/>
              </a:defRPr>
            </a:lvl6pPr>
            <a:lvl7pPr>
              <a:defRPr sz="1800">
                <a:uFillTx/>
              </a:defRPr>
            </a:lvl7pPr>
            <a:lvl8pPr>
              <a:defRPr sz="1800">
                <a:uFillTx/>
              </a:defRPr>
            </a:lvl8pPr>
            <a:lvl9pPr>
              <a:defRPr sz="1800">
                <a:uFillTx/>
              </a:defRPr>
            </a:lvl9pPr>
          </a:lstStyle>
          <a:p>
            <a:pPr lvl="0"/>
            <a:r>
              <a:rPr lang="pt-BR" smtClean="0">
                <a:uFillTx/>
              </a:rPr>
              <a:t>Clique para editar o texto mestre</a:t>
            </a:r>
          </a:p>
          <a:p>
            <a:pPr lvl="1"/>
            <a:r>
              <a:rPr lang="pt-BR" smtClean="0">
                <a:uFillTx/>
              </a:rPr>
              <a:t>Segundo nível</a:t>
            </a:r>
          </a:p>
          <a:p>
            <a:pPr lvl="2"/>
            <a:r>
              <a:rPr lang="pt-BR" smtClean="0">
                <a:uFillTx/>
              </a:rPr>
              <a:t>Terceiro nível</a:t>
            </a:r>
          </a:p>
          <a:p>
            <a:pPr lvl="3"/>
            <a:r>
              <a:rPr lang="pt-BR" smtClean="0">
                <a:uFillTx/>
              </a:rPr>
              <a:t>Quarto nível</a:t>
            </a:r>
          </a:p>
          <a:p>
            <a:pPr lvl="4"/>
            <a:r>
              <a:rPr lang="pt-BR" smtClean="0">
                <a:uFillTx/>
              </a:rPr>
              <a:t>Quinto nível</a:t>
            </a:r>
            <a:endParaRPr lang="pt-BR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Espaço Reservado para Data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E0C5EE28-E112-4F20-B7A0-B7744C8D50B4}" type="datetimeFigureOut">
              <a:rPr lang="pt-BR" smtClean="0">
                <a:uFillTx/>
              </a:rPr>
              <a:t>15/05/2020</a:t>
            </a:fld>
            <a:endParaRPr lang="pt-BR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Espaço Reservado para Rodapé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pt-BR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Espaço Reservado para Número de Slide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B0F43C1D-1841-4FC3-91AC-F8164F332770}" type="slidenum">
              <a:rPr lang="pt-BR" smtClean="0">
                <a:uFillTx/>
              </a:rPr>
              <a:t>‹nº›</a:t>
            </a:fld>
            <a:endParaRPr lang="pt-BR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5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twoTxTwoObj">
  <p:cSld name="Comparação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ítulo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>
              <a:defRPr>
                <a:uFillTx/>
              </a:defRPr>
            </a:lvl1pPr>
          </a:lstStyle>
          <a:p>
            <a:r>
              <a:rPr lang="pt-BR" smtClean="0">
                <a:uFillTx/>
              </a:rPr>
              <a:t>Clique para editar o título mestre</a:t>
            </a:r>
            <a:endParaRPr lang="pt-BR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Espaço Reservado para Texto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1535113"/>
            <a:ext cx="4040188" cy="639762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/>
          <a:lstStyle>
            <a:lvl1pPr indent="0" marL="0">
              <a:buNone/>
              <a:defRPr b="1" sz="2400">
                <a:uFillTx/>
              </a:defRPr>
            </a:lvl1pPr>
            <a:lvl2pPr indent="0" marL="457200">
              <a:buNone/>
              <a:defRPr b="1" sz="2000">
                <a:uFillTx/>
              </a:defRPr>
            </a:lvl2pPr>
            <a:lvl3pPr indent="0" marL="914400">
              <a:buNone/>
              <a:defRPr b="1" sz="1800">
                <a:uFillTx/>
              </a:defRPr>
            </a:lvl3pPr>
            <a:lvl4pPr indent="0" marL="1371600">
              <a:buNone/>
              <a:defRPr b="1" sz="1600">
                <a:uFillTx/>
              </a:defRPr>
            </a:lvl4pPr>
            <a:lvl5pPr indent="0" marL="1828800">
              <a:buNone/>
              <a:defRPr b="1" sz="1600">
                <a:uFillTx/>
              </a:defRPr>
            </a:lvl5pPr>
            <a:lvl6pPr indent="0" marL="2286000">
              <a:buNone/>
              <a:defRPr b="1" sz="1600">
                <a:uFillTx/>
              </a:defRPr>
            </a:lvl6pPr>
            <a:lvl7pPr indent="0" marL="2743200">
              <a:buNone/>
              <a:defRPr b="1" sz="1600">
                <a:uFillTx/>
              </a:defRPr>
            </a:lvl7pPr>
            <a:lvl8pPr indent="0" marL="3200400">
              <a:buNone/>
              <a:defRPr b="1" sz="1600">
                <a:uFillTx/>
              </a:defRPr>
            </a:lvl8pPr>
            <a:lvl9pPr indent="0" marL="3657600">
              <a:buNone/>
              <a:defRPr b="1" sz="1600">
                <a:uFillTx/>
              </a:defRPr>
            </a:lvl9pPr>
          </a:lstStyle>
          <a:p>
            <a:pPr lvl="0"/>
            <a:r>
              <a:rPr lang="pt-BR" smtClean="0">
                <a:uFillTx/>
              </a:rPr>
              <a:t>Clique para editar o texto mestre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Espaço Reservado para Conteúdo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2" sz="half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2174875"/>
            <a:ext cx="4040188" cy="3951288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>
              <a:defRPr sz="2400">
                <a:uFillTx/>
              </a:defRPr>
            </a:lvl1pPr>
            <a:lvl2pPr>
              <a:defRPr sz="2000">
                <a:uFillTx/>
              </a:defRPr>
            </a:lvl2pPr>
            <a:lvl3pPr>
              <a:defRPr sz="1800">
                <a:uFillTx/>
              </a:defRPr>
            </a:lvl3pPr>
            <a:lvl4pPr>
              <a:defRPr sz="1600">
                <a:uFillTx/>
              </a:defRPr>
            </a:lvl4pPr>
            <a:lvl5pPr>
              <a:defRPr sz="1600">
                <a:uFillTx/>
              </a:defRPr>
            </a:lvl5pPr>
            <a:lvl6pPr>
              <a:defRPr sz="1600">
                <a:uFillTx/>
              </a:defRPr>
            </a:lvl6pPr>
            <a:lvl7pPr>
              <a:defRPr sz="1600">
                <a:uFillTx/>
              </a:defRPr>
            </a:lvl7pPr>
            <a:lvl8pPr>
              <a:defRPr sz="1600">
                <a:uFillTx/>
              </a:defRPr>
            </a:lvl8pPr>
            <a:lvl9pPr>
              <a:defRPr sz="1600">
                <a:uFillTx/>
              </a:defRPr>
            </a:lvl9pPr>
          </a:lstStyle>
          <a:p>
            <a:pPr lvl="0"/>
            <a:r>
              <a:rPr lang="pt-BR" smtClean="0">
                <a:uFillTx/>
              </a:rPr>
              <a:t>Clique para editar o texto mestre</a:t>
            </a:r>
          </a:p>
          <a:p>
            <a:pPr lvl="1"/>
            <a:r>
              <a:rPr lang="pt-BR" smtClean="0">
                <a:uFillTx/>
              </a:rPr>
              <a:t>Segundo nível</a:t>
            </a:r>
          </a:p>
          <a:p>
            <a:pPr lvl="2"/>
            <a:r>
              <a:rPr lang="pt-BR" smtClean="0">
                <a:uFillTx/>
              </a:rPr>
              <a:t>Terceiro nível</a:t>
            </a:r>
          </a:p>
          <a:p>
            <a:pPr lvl="3"/>
            <a:r>
              <a:rPr lang="pt-BR" smtClean="0">
                <a:uFillTx/>
              </a:rPr>
              <a:t>Quarto nível</a:t>
            </a:r>
          </a:p>
          <a:p>
            <a:pPr lvl="4"/>
            <a:r>
              <a:rPr lang="pt-BR" smtClean="0">
                <a:uFillTx/>
              </a:rPr>
              <a:t>Quinto nível</a:t>
            </a:r>
            <a:endParaRPr lang="pt-BR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Espaço Reservado para Texto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3" sz="quarter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645025" y="1535113"/>
            <a:ext cx="4041775" cy="639762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/>
          <a:lstStyle>
            <a:lvl1pPr indent="0" marL="0">
              <a:buNone/>
              <a:defRPr b="1" sz="2400">
                <a:uFillTx/>
              </a:defRPr>
            </a:lvl1pPr>
            <a:lvl2pPr indent="0" marL="457200">
              <a:buNone/>
              <a:defRPr b="1" sz="2000">
                <a:uFillTx/>
              </a:defRPr>
            </a:lvl2pPr>
            <a:lvl3pPr indent="0" marL="914400">
              <a:buNone/>
              <a:defRPr b="1" sz="1800">
                <a:uFillTx/>
              </a:defRPr>
            </a:lvl3pPr>
            <a:lvl4pPr indent="0" marL="1371600">
              <a:buNone/>
              <a:defRPr b="1" sz="1600">
                <a:uFillTx/>
              </a:defRPr>
            </a:lvl4pPr>
            <a:lvl5pPr indent="0" marL="1828800">
              <a:buNone/>
              <a:defRPr b="1" sz="1600">
                <a:uFillTx/>
              </a:defRPr>
            </a:lvl5pPr>
            <a:lvl6pPr indent="0" marL="2286000">
              <a:buNone/>
              <a:defRPr b="1" sz="1600">
                <a:uFillTx/>
              </a:defRPr>
            </a:lvl6pPr>
            <a:lvl7pPr indent="0" marL="2743200">
              <a:buNone/>
              <a:defRPr b="1" sz="1600">
                <a:uFillTx/>
              </a:defRPr>
            </a:lvl7pPr>
            <a:lvl8pPr indent="0" marL="3200400">
              <a:buNone/>
              <a:defRPr b="1" sz="1600">
                <a:uFillTx/>
              </a:defRPr>
            </a:lvl8pPr>
            <a:lvl9pPr indent="0" marL="3657600">
              <a:buNone/>
              <a:defRPr b="1" sz="1600">
                <a:uFillTx/>
              </a:defRPr>
            </a:lvl9pPr>
          </a:lstStyle>
          <a:p>
            <a:pPr lvl="0"/>
            <a:r>
              <a:rPr lang="pt-BR" smtClean="0">
                <a:uFillTx/>
              </a:rPr>
              <a:t>Clique para editar o texto mestre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Espaço Reservado para Conteúdo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4" sz="quarte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645025" y="2174875"/>
            <a:ext cx="4041775" cy="3951288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>
              <a:defRPr sz="2400">
                <a:uFillTx/>
              </a:defRPr>
            </a:lvl1pPr>
            <a:lvl2pPr>
              <a:defRPr sz="2000">
                <a:uFillTx/>
              </a:defRPr>
            </a:lvl2pPr>
            <a:lvl3pPr>
              <a:defRPr sz="1800">
                <a:uFillTx/>
              </a:defRPr>
            </a:lvl3pPr>
            <a:lvl4pPr>
              <a:defRPr sz="1600">
                <a:uFillTx/>
              </a:defRPr>
            </a:lvl4pPr>
            <a:lvl5pPr>
              <a:defRPr sz="1600">
                <a:uFillTx/>
              </a:defRPr>
            </a:lvl5pPr>
            <a:lvl6pPr>
              <a:defRPr sz="1600">
                <a:uFillTx/>
              </a:defRPr>
            </a:lvl6pPr>
            <a:lvl7pPr>
              <a:defRPr sz="1600">
                <a:uFillTx/>
              </a:defRPr>
            </a:lvl7pPr>
            <a:lvl8pPr>
              <a:defRPr sz="1600">
                <a:uFillTx/>
              </a:defRPr>
            </a:lvl8pPr>
            <a:lvl9pPr>
              <a:defRPr sz="1600">
                <a:uFillTx/>
              </a:defRPr>
            </a:lvl9pPr>
          </a:lstStyle>
          <a:p>
            <a:pPr lvl="0"/>
            <a:r>
              <a:rPr lang="pt-BR" smtClean="0">
                <a:uFillTx/>
              </a:rPr>
              <a:t>Clique para editar o texto mestre</a:t>
            </a:r>
          </a:p>
          <a:p>
            <a:pPr lvl="1"/>
            <a:r>
              <a:rPr lang="pt-BR" smtClean="0">
                <a:uFillTx/>
              </a:rPr>
              <a:t>Segundo nível</a:t>
            </a:r>
          </a:p>
          <a:p>
            <a:pPr lvl="2"/>
            <a:r>
              <a:rPr lang="pt-BR" smtClean="0">
                <a:uFillTx/>
              </a:rPr>
              <a:t>Terceiro nível</a:t>
            </a:r>
          </a:p>
          <a:p>
            <a:pPr lvl="3"/>
            <a:r>
              <a:rPr lang="pt-BR" smtClean="0">
                <a:uFillTx/>
              </a:rPr>
              <a:t>Quarto nível</a:t>
            </a:r>
          </a:p>
          <a:p>
            <a:pPr lvl="4"/>
            <a:r>
              <a:rPr lang="pt-BR" smtClean="0">
                <a:uFillTx/>
              </a:rPr>
              <a:t>Quinto nível</a:t>
            </a:r>
            <a:endParaRPr lang="pt-BR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Espaço Reservado para Data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E0C5EE28-E112-4F20-B7A0-B7744C8D50B4}" type="datetimeFigureOut">
              <a:rPr lang="pt-BR" smtClean="0">
                <a:uFillTx/>
              </a:rPr>
              <a:t>15/05/2020</a:t>
            </a:fld>
            <a:endParaRPr lang="pt-BR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Espaço Reservado para Rodapé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pt-BR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" name="Espaço Reservado para Número de Slide 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B0F43C1D-1841-4FC3-91AC-F8164F332770}" type="slidenum">
              <a:rPr lang="pt-BR" smtClean="0">
                <a:uFillTx/>
              </a:rPr>
              <a:t>‹nº›</a:t>
            </a:fld>
            <a:endParaRPr lang="pt-BR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6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titleOnly">
  <p:cSld name="Somente título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ítulo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lang="pt-BR" smtClean="0">
                <a:uFillTx/>
              </a:rPr>
              <a:t>Clique para editar o título mestre</a:t>
            </a:r>
            <a:endParaRPr lang="pt-BR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Espaço Reservado para Data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E0C5EE28-E112-4F20-B7A0-B7744C8D50B4}" type="datetimeFigureOut">
              <a:rPr lang="pt-BR" smtClean="0">
                <a:uFillTx/>
              </a:rPr>
              <a:t>15/05/2020</a:t>
            </a:fld>
            <a:endParaRPr lang="pt-BR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Espaço Reservado para Rodapé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pt-BR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Espaço Reservado para Número de Slide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B0F43C1D-1841-4FC3-91AC-F8164F332770}" type="slidenum">
              <a:rPr lang="pt-BR" smtClean="0">
                <a:uFillTx/>
              </a:rPr>
              <a:t>‹nº›</a:t>
            </a:fld>
            <a:endParaRPr lang="pt-BR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7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blank">
  <p:cSld name="Em branco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Espaço Reservado para Data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E0C5EE28-E112-4F20-B7A0-B7744C8D50B4}" type="datetimeFigureOut">
              <a:rPr lang="pt-BR" smtClean="0">
                <a:uFillTx/>
              </a:rPr>
              <a:t>15/05/2020</a:t>
            </a:fld>
            <a:endParaRPr lang="pt-BR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Espaço Reservado para Rodapé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pt-BR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Espaço Reservado para Número de Slide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B0F43C1D-1841-4FC3-91AC-F8164F332770}" type="slidenum">
              <a:rPr lang="pt-BR" smtClean="0">
                <a:uFillTx/>
              </a:rPr>
              <a:t>‹nº›</a:t>
            </a:fld>
            <a:endParaRPr lang="pt-BR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8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objTx">
  <p:cSld name="Conteúdo com Legenda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ítulo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273050"/>
            <a:ext cx="3008313" cy="116205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/>
          <a:lstStyle>
            <a:lvl1pPr algn="l">
              <a:defRPr b="1" sz="2000">
                <a:uFillTx/>
              </a:defRPr>
            </a:lvl1pPr>
          </a:lstStyle>
          <a:p>
            <a:r>
              <a:rPr lang="pt-BR" smtClean="0">
                <a:uFillTx/>
              </a:rPr>
              <a:t>Clique para editar o título mestre</a:t>
            </a:r>
            <a:endParaRPr lang="pt-BR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Espaço Reservado para Conteúdo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575050" y="273050"/>
            <a:ext cx="5111750" cy="5853113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>
              <a:defRPr sz="3200">
                <a:uFillTx/>
              </a:defRPr>
            </a:lvl1pPr>
            <a:lvl2pPr>
              <a:defRPr sz="2800">
                <a:uFillTx/>
              </a:defRPr>
            </a:lvl2pPr>
            <a:lvl3pPr>
              <a:defRPr sz="2400">
                <a:uFillTx/>
              </a:defRPr>
            </a:lvl3pPr>
            <a:lvl4pPr>
              <a:defRPr sz="2000">
                <a:uFillTx/>
              </a:defRPr>
            </a:lvl4pPr>
            <a:lvl5pPr>
              <a:defRPr sz="2000">
                <a:uFillTx/>
              </a:defRPr>
            </a:lvl5pPr>
            <a:lvl6pPr>
              <a:defRPr sz="2000">
                <a:uFillTx/>
              </a:defRPr>
            </a:lvl6pPr>
            <a:lvl7pPr>
              <a:defRPr sz="2000">
                <a:uFillTx/>
              </a:defRPr>
            </a:lvl7pPr>
            <a:lvl8pPr>
              <a:defRPr sz="2000">
                <a:uFillTx/>
              </a:defRPr>
            </a:lvl8pPr>
            <a:lvl9pPr>
              <a:defRPr sz="2000">
                <a:uFillTx/>
              </a:defRPr>
            </a:lvl9pPr>
          </a:lstStyle>
          <a:p>
            <a:pPr lvl="0"/>
            <a:r>
              <a:rPr lang="pt-BR" smtClean="0">
                <a:uFillTx/>
              </a:rPr>
              <a:t>Clique para editar o texto mestre</a:t>
            </a:r>
          </a:p>
          <a:p>
            <a:pPr lvl="1"/>
            <a:r>
              <a:rPr lang="pt-BR" smtClean="0">
                <a:uFillTx/>
              </a:rPr>
              <a:t>Segundo nível</a:t>
            </a:r>
          </a:p>
          <a:p>
            <a:pPr lvl="2"/>
            <a:r>
              <a:rPr lang="pt-BR" smtClean="0">
                <a:uFillTx/>
              </a:rPr>
              <a:t>Terceiro nível</a:t>
            </a:r>
          </a:p>
          <a:p>
            <a:pPr lvl="3"/>
            <a:r>
              <a:rPr lang="pt-BR" smtClean="0">
                <a:uFillTx/>
              </a:rPr>
              <a:t>Quarto nível</a:t>
            </a:r>
          </a:p>
          <a:p>
            <a:pPr lvl="4"/>
            <a:r>
              <a:rPr lang="pt-BR" smtClean="0">
                <a:uFillTx/>
              </a:rPr>
              <a:t>Quinto nível</a:t>
            </a:r>
            <a:endParaRPr lang="pt-BR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Espaço Reservado para Texto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2" sz="half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1435100"/>
            <a:ext cx="3008313" cy="4691063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 indent="0" marL="0">
              <a:buNone/>
              <a:defRPr sz="1400">
                <a:uFillTx/>
              </a:defRPr>
            </a:lvl1pPr>
            <a:lvl2pPr indent="0" marL="457200">
              <a:buNone/>
              <a:defRPr sz="1200">
                <a:uFillTx/>
              </a:defRPr>
            </a:lvl2pPr>
            <a:lvl3pPr indent="0" marL="914400">
              <a:buNone/>
              <a:defRPr sz="1000">
                <a:uFillTx/>
              </a:defRPr>
            </a:lvl3pPr>
            <a:lvl4pPr indent="0" marL="1371600">
              <a:buNone/>
              <a:defRPr sz="900">
                <a:uFillTx/>
              </a:defRPr>
            </a:lvl4pPr>
            <a:lvl5pPr indent="0" marL="1828800">
              <a:buNone/>
              <a:defRPr sz="900">
                <a:uFillTx/>
              </a:defRPr>
            </a:lvl5pPr>
            <a:lvl6pPr indent="0" marL="2286000">
              <a:buNone/>
              <a:defRPr sz="900">
                <a:uFillTx/>
              </a:defRPr>
            </a:lvl6pPr>
            <a:lvl7pPr indent="0" marL="2743200">
              <a:buNone/>
              <a:defRPr sz="900">
                <a:uFillTx/>
              </a:defRPr>
            </a:lvl7pPr>
            <a:lvl8pPr indent="0" marL="3200400">
              <a:buNone/>
              <a:defRPr sz="900">
                <a:uFillTx/>
              </a:defRPr>
            </a:lvl8pPr>
            <a:lvl9pPr indent="0" marL="3657600">
              <a:buNone/>
              <a:defRPr sz="900">
                <a:uFillTx/>
              </a:defRPr>
            </a:lvl9pPr>
          </a:lstStyle>
          <a:p>
            <a:pPr lvl="0"/>
            <a:r>
              <a:rPr lang="pt-BR" smtClean="0">
                <a:uFillTx/>
              </a:rPr>
              <a:t>Clique para editar o texto mestre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Espaço Reservado para Data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E0C5EE28-E112-4F20-B7A0-B7744C8D50B4}" type="datetimeFigureOut">
              <a:rPr lang="pt-BR" smtClean="0">
                <a:uFillTx/>
              </a:rPr>
              <a:t>15/05/2020</a:t>
            </a:fld>
            <a:endParaRPr lang="pt-BR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Espaço Reservado para Rodapé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pt-BR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Espaço Reservado para Número de Slide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B0F43C1D-1841-4FC3-91AC-F8164F332770}" type="slidenum">
              <a:rPr lang="pt-BR" smtClean="0">
                <a:uFillTx/>
              </a:rPr>
              <a:t>‹nº›</a:t>
            </a:fld>
            <a:endParaRPr lang="pt-BR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9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picTx">
  <p:cSld name="Imagem com Legenda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ítulo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792288" y="4800600"/>
            <a:ext cx="5486400" cy="566738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/>
          <a:lstStyle>
            <a:lvl1pPr algn="l">
              <a:defRPr b="1" sz="2000">
                <a:uFillTx/>
              </a:defRPr>
            </a:lvl1pPr>
          </a:lstStyle>
          <a:p>
            <a:r>
              <a:rPr lang="pt-BR" smtClean="0">
                <a:uFillTx/>
              </a:rPr>
              <a:t>Clique para editar o título mestre</a:t>
            </a:r>
            <a:endParaRPr lang="pt-BR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Espaço Reservado para Imagem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pic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792288" y="612775"/>
            <a:ext cx="5486400" cy="41148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 indent="0" marL="0">
              <a:buNone/>
              <a:defRPr sz="3200">
                <a:uFillTx/>
              </a:defRPr>
            </a:lvl1pPr>
            <a:lvl2pPr indent="0" marL="457200">
              <a:buNone/>
              <a:defRPr sz="2800">
                <a:uFillTx/>
              </a:defRPr>
            </a:lvl2pPr>
            <a:lvl3pPr indent="0" marL="914400">
              <a:buNone/>
              <a:defRPr sz="2400">
                <a:uFillTx/>
              </a:defRPr>
            </a:lvl3pPr>
            <a:lvl4pPr indent="0" marL="1371600">
              <a:buNone/>
              <a:defRPr sz="2000">
                <a:uFillTx/>
              </a:defRPr>
            </a:lvl4pPr>
            <a:lvl5pPr indent="0" marL="1828800">
              <a:buNone/>
              <a:defRPr sz="2000">
                <a:uFillTx/>
              </a:defRPr>
            </a:lvl5pPr>
            <a:lvl6pPr indent="0" marL="2286000">
              <a:buNone/>
              <a:defRPr sz="2000">
                <a:uFillTx/>
              </a:defRPr>
            </a:lvl6pPr>
            <a:lvl7pPr indent="0" marL="2743200">
              <a:buNone/>
              <a:defRPr sz="2000">
                <a:uFillTx/>
              </a:defRPr>
            </a:lvl7pPr>
            <a:lvl8pPr indent="0" marL="3200400">
              <a:buNone/>
              <a:defRPr sz="2000">
                <a:uFillTx/>
              </a:defRPr>
            </a:lvl8pPr>
            <a:lvl9pPr indent="0" marL="3657600">
              <a:buNone/>
              <a:defRPr sz="2000">
                <a:uFillTx/>
              </a:defRPr>
            </a:lvl9pPr>
          </a:lstStyle>
          <a:p>
            <a:endParaRPr lang="pt-BR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Espaço Reservado para Texto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2" sz="half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792288" y="5367338"/>
            <a:ext cx="5486400" cy="804862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 indent="0" marL="0">
              <a:buNone/>
              <a:defRPr sz="1400">
                <a:uFillTx/>
              </a:defRPr>
            </a:lvl1pPr>
            <a:lvl2pPr indent="0" marL="457200">
              <a:buNone/>
              <a:defRPr sz="1200">
                <a:uFillTx/>
              </a:defRPr>
            </a:lvl2pPr>
            <a:lvl3pPr indent="0" marL="914400">
              <a:buNone/>
              <a:defRPr sz="1000">
                <a:uFillTx/>
              </a:defRPr>
            </a:lvl3pPr>
            <a:lvl4pPr indent="0" marL="1371600">
              <a:buNone/>
              <a:defRPr sz="900">
                <a:uFillTx/>
              </a:defRPr>
            </a:lvl4pPr>
            <a:lvl5pPr indent="0" marL="1828800">
              <a:buNone/>
              <a:defRPr sz="900">
                <a:uFillTx/>
              </a:defRPr>
            </a:lvl5pPr>
            <a:lvl6pPr indent="0" marL="2286000">
              <a:buNone/>
              <a:defRPr sz="900">
                <a:uFillTx/>
              </a:defRPr>
            </a:lvl6pPr>
            <a:lvl7pPr indent="0" marL="2743200">
              <a:buNone/>
              <a:defRPr sz="900">
                <a:uFillTx/>
              </a:defRPr>
            </a:lvl7pPr>
            <a:lvl8pPr indent="0" marL="3200400">
              <a:buNone/>
              <a:defRPr sz="900">
                <a:uFillTx/>
              </a:defRPr>
            </a:lvl8pPr>
            <a:lvl9pPr indent="0" marL="3657600">
              <a:buNone/>
              <a:defRPr sz="900">
                <a:uFillTx/>
              </a:defRPr>
            </a:lvl9pPr>
          </a:lstStyle>
          <a:p>
            <a:pPr lvl="0"/>
            <a:r>
              <a:rPr lang="pt-BR" smtClean="0">
                <a:uFillTx/>
              </a:rPr>
              <a:t>Clique para editar o texto mestre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Espaço Reservado para Data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E0C5EE28-E112-4F20-B7A0-B7744C8D50B4}" type="datetimeFigureOut">
              <a:rPr lang="pt-BR" smtClean="0">
                <a:uFillTx/>
              </a:rPr>
              <a:t>15/05/2020</a:t>
            </a:fld>
            <a:endParaRPr lang="pt-BR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Espaço Reservado para Rodapé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pt-BR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Espaço Reservado para Número de Slide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B0F43C1D-1841-4FC3-91AC-F8164F332770}" type="slidenum">
              <a:rPr lang="pt-BR" smtClean="0">
                <a:uFillTx/>
              </a:rPr>
              <a:t>‹nº›</a:t>
            </a:fld>
            <a:endParaRPr lang="pt-BR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Masters/_rels/slideMaster1.xml.rels><?xml version="1.0" standalone="yes" ?><Relationships xmlns="http://schemas.openxmlformats.org/package/2006/relationships"><Relationship Id="rId1" Target="../slideLayouts/slideLayout1.xml" Type="http://schemas.openxmlformats.org/officeDocument/2006/relationships/slideLayout"></Relationship><Relationship Id="rId2" Target="../slideLayouts/slideLayout2.xml" Type="http://schemas.openxmlformats.org/officeDocument/2006/relationships/slideLayout"></Relationship><Relationship Id="rId3" Target="../slideLayouts/slideLayout3.xml" Type="http://schemas.openxmlformats.org/officeDocument/2006/relationships/slideLayout"></Relationship><Relationship Id="rId4" Target="../slideLayouts/slideLayout4.xml" Type="http://schemas.openxmlformats.org/officeDocument/2006/relationships/slideLayout"></Relationship><Relationship Id="rId5" Target="../slideLayouts/slideLayout5.xml" Type="http://schemas.openxmlformats.org/officeDocument/2006/relationships/slideLayout"></Relationship><Relationship Id="rId6" Target="../slideLayouts/slideLayout6.xml" Type="http://schemas.openxmlformats.org/officeDocument/2006/relationships/slideLayout"></Relationship><Relationship Id="rId7" Target="../slideLayouts/slideLayout7.xml" Type="http://schemas.openxmlformats.org/officeDocument/2006/relationships/slideLayout"></Relationship><Relationship Id="rId8" Target="../slideLayouts/slideLayout8.xml" Type="http://schemas.openxmlformats.org/officeDocument/2006/relationships/slideLayout"></Relationship><Relationship Id="rId9" Target="../slideLayouts/slideLayout9.xml" Type="http://schemas.openxmlformats.org/officeDocument/2006/relationships/slideLayout"></Relationship><Relationship Id="rId10" Target="../slideLayouts/slideLayout10.xml" Type="http://schemas.openxmlformats.org/officeDocument/2006/relationships/slideLayout"></Relationship><Relationship Id="rId11" Target="../slideLayouts/slideLayout11.xml" Type="http://schemas.openxmlformats.org/officeDocument/2006/relationships/slideLayout"></Relationship><Relationship Id="rId12" Target="../theme/theme1.xml" Type="http://schemas.openxmlformats.org/officeDocument/2006/relationships/theme"></Relationship></Relationships>
</file>

<file path=ppt/slideMasters/slideMaster1.xml><?xml version="1.0" encoding="utf-8"?>
<p:sldMaster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bg>
      <p:bgRef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x="1001">
        <a:schemeClr val="bg1"/>
      </p:bgRef>
    </p:bg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Espaço Reservado para Título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274638"/>
            <a:ext cx="8229600" cy="11430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bIns="45720" lIns="91440" rIns="91440" rtlCol="0" tIns="45720" vert="horz">
            <a:normAutofit/>
          </a:bodyPr>
          <a:lstStyle/>
          <a:p>
            <a:r>
              <a:rPr lang="pt-BR" smtClean="0">
                <a:uFillTx/>
              </a:rPr>
              <a:t>Clique para editar o título mestre</a:t>
            </a:r>
            <a:endParaRPr lang="pt-BR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Espaço Reservado para Texto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1600200"/>
            <a:ext cx="8229600" cy="4525963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45720" lIns="91440" rIns="91440" rtlCol="0" tIns="45720" vert="horz">
            <a:normAutofit/>
          </a:bodyPr>
          <a:lstStyle/>
          <a:p>
            <a:pPr lvl="0"/>
            <a:r>
              <a:rPr lang="pt-BR" smtClean="0">
                <a:uFillTx/>
              </a:rPr>
              <a:t>Clique para editar o texto mestre</a:t>
            </a:r>
          </a:p>
          <a:p>
            <a:pPr lvl="1"/>
            <a:r>
              <a:rPr lang="pt-BR" smtClean="0">
                <a:uFillTx/>
              </a:rPr>
              <a:t>Segundo nível</a:t>
            </a:r>
          </a:p>
          <a:p>
            <a:pPr lvl="2"/>
            <a:r>
              <a:rPr lang="pt-BR" smtClean="0">
                <a:uFillTx/>
              </a:rPr>
              <a:t>Terceiro nível</a:t>
            </a:r>
          </a:p>
          <a:p>
            <a:pPr lvl="3"/>
            <a:r>
              <a:rPr lang="pt-BR" smtClean="0">
                <a:uFillTx/>
              </a:rPr>
              <a:t>Quarto nível</a:t>
            </a:r>
          </a:p>
          <a:p>
            <a:pPr lvl="4"/>
            <a:r>
              <a:rPr lang="pt-BR" smtClean="0">
                <a:uFillTx/>
              </a:rPr>
              <a:t>Quinto nível</a:t>
            </a:r>
            <a:endParaRPr lang="pt-BR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Espaço Reservado para Data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2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6356350"/>
            <a:ext cx="2133600" cy="365125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uFillTx/>
              </a:defRPr>
            </a:lvl1pPr>
          </a:lstStyle>
          <a:p>
            <a:fld id="{E0C5EE28-E112-4F20-B7A0-B7744C8D50B4}" type="datetimeFigureOut">
              <a:rPr lang="pt-BR" smtClean="0">
                <a:uFillTx/>
              </a:rPr>
              <a:t>15/05/2020</a:t>
            </a:fld>
            <a:endParaRPr lang="pt-BR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Espaço Reservado para Rodapé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3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124200" y="6356350"/>
            <a:ext cx="2895600" cy="365125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uFillTx/>
              </a:defRPr>
            </a:lvl1pPr>
          </a:lstStyle>
          <a:p>
            <a:endParaRPr lang="pt-BR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Espaço Reservado para Número de Slide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4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553200" y="6356350"/>
            <a:ext cx="2133600" cy="365125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uFillTx/>
              </a:defRPr>
            </a:lvl1pPr>
          </a:lstStyle>
          <a:p>
            <a:fld id="{B0F43C1D-1841-4FC3-91AC-F8164F332770}" type="slidenum">
              <a:rPr lang="pt-BR" smtClean="0">
                <a:uFillTx/>
              </a:rPr>
              <a:t>‹nº›</a:t>
            </a:fld>
            <a:endParaRPr lang="pt-BR">
              <a:uFillTx/>
            </a:endParaRPr>
          </a:p>
        </p:txBody>
      </p:sp>
    </p:spTree>
  </p:cSld>
  <p:clrMap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accent1="accent1" accent2="accent2" accent3="accent3" accent4="accent4" accent5="accent5" accent6="accent6" bg1="lt1" bg2="lt2" folHlink="folHlink" hlink="hlink" tx1="dk1" tx2="dk2"/>
  <p:sldLayoutIdLst>
    <p:sldLayoutId r:id="rId1" id="2147483661"/>
    <p:sldLayoutId r:id="rId2" id="2147483662"/>
    <p:sldLayoutId r:id="rId3" id="2147483663"/>
    <p:sldLayoutId r:id="rId4" id="2147483664"/>
    <p:sldLayoutId r:id="rId5" id="2147483665"/>
    <p:sldLayoutId r:id="rId6" id="2147483666"/>
    <p:sldLayoutId r:id="rId7" id="2147483667"/>
    <p:sldLayoutId r:id="rId8" id="2147483668"/>
    <p:sldLayoutId r:id="rId9" id="2147483669"/>
    <p:sldLayoutId r:id="rId10" id="2147483670"/>
    <p:sldLayoutId r:id="rId11" id="2147483671"/>
  </p:sldLayoutIdLst>
  <p:txStyles>
    <p:title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<a:lvl1pPr algn="ctr" defTabSz="914400" eaLnBrk="1" hangingPunct="1" latinLnBrk="0" rtl="0">
        <a:spcBef>
          <a:spcPct val="0"/>
        </a:spcBef>
        <a:buNone/>
        <a:defRPr kern="1200" sz="440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<a:lvl1pPr algn="l" defTabSz="914400" eaLnBrk="1" hangingPunct="1" indent="-342900" latinLnBrk="0" marL="342900" rtl="0">
        <a:spcBef>
          <a:spcPct val="20000"/>
        </a:spcBef>
        <a:buFont charset="0" panose="020B0604020202020204" pitchFamily="34" typeface="Arial"/>
        <a:buChar char="•"/>
        <a:defRPr kern="1200" sz="32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algn="l" defTabSz="914400" eaLnBrk="1" hangingPunct="1" indent="-285750" latinLnBrk="0" marL="742950" rtl="0">
        <a:spcBef>
          <a:spcPct val="20000"/>
        </a:spcBef>
        <a:buFont charset="0" panose="020B0604020202020204" pitchFamily="34" typeface="Arial"/>
        <a:buChar char="–"/>
        <a:defRPr kern="1200" sz="28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spcBef>
          <a:spcPct val="20000"/>
        </a:spcBef>
        <a:buFont charset="0" panose="020B0604020202020204" pitchFamily="34" typeface="Arial"/>
        <a:buChar char="•"/>
        <a:defRPr kern="1200" sz="24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spcBef>
          <a:spcPct val="20000"/>
        </a:spcBef>
        <a:buFont charset="0" panose="020B0604020202020204" pitchFamily="34" typeface="Arial"/>
        <a:buChar char="–"/>
        <a:defRPr kern="1200" sz="20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spcBef>
          <a:spcPct val="20000"/>
        </a:spcBef>
        <a:buFont charset="0" panose="020B0604020202020204" pitchFamily="34" typeface="Arial"/>
        <a:buChar char="»"/>
        <a:defRPr kern="1200" sz="20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spcBef>
          <a:spcPct val="20000"/>
        </a:spcBef>
        <a:buFont charset="0" panose="020B0604020202020204" pitchFamily="34" typeface="Arial"/>
        <a:buChar char="•"/>
        <a:defRPr kern="1200" sz="20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spcBef>
          <a:spcPct val="20000"/>
        </a:spcBef>
        <a:buFont charset="0" panose="020B0604020202020204" pitchFamily="34" typeface="Arial"/>
        <a:buChar char="•"/>
        <a:defRPr kern="1200" sz="20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spcBef>
          <a:spcPct val="20000"/>
        </a:spcBef>
        <a:buFont charset="0" panose="020B0604020202020204" pitchFamily="34" typeface="Arial"/>
        <a:buChar char="•"/>
        <a:defRPr kern="1200" sz="20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spcBef>
          <a:spcPct val="20000"/>
        </a:spcBef>
        <a:buFont charset="0" panose="020B0604020202020204" pitchFamily="34" typeface="Arial"/>
        <a:buChar char="•"/>
        <a:defRPr kern="1200" sz="2000">
          <a:solidFill>
            <a:schemeClr val="tx1"/>
          </a:solidFill>
          <a:uFillTx/>
          <a:latin typeface="+mn-lt"/>
          <a:ea typeface="+mn-ea"/>
          <a:cs typeface="+mn-cs"/>
        </a:defRPr>
      </a:lvl9pPr>
    </p:bodyStyle>
    <p:other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<a:defPPr>
        <a:defRPr lang="pt-BR">
          <a:uFillTx/>
        </a:defRPr>
      </a:defPPr>
      <a:lvl1pPr algn="l" defTabSz="914400" eaLnBrk="1" hangingPunct="1" latinLnBrk="0" marL="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9pPr>
    </p:otherStyle>
  </p:txStyles>
</p:sldMaster>
</file>

<file path=ppt/slides/_rels/slide1.xml.rels><?xml version="1.0" standalone="yes" ?><Relationships xmlns="http://schemas.openxmlformats.org/package/2006/relationships"><Relationship Id="rId1" Target="../slideLayouts/slideLayout7.xml" Type="http://schemas.openxmlformats.org/officeDocument/2006/relationships/slideLayout"></Relationship><Relationship Id="rId2" Target="../notesSlides/notesSlide1.xml" Type="http://schemas.openxmlformats.org/officeDocument/2006/relationships/notesSlide"></Relationship><Relationship Id="rId3" Target="../media/image1.jpeg" Type="http://schemas.openxmlformats.org/officeDocument/2006/relationships/image"></Relationship></Relationships>
</file>

<file path=ppt/slides/_rels/slide10.xml.rels><?xml version="1.0" standalone="yes" ?><Relationships xmlns="http://schemas.openxmlformats.org/package/2006/relationships"><Relationship Id="rId1" Target="../slideLayouts/slideLayout7.xml" Type="http://schemas.openxmlformats.org/officeDocument/2006/relationships/slideLayout"></Relationship></Relationships>
</file>

<file path=ppt/slides/_rels/slide11.xml.rels><?xml version="1.0" standalone="yes" ?><Relationships xmlns="http://schemas.openxmlformats.org/package/2006/relationships"><Relationship Id="rId1" Target="../slideLayouts/slideLayout7.xml" Type="http://schemas.openxmlformats.org/officeDocument/2006/relationships/slideLayout"></Relationship><Relationship Id="rId2" Target="../media/image6.png" Type="http://schemas.openxmlformats.org/officeDocument/2006/relationships/image"></Relationship></Relationships>
</file>

<file path=ppt/slides/_rels/slide12.xml.rels><?xml version="1.0" standalone="yes" ?><Relationships xmlns="http://schemas.openxmlformats.org/package/2006/relationships"><Relationship Id="rId1" Target="../slideLayouts/slideLayout7.xml" Type="http://schemas.openxmlformats.org/officeDocument/2006/relationships/slideLayout"></Relationship></Relationships>
</file>

<file path=ppt/slides/_rels/slide2.xml.rels><?xml version="1.0" standalone="yes" ?><Relationships xmlns="http://schemas.openxmlformats.org/package/2006/relationships"><Relationship Id="rId1" Target="../slideLayouts/slideLayout7.xml" Type="http://schemas.openxmlformats.org/officeDocument/2006/relationships/slideLayout"></Relationship></Relationships>
</file>

<file path=ppt/slides/_rels/slide3.xml.rels><?xml version="1.0" standalone="yes" ?><Relationships xmlns="http://schemas.openxmlformats.org/package/2006/relationships"><Relationship Id="rId1" Target="../slideLayouts/slideLayout7.xml" Type="http://schemas.openxmlformats.org/officeDocument/2006/relationships/slideLayout"></Relationship><Relationship Id="rId2" Target="../media/image2.jpg" Type="http://schemas.openxmlformats.org/officeDocument/2006/relationships/image"></Relationship></Relationships>
</file>

<file path=ppt/slides/_rels/slide4.xml.rels><?xml version="1.0" standalone="yes" ?><Relationships xmlns="http://schemas.openxmlformats.org/package/2006/relationships"><Relationship Id="rId1" Target="../slideLayouts/slideLayout7.xml" Type="http://schemas.openxmlformats.org/officeDocument/2006/relationships/slideLayout"></Relationship></Relationships>
</file>

<file path=ppt/slides/_rels/slide5.xml.rels><?xml version="1.0" standalone="yes" ?><Relationships xmlns="http://schemas.openxmlformats.org/package/2006/relationships"><Relationship Id="rId1" Target="../slideLayouts/slideLayout7.xml" Type="http://schemas.openxmlformats.org/officeDocument/2006/relationships/slideLayout"></Relationship><Relationship Id="rId2" Target="../media/image3.png" Type="http://schemas.openxmlformats.org/officeDocument/2006/relationships/image"></Relationship></Relationships>
</file>

<file path=ppt/slides/_rels/slide6.xml.rels><?xml version="1.0" standalone="yes" ?><Relationships xmlns="http://schemas.openxmlformats.org/package/2006/relationships"><Relationship Id="rId1" Target="../slideLayouts/slideLayout7.xml" Type="http://schemas.openxmlformats.org/officeDocument/2006/relationships/slideLayout"></Relationship></Relationships>
</file>

<file path=ppt/slides/_rels/slide7.xml.rels><?xml version="1.0" standalone="yes" ?><Relationships xmlns="http://schemas.openxmlformats.org/package/2006/relationships"><Relationship Id="rId1" Target="../slideLayouts/slideLayout7.xml" Type="http://schemas.openxmlformats.org/officeDocument/2006/relationships/slideLayout"></Relationship><Relationship Id="rId2" Target="../media/image4.jpeg" Type="http://schemas.openxmlformats.org/officeDocument/2006/relationships/image"></Relationship><Relationship Id="rId3" Target="../media/image5.jpeg" Type="http://schemas.openxmlformats.org/officeDocument/2006/relationships/image"></Relationship></Relationships>
</file>

<file path=ppt/slides/_rels/slide8.xml.rels><?xml version="1.0" standalone="yes" ?><Relationships xmlns="http://schemas.openxmlformats.org/package/2006/relationships"><Relationship Id="rId1" Target="../slideLayouts/slideLayout7.xml" Type="http://schemas.openxmlformats.org/officeDocument/2006/relationships/slideLayout"></Relationship></Relationships>
</file>

<file path=ppt/slides/_rels/slide9.xml.rels><?xml version="1.0" standalone="yes" ?><Relationships xmlns="http://schemas.openxmlformats.org/package/2006/relationships"><Relationship Id="rId1" Target="../slideLayouts/slideLayout7.xml" Type="http://schemas.openxmlformats.org/officeDocument/2006/relationships/slideLayout"></Relationship></Relationships>
</file>

<file path=ppt/slides/slide1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Retângulo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-36512" y="0"/>
            <a:ext cx="9180512" cy="9087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pPr algn="ctr"/>
            <a:r>
              <a:rPr b="1" dirty="0" lang="pt-BR" smtClean="0" sz="3200">
                <a:solidFill>
                  <a:schemeClr val="tx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  <a:latin charset="0" panose="020B0604020202020204" pitchFamily="34" typeface="Microsoft Sans Serif"/>
                <a:cs charset="0" panose="020B0604020202020204" pitchFamily="34" typeface="Microsoft Sans Serif"/>
              </a:rPr>
              <a:t>MANTER O SISTEMA FECHADO</a:t>
            </a:r>
            <a:endParaRPr dirty="0" lang="pt-BR" sz="3200">
              <a:solidFill>
                <a:schemeClr val="tx1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uFillTx/>
              <a:latin charset="0" panose="020B0604020202020204" pitchFamily="34" typeface="Microsoft Sans Serif"/>
              <a:cs charset="0" panose="020B0604020202020204" pitchFamily="34" typeface="Microsoft Sans Serif"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Z:\Imagens de sondas\Fotos da cartilha\desconexão 1.jpg" id="2" name="Picture 2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3"/>
          <a:srcRect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1304" y="945107"/>
            <a:ext cx="9150100" cy="5940277"/>
          </a:xfrm>
          <a:prstGeom prst="rect">
            <a:avLst/>
          </a:prstGeom>
          <a:noFill/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Retângulo de cantos arredondados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251812" y="847514"/>
            <a:ext cx="899592" cy="117444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pPr algn="ctr"/>
            <a:r>
              <a:rPr dirty="0" lang="pt-BR" sz="6000">
                <a:solidFill>
                  <a:schemeClr val="tx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1</a:t>
            </a:r>
          </a:p>
        </p:txBody>
      </p:sp>
      <p:grpSp>
        <p:nvGrp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3" name="Grupo 12"/>
  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GrpSpPr>
  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115616" y="980729"/>
            <a:ext cx="6543346" cy="5760639"/>
            <a:chOff x="1448526" y="1185600"/>
            <a:chExt cx="6210436" cy="5376943"/>
          </a:xfrm>
        </p:grpSpPr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" name="Rosca 9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xfrm>
              <a:off x="1448526" y="1185600"/>
              <a:ext cx="6210436" cy="5376943"/>
            </a:xfrm>
            <a:prstGeom prst="donut">
              <a:avLst>
                <a:gd fmla="val 4553" name="adj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 anchor="ctr" rtlCol="0"/>
            <a:lstStyle/>
            <a:p>
              <a:pPr algn="ctr"/>
              <a:endParaRPr lang="pt-BR">
                <a:solidFill>
                  <a:schemeClr val="tx1"/>
                </a:solidFill>
                <a:uFillTx/>
              </a:endParaRPr>
            </a:p>
          </p:txBody>
        </p:sp>
        <p:cxnSp>
          <p:nvCxn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2" name="Conector reto 11"/>
  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  <p:nvPr/>
          </p:nvCxn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xfrm flipV="1">
              <a:off x="2411760" y="1916832"/>
              <a:ext cx="3888432" cy="3816424"/>
            </a:xfrm>
            <a:prstGeom prst="line">
              <a:avLst/>
            </a:prstGeom>
            <a:ln w="254000">
              <a:solidFill>
                <a:srgbClr val="FF0000"/>
              </a:solidFill>
            </a:ln>
          </p:spPr>
  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Retângulo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0"/>
            <a:ext cx="9144000" cy="9087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pPr algn="ctr"/>
            <a:r>
              <a:rPr lang="pt-BR" sz="3200">
                <a:solidFill>
                  <a:schemeClr val="tx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  <a:latin charset="0" panose="020B0604020202020204" pitchFamily="34" typeface="Microsoft Sans Serif"/>
                <a:ea charset="0" panose="020B0604030504040204" pitchFamily="34" typeface="Tahoma"/>
                <a:cs charset="0" panose="020B0604020202020204" pitchFamily="34" typeface="Microsoft Sans Serif"/>
              </a:rPr>
              <a:t>UTILIZAR CRITÉRIOS PARA USO DO CVD</a:t>
            </a:r>
            <a:endParaRPr dirty="0" lang="pt-BR" sz="3200">
              <a:solidFill>
                <a:schemeClr val="tx1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uFillTx/>
              <a:latin charset="0" panose="020B0604020202020204" pitchFamily="34" typeface="Microsoft Sans Serif"/>
              <a:ea charset="0" panose="020B0604030504040204" pitchFamily="34" typeface="Tahoma"/>
              <a:cs charset="0" panose="020B0604020202020204" pitchFamily="34" typeface="Microsoft Sans Serif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Retângulo de cantos arredondados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0516" y="1124744"/>
            <a:ext cx="8924088" cy="1152128"/>
          </a:xfrm>
          <a:prstGeom prst="roundRect">
            <a:avLst/>
          </a:prstGeom>
          <a:ln>
            <a:solidFill>
              <a:schemeClr val="tx1"/>
            </a:solidFill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r>
              <a:rPr b="1" dirty="0" lang="pt-BR" smtClean="0">
                <a:solidFill>
                  <a:schemeClr val="tx1"/>
                </a:solidFill>
                <a:uFillTx/>
              </a:rPr>
              <a:t>Para retirar precocemente cateteres com usos inapropriados e reduzir o risco de ITU. </a:t>
            </a:r>
          </a:p>
          <a:p>
            <a:r>
              <a:rPr b="1" dirty="0" lang="pt-BR" smtClean="0">
                <a:solidFill>
                  <a:schemeClr val="tx1"/>
                </a:solidFill>
                <a:uFillTx/>
              </a:rPr>
              <a:t>O risco diário de </a:t>
            </a:r>
            <a:r>
              <a:rPr b="1" dirty="0" err="1" lang="pt-BR" smtClean="0">
                <a:solidFill>
                  <a:schemeClr val="tx1"/>
                </a:solidFill>
                <a:uFillTx/>
              </a:rPr>
              <a:t>bacteriúria</a:t>
            </a:r>
            <a:r>
              <a:rPr b="1" dirty="0" lang="pt-BR" smtClean="0">
                <a:solidFill>
                  <a:schemeClr val="tx1"/>
                </a:solidFill>
                <a:uFillTx/>
              </a:rPr>
              <a:t> em pacientes usando CVD é de 3 a 7%</a:t>
            </a:r>
            <a:endParaRPr b="1" dirty="0" lang="pt-BR">
              <a:solidFill>
                <a:schemeClr val="tx1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Retângulo de cantos arredondados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02884" y="2492896"/>
            <a:ext cx="8901720" cy="1800200"/>
          </a:xfrm>
          <a:prstGeom prst="roundRect">
            <a:avLst/>
          </a:prstGeom>
          <a:ln>
            <a:solidFill>
              <a:schemeClr val="tx1"/>
            </a:solidFill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r>
              <a:rPr b="1" dirty="0" lang="pt-BR" smtClean="0">
                <a:solidFill>
                  <a:schemeClr val="tx1"/>
                </a:solidFill>
                <a:uFillTx/>
              </a:rPr>
              <a:t>O enfermeiro deve avaliar diariamente todos os pacientes em uso de CVD e solicitar à equipe médica a remoção daqueles sem indicação apropriada </a:t>
            </a:r>
            <a:endParaRPr b="1" dirty="0" lang="pt-BR">
              <a:solidFill>
                <a:schemeClr val="tx1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Retângulo de cantos arredondados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0734" y="2348880"/>
            <a:ext cx="1800200" cy="36004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r>
              <a:rPr b="1" dirty="0" lang="pt-BR" smtClean="0">
                <a:solidFill>
                  <a:schemeClr val="tx1"/>
                </a:solidFill>
                <a:uFillTx/>
              </a:rPr>
              <a:t>COMO </a:t>
            </a:r>
            <a:r>
              <a:rPr b="1" dirty="0" lang="pt-BR">
                <a:solidFill>
                  <a:schemeClr val="tx1"/>
                </a:solidFill>
                <a:uFillTx/>
              </a:rPr>
              <a:t>FAZER?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Retângulo de cantos arredondados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02884" y="4509120"/>
            <a:ext cx="8901720" cy="2232248"/>
          </a:xfrm>
          <a:prstGeom prst="roundRect">
            <a:avLst/>
          </a:prstGeom>
          <a:ln>
            <a:solidFill>
              <a:schemeClr val="tx1"/>
            </a:solidFill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r>
              <a:rPr b="1" dirty="0" lang="pt-BR" smtClean="0">
                <a:solidFill>
                  <a:schemeClr val="tx1"/>
                </a:solidFill>
                <a:uFillTx/>
              </a:rPr>
              <a:t>Manter o paciente usando CVD sem indicação apropriada</a:t>
            </a:r>
            <a:endParaRPr b="1" dirty="0" lang="pt-BR">
              <a:solidFill>
                <a:schemeClr val="tx1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1" name="Retângulo de cantos arredondados 1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5384" y="944724"/>
            <a:ext cx="2170351" cy="36004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r>
              <a:rPr b="1" dirty="0" lang="pt-BR" smtClean="0">
                <a:solidFill>
                  <a:schemeClr val="tx1"/>
                </a:solidFill>
                <a:uFillTx/>
              </a:rPr>
              <a:t>POR QUE </a:t>
            </a:r>
            <a:r>
              <a:rPr b="1" dirty="0" lang="pt-BR">
                <a:solidFill>
                  <a:schemeClr val="tx1"/>
                </a:solidFill>
                <a:uFillTx/>
              </a:rPr>
              <a:t>FAZER?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" name="Retângulo de cantos arredondados 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9286" y="4365104"/>
            <a:ext cx="3536610" cy="36004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r>
              <a:rPr b="1" dirty="0" lang="pt-BR" smtClean="0">
                <a:solidFill>
                  <a:schemeClr val="tx1"/>
                </a:solidFill>
                <a:uFillTx/>
              </a:rPr>
              <a:t>O QUE NÃO DEVEMOS </a:t>
            </a:r>
            <a:r>
              <a:rPr b="1" dirty="0" lang="pt-BR">
                <a:solidFill>
                  <a:schemeClr val="tx1"/>
                </a:solidFill>
                <a:uFillTx/>
              </a:rPr>
              <a:t>FAZER?</a:t>
            </a: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Retângulo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-36512" y="0"/>
            <a:ext cx="9180512" cy="9087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pPr algn="ctr"/>
            <a:r>
              <a:rPr dirty="0" lang="pt-BR" smtClean="0" sz="3200">
                <a:solidFill>
                  <a:schemeClr val="tx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  <a:latin charset="0" panose="020B0604020202020204" pitchFamily="34" typeface="Microsoft Sans Serif"/>
                <a:ea charset="0" panose="020B0604030504040204" pitchFamily="34" typeface="Tahoma"/>
                <a:cs charset="0" panose="020B0604020202020204" pitchFamily="34" typeface="Microsoft Sans Serif"/>
              </a:rPr>
              <a:t>TÉCNICA ASSÉPTICA NA INSERÇÃO DO CV</a:t>
            </a:r>
            <a:endParaRPr dirty="0" lang="pt-BR" sz="3200">
              <a:solidFill>
                <a:schemeClr val="tx1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uFillTx/>
              <a:latin charset="0" panose="020B0604020202020204" pitchFamily="34" typeface="Microsoft Sans Serif"/>
              <a:ea charset="0" panose="020B0604030504040204" pitchFamily="34" typeface="Tahoma"/>
              <a:cs charset="0" panose="020B0604020202020204" pitchFamily="34" typeface="Microsoft Sans Serif"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Imagem 3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rotWithShape="1">
          <a:blip r:embed="rId2"/>
          <a:srcRect b="20683" l="5819" r="14648"/>
          <a:stretch/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915745"/>
            <a:ext cx="9144000" cy="5942255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Retângulo de cantos arredondados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255535" y="876697"/>
            <a:ext cx="899592" cy="117444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pPr algn="ctr"/>
            <a:r>
              <a:rPr dirty="0" lang="pt-BR" sz="6000">
                <a:solidFill>
                  <a:schemeClr val="tx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6</a:t>
            </a: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Retângulo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-36512" y="0"/>
            <a:ext cx="9180512" cy="9087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pPr algn="ctr"/>
            <a:r>
              <a:rPr dirty="0" lang="pt-BR" sz="3200">
                <a:solidFill>
                  <a:schemeClr val="tx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  <a:latin charset="0" panose="020B0604020202020204" pitchFamily="34" typeface="Microsoft Sans Serif"/>
                <a:ea charset="0" panose="020B0604030504040204" pitchFamily="34" typeface="Tahoma"/>
                <a:cs charset="0" panose="020B0604020202020204" pitchFamily="34" typeface="Microsoft Sans Serif"/>
              </a:rPr>
              <a:t>TÉCNICA ASSÉPTICA NA INSERÇÃO DO CV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Retângulo de cantos arredondados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0516" y="1124744"/>
            <a:ext cx="8924088" cy="1008112"/>
          </a:xfrm>
          <a:prstGeom prst="roundRect">
            <a:avLst/>
          </a:prstGeom>
          <a:ln>
            <a:solidFill>
              <a:schemeClr val="tx1"/>
            </a:solidFill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r>
              <a:rPr b="1" dirty="0" lang="pt-BR" smtClean="0">
                <a:solidFill>
                  <a:schemeClr val="tx1"/>
                </a:solidFill>
                <a:uFillTx/>
              </a:rPr>
              <a:t>Evitar a entrada de bactérias na bexiga durante a inserção do cateter vesical</a:t>
            </a:r>
            <a:endParaRPr b="1" dirty="0" lang="pt-BR">
              <a:solidFill>
                <a:schemeClr val="tx1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Retângulo de cantos arredondados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02884" y="2420888"/>
            <a:ext cx="8901720" cy="2520280"/>
          </a:xfrm>
          <a:prstGeom prst="roundRect">
            <a:avLst/>
          </a:prstGeom>
          <a:ln>
            <a:solidFill>
              <a:schemeClr val="tx1"/>
            </a:solidFill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endParaRPr b="1" dirty="0" lang="pt-BR" smtClean="0">
              <a:solidFill>
                <a:schemeClr val="tx1"/>
              </a:solidFill>
              <a:uFillTx/>
            </a:endParaRPr>
          </a:p>
          <a:p>
            <a:endParaRPr b="1" dirty="0" lang="pt-BR">
              <a:solidFill>
                <a:schemeClr val="tx1"/>
              </a:solidFill>
              <a:uFillTx/>
            </a:endParaRPr>
          </a:p>
          <a:p>
            <a:pPr indent="-342900" marL="342900">
              <a:buFont typeface="+mj-lt"/>
              <a:buAutoNum type="arabicPeriod"/>
            </a:pPr>
            <a:r>
              <a:rPr b="1" dirty="0" lang="pt-BR" smtClean="0" sz="1600">
                <a:solidFill>
                  <a:schemeClr val="tx1"/>
                </a:solidFill>
                <a:uFillTx/>
              </a:rPr>
              <a:t>Higienizar as mãos antes de iniciar o procedimento</a:t>
            </a:r>
          </a:p>
          <a:p>
            <a:pPr indent="-342900" marL="342900">
              <a:buFont typeface="+mj-lt"/>
              <a:buAutoNum type="arabicPeriod"/>
            </a:pPr>
            <a:r>
              <a:rPr b="1" dirty="0" lang="pt-BR" smtClean="0" sz="1600">
                <a:solidFill>
                  <a:schemeClr val="tx1"/>
                </a:solidFill>
                <a:uFillTx/>
              </a:rPr>
              <a:t>Fazer higiene íntima do paciente com água e sabonete neutro</a:t>
            </a:r>
          </a:p>
          <a:p>
            <a:pPr indent="-342900" marL="342900">
              <a:buFont typeface="+mj-lt"/>
              <a:buAutoNum type="arabicPeriod"/>
            </a:pPr>
            <a:r>
              <a:rPr b="1" dirty="0" lang="pt-BR" smtClean="0" sz="1600">
                <a:solidFill>
                  <a:schemeClr val="tx1"/>
                </a:solidFill>
                <a:uFillTx/>
              </a:rPr>
              <a:t>Abrir todo o material estéril com técnica asséptica rigorosa</a:t>
            </a:r>
          </a:p>
          <a:p>
            <a:pPr indent="-342900" marL="342900">
              <a:buFont typeface="+mj-lt"/>
              <a:buAutoNum type="arabicPeriod"/>
            </a:pPr>
            <a:r>
              <a:rPr b="1" dirty="0" lang="pt-BR" smtClean="0" sz="1600">
                <a:solidFill>
                  <a:schemeClr val="tx1"/>
                </a:solidFill>
                <a:uFillTx/>
              </a:rPr>
              <a:t>Usar luva estéril, cateter de calibre adequado, campo estéril, lubrificante estéril e antisséptico </a:t>
            </a:r>
          </a:p>
          <a:p>
            <a:pPr indent="-342900" marL="342900">
              <a:buFont typeface="+mj-lt"/>
              <a:buAutoNum type="arabicPeriod"/>
            </a:pPr>
            <a:r>
              <a:rPr b="1" dirty="0" lang="pt-BR" smtClean="0" sz="1600">
                <a:solidFill>
                  <a:schemeClr val="tx1"/>
                </a:solidFill>
                <a:uFillTx/>
              </a:rPr>
              <a:t>Colocar campo estéril e fazer antissepsia com </a:t>
            </a:r>
            <a:r>
              <a:rPr b="1" dirty="0" err="1" lang="pt-BR" smtClean="0" sz="1600">
                <a:solidFill>
                  <a:schemeClr val="tx1"/>
                </a:solidFill>
                <a:uFillTx/>
              </a:rPr>
              <a:t>degermante</a:t>
            </a:r>
            <a:r>
              <a:rPr b="1" dirty="0" lang="pt-BR" sz="1600">
                <a:solidFill>
                  <a:schemeClr val="tx1"/>
                </a:solidFill>
                <a:uFillTx/>
              </a:rPr>
              <a:t> (</a:t>
            </a:r>
            <a:r>
              <a:rPr b="1" dirty="0" err="1" lang="pt-BR" sz="1600">
                <a:solidFill>
                  <a:schemeClr val="tx1"/>
                </a:solidFill>
                <a:uFillTx/>
              </a:rPr>
              <a:t>clorexedina</a:t>
            </a:r>
            <a:r>
              <a:rPr b="1" dirty="0" lang="pt-BR" sz="1600">
                <a:solidFill>
                  <a:schemeClr val="tx1"/>
                </a:solidFill>
                <a:uFillTx/>
              </a:rPr>
              <a:t> ou </a:t>
            </a:r>
            <a:r>
              <a:rPr b="1" dirty="0" err="1" lang="pt-BR" sz="1600">
                <a:solidFill>
                  <a:schemeClr val="tx1"/>
                </a:solidFill>
                <a:uFillTx/>
              </a:rPr>
              <a:t>povidine</a:t>
            </a:r>
            <a:r>
              <a:rPr b="1" dirty="0" lang="pt-BR" sz="1600">
                <a:solidFill>
                  <a:schemeClr val="tx1"/>
                </a:solidFill>
                <a:uFillTx/>
              </a:rPr>
              <a:t>)</a:t>
            </a:r>
          </a:p>
          <a:p>
            <a:r>
              <a:rPr b="1" dirty="0" lang="pt-BR" smtClean="0" sz="1600">
                <a:solidFill>
                  <a:schemeClr val="tx1"/>
                </a:solidFill>
                <a:uFillTx/>
              </a:rPr>
              <a:t>da frente para trás nas mulheres e expondo a glande nos homens</a:t>
            </a:r>
          </a:p>
          <a:p>
            <a:pPr indent="-342900" marL="342900">
              <a:buAutoNum startAt="6" type="arabicPeriod"/>
            </a:pPr>
            <a:r>
              <a:rPr b="1" dirty="0" lang="pt-BR" smtClean="0" sz="1600">
                <a:solidFill>
                  <a:schemeClr val="tx1"/>
                </a:solidFill>
                <a:uFillTx/>
              </a:rPr>
              <a:t>Introduzir todo o cateter usando lubrificante e somente insuflar o balão após saída de urina</a:t>
            </a:r>
          </a:p>
          <a:p>
            <a:pPr indent="-342900" marL="342900">
              <a:buAutoNum startAt="6" type="arabicPeriod"/>
            </a:pPr>
            <a:r>
              <a:rPr b="1" dirty="0" lang="pt-BR" smtClean="0" sz="1600">
                <a:solidFill>
                  <a:schemeClr val="tx1"/>
                </a:solidFill>
                <a:uFillTx/>
              </a:rPr>
              <a:t>Fazer a fixação do cateter e anotar em prontuário a indicação, data e hora da inserção</a:t>
            </a:r>
          </a:p>
          <a:p>
            <a:endParaRPr b="1" dirty="0" lang="pt-BR" smtClean="0" sz="1600">
              <a:solidFill>
                <a:schemeClr val="tx1"/>
              </a:solidFill>
              <a:uFillTx/>
            </a:endParaRPr>
          </a:p>
          <a:p>
            <a:endParaRPr b="1" dirty="0" lang="pt-BR">
              <a:solidFill>
                <a:schemeClr val="tx1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Retângulo de cantos arredondados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5496" y="2204864"/>
            <a:ext cx="1800200" cy="36004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r>
              <a:rPr b="1" dirty="0" lang="pt-BR" smtClean="0">
                <a:solidFill>
                  <a:schemeClr val="tx1"/>
                </a:solidFill>
                <a:uFillTx/>
              </a:rPr>
              <a:t>COMO </a:t>
            </a:r>
            <a:r>
              <a:rPr b="1" dirty="0" lang="pt-BR">
                <a:solidFill>
                  <a:schemeClr val="tx1"/>
                </a:solidFill>
                <a:uFillTx/>
              </a:rPr>
              <a:t>FAZER?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Retângulo de cantos arredondados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02884" y="5157192"/>
            <a:ext cx="8901720" cy="1584176"/>
          </a:xfrm>
          <a:prstGeom prst="roundRect">
            <a:avLst/>
          </a:prstGeom>
          <a:ln>
            <a:solidFill>
              <a:schemeClr val="tx1"/>
            </a:solidFill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r>
              <a:rPr b="1" dirty="0" lang="pt-BR" smtClean="0">
                <a:solidFill>
                  <a:schemeClr val="tx1"/>
                </a:solidFill>
                <a:uFillTx/>
              </a:rPr>
              <a:t>Quebrar a técnica estéril</a:t>
            </a:r>
          </a:p>
          <a:p>
            <a:endParaRPr b="1" dirty="0" lang="pt-BR">
              <a:solidFill>
                <a:schemeClr val="tx1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1" name="Retângulo de cantos arredondados 1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5384" y="944724"/>
            <a:ext cx="2170351" cy="36004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r>
              <a:rPr b="1" dirty="0" lang="pt-BR" smtClean="0">
                <a:solidFill>
                  <a:schemeClr val="tx1"/>
                </a:solidFill>
                <a:uFillTx/>
              </a:rPr>
              <a:t>POR QUE </a:t>
            </a:r>
            <a:r>
              <a:rPr b="1" dirty="0" lang="pt-BR">
                <a:solidFill>
                  <a:schemeClr val="tx1"/>
                </a:solidFill>
                <a:uFillTx/>
              </a:rPr>
              <a:t>FAZER?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" name="Retângulo de cantos arredondados 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8429" y="4869160"/>
            <a:ext cx="3536610" cy="36004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r>
              <a:rPr b="1" dirty="0" lang="pt-BR" smtClean="0">
                <a:solidFill>
                  <a:schemeClr val="tx1"/>
                </a:solidFill>
                <a:uFillTx/>
              </a:rPr>
              <a:t>O QUE NÃO DEVEMOS </a:t>
            </a:r>
            <a:r>
              <a:rPr b="1" dirty="0" lang="pt-BR">
                <a:solidFill>
                  <a:schemeClr val="tx1"/>
                </a:solidFill>
                <a:uFillTx/>
              </a:rPr>
              <a:t>FAZER?</a:t>
            </a: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Retângulo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5384" y="0"/>
            <a:ext cx="9118616" cy="9087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pPr algn="ctr"/>
            <a:r>
              <a:rPr b="1" dirty="0" lang="pt-BR" smtClean="0" sz="3200">
                <a:solidFill>
                  <a:schemeClr val="tx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  <a:latin charset="0" panose="020B0604020202020204" pitchFamily="34" typeface="Microsoft Sans Serif"/>
                <a:cs charset="0" panose="020B0604020202020204" pitchFamily="34" typeface="Microsoft Sans Serif"/>
              </a:rPr>
              <a:t>COLETA DE URINA EM </a:t>
            </a:r>
            <a:r>
              <a:rPr b="1" dirty="0" lang="pt-BR" sz="3200">
                <a:solidFill>
                  <a:schemeClr val="tx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  <a:latin charset="0" panose="020B0604020202020204" pitchFamily="34" typeface="Microsoft Sans Serif"/>
                <a:cs charset="0" panose="020B0604020202020204" pitchFamily="34" typeface="Microsoft Sans Serif"/>
              </a:rPr>
              <a:t>PACIENTE COM SVD</a:t>
            </a:r>
            <a:endParaRPr dirty="0" lang="pt-BR" sz="3200">
              <a:solidFill>
                <a:schemeClr val="tx1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uFillTx/>
              <a:latin charset="0" panose="020B0604020202020204" pitchFamily="34" typeface="Microsoft Sans Serif"/>
              <a:cs charset="0" panose="020B0604020202020204" pitchFamily="34" typeface="Microsoft Sans Serif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Retângulo de cantos arredondados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0516" y="1124744"/>
            <a:ext cx="8901720" cy="1152128"/>
          </a:xfrm>
          <a:prstGeom prst="roundRect">
            <a:avLst/>
          </a:prstGeom>
          <a:ln>
            <a:solidFill>
              <a:schemeClr val="tx1"/>
            </a:solidFill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r>
              <a:rPr b="1" dirty="0" lang="pt-BR" smtClean="0">
                <a:solidFill>
                  <a:schemeClr val="tx1"/>
                </a:solidFill>
                <a:uFillTx/>
              </a:rPr>
              <a:t>Para evitar que bactérias entrem no sistema e cheguem à bexiga</a:t>
            </a:r>
            <a:endParaRPr b="1" dirty="0" lang="pt-BR">
              <a:solidFill>
                <a:schemeClr val="tx1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" name="Retângulo de cantos arredondados 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02884" y="2492896"/>
            <a:ext cx="8901720" cy="1800200"/>
          </a:xfrm>
          <a:prstGeom prst="roundRect">
            <a:avLst/>
          </a:prstGeom>
          <a:ln>
            <a:solidFill>
              <a:schemeClr val="tx1"/>
            </a:solidFill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r>
              <a:rPr b="1" dirty="0" lang="pt-BR" smtClean="0">
                <a:solidFill>
                  <a:schemeClr val="tx1"/>
                </a:solidFill>
                <a:uFillTx/>
              </a:rPr>
              <a:t>Antes da passagem do cateter conectá-lo com firmeza à bolsa coletora de urina</a:t>
            </a:r>
          </a:p>
          <a:p>
            <a:r>
              <a:rPr b="1" dirty="0" lang="pt-BR" smtClean="0">
                <a:solidFill>
                  <a:schemeClr val="tx1"/>
                </a:solidFill>
                <a:uFillTx/>
              </a:rPr>
              <a:t>A coleta de urina para exame  deve ser feita pela porta injetora e seringa (alguns sistemas exigem uso de agulha) evitando abrir o sistema</a:t>
            </a:r>
          </a:p>
          <a:p>
            <a:r>
              <a:rPr b="1" dirty="0" lang="pt-BR" smtClean="0">
                <a:solidFill>
                  <a:schemeClr val="tx1"/>
                </a:solidFill>
                <a:uFillTx/>
              </a:rPr>
              <a:t>Se houver desconexão acidental todo sistema deve ser trocado, se não houver contra indicação médica. Se o cateter não puder ser trocado conectar uma nova bolsa estéril</a:t>
            </a:r>
            <a:endParaRPr b="1" dirty="0" lang="pt-BR">
              <a:solidFill>
                <a:schemeClr val="tx1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" name="Retângulo de cantos arredondados 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0734" y="2348880"/>
            <a:ext cx="1800200" cy="36004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r>
              <a:rPr b="1" dirty="0" lang="pt-BR" smtClean="0">
                <a:solidFill>
                  <a:schemeClr val="tx1"/>
                </a:solidFill>
                <a:uFillTx/>
              </a:rPr>
              <a:t>COMO </a:t>
            </a:r>
            <a:r>
              <a:rPr b="1" dirty="0" lang="pt-BR">
                <a:solidFill>
                  <a:schemeClr val="tx1"/>
                </a:solidFill>
                <a:uFillTx/>
              </a:rPr>
              <a:t>FAZER?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1" name="Retângulo de cantos arredondados 1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02884" y="4509120"/>
            <a:ext cx="8901720" cy="2232248"/>
          </a:xfrm>
          <a:prstGeom prst="roundRect">
            <a:avLst/>
          </a:prstGeom>
          <a:ln>
            <a:solidFill>
              <a:schemeClr val="tx1"/>
            </a:solidFill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r>
              <a:rPr b="1" dirty="0" lang="pt-BR" smtClean="0">
                <a:solidFill>
                  <a:schemeClr val="tx1"/>
                </a:solidFill>
                <a:uFillTx/>
              </a:rPr>
              <a:t>Não introduzir o cateter sem antes fazer a conexão dele na bolsa coletora </a:t>
            </a:r>
          </a:p>
          <a:p>
            <a:r>
              <a:rPr b="1" dirty="0" lang="pt-BR" smtClean="0">
                <a:solidFill>
                  <a:schemeClr val="tx1"/>
                </a:solidFill>
                <a:uFillTx/>
              </a:rPr>
              <a:t>Não abrir o cateter para coleta de urina de rotina (devemos usar o local correto para coleta)</a:t>
            </a:r>
          </a:p>
          <a:p>
            <a:r>
              <a:rPr b="1" dirty="0" lang="pt-BR" smtClean="0">
                <a:solidFill>
                  <a:schemeClr val="tx1"/>
                </a:solidFill>
                <a:uFillTx/>
              </a:rPr>
              <a:t>Não reconectar o cateter na bolsa se houver desconexão acidental e a bolsa estiver contaminada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3" name="Retângulo de cantos arredondados 1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5384" y="1026109"/>
            <a:ext cx="2170351" cy="36004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r>
              <a:rPr b="1" dirty="0" lang="pt-BR" smtClean="0">
                <a:solidFill>
                  <a:schemeClr val="tx1"/>
                </a:solidFill>
                <a:uFillTx/>
              </a:rPr>
              <a:t>POR QUE </a:t>
            </a:r>
            <a:r>
              <a:rPr b="1" dirty="0" lang="pt-BR">
                <a:solidFill>
                  <a:schemeClr val="tx1"/>
                </a:solidFill>
                <a:uFillTx/>
              </a:rPr>
              <a:t>FAZER?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" name="Retângulo de cantos arredondados 1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9286" y="4365104"/>
            <a:ext cx="3536610" cy="36004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r>
              <a:rPr b="1" dirty="0" lang="pt-BR" smtClean="0">
                <a:solidFill>
                  <a:schemeClr val="tx1"/>
                </a:solidFill>
                <a:uFillTx/>
              </a:rPr>
              <a:t>O QUE NÃO DEVEMOS </a:t>
            </a:r>
            <a:r>
              <a:rPr b="1" dirty="0" lang="pt-BR">
                <a:solidFill>
                  <a:schemeClr val="tx1"/>
                </a:solidFill>
                <a:uFillTx/>
              </a:rPr>
              <a:t>FAZER?</a:t>
            </a: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Imagem 1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626779"/>
            <a:ext cx="9144000" cy="6238800"/>
          </a:xfrm>
          <a:prstGeom prst="rect">
            <a:avLst/>
          </a:prstGeom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Retângulo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-36512" y="0"/>
            <a:ext cx="9180512" cy="9087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pPr algn="ctr"/>
            <a:r>
              <a:rPr b="1" dirty="0" lang="pt-BR" sz="3200">
                <a:solidFill>
                  <a:schemeClr val="tx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  <a:latin charset="0" panose="020B0604020202020204" pitchFamily="34" typeface="Microsoft Sans Serif"/>
                <a:cs charset="0" panose="020B0604020202020204" pitchFamily="34" typeface="Microsoft Sans Serif"/>
              </a:rPr>
              <a:t>ESVAZIAMENTO </a:t>
            </a:r>
            <a:r>
              <a:rPr b="1" dirty="0" lang="pt-BR" smtClean="0" sz="3200">
                <a:solidFill>
                  <a:schemeClr val="tx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  <a:latin charset="0" panose="020B0604020202020204" pitchFamily="34" typeface="Microsoft Sans Serif"/>
                <a:cs charset="0" panose="020B0604020202020204" pitchFamily="34" typeface="Microsoft Sans Serif"/>
              </a:rPr>
              <a:t>DA BOLSA COLETORA</a:t>
            </a:r>
            <a:endParaRPr dirty="0" lang="pt-BR" sz="3200">
              <a:solidFill>
                <a:schemeClr val="tx1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uFillTx/>
              <a:latin charset="0" panose="020B0604020202020204" pitchFamily="34" typeface="Microsoft Sans Serif"/>
              <a:cs charset="0" panose="020B0604020202020204" pitchFamily="34" typeface="Microsoft Sans Serif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Retângulo de cantos arredondados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244408" y="866969"/>
            <a:ext cx="899592" cy="117444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pPr algn="ctr"/>
            <a:r>
              <a:rPr dirty="0" lang="pt-BR" sz="6000">
                <a:solidFill>
                  <a:schemeClr val="tx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2</a:t>
            </a: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Retângulo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-36512" y="0"/>
            <a:ext cx="9180512" cy="9087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pPr algn="ctr"/>
            <a:r>
              <a:rPr b="1" dirty="0" lang="pt-BR" sz="3200">
                <a:solidFill>
                  <a:schemeClr val="tx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  <a:latin charset="0" panose="020B0604020202020204" pitchFamily="34" typeface="Microsoft Sans Serif"/>
                <a:cs charset="0" panose="020B0604020202020204" pitchFamily="34" typeface="Microsoft Sans Serif"/>
              </a:rPr>
              <a:t>ESVAZIAMENTO </a:t>
            </a:r>
            <a:r>
              <a:rPr b="1" dirty="0" lang="pt-BR" smtClean="0" sz="3200">
                <a:solidFill>
                  <a:schemeClr val="tx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  <a:latin charset="0" panose="020B0604020202020204" pitchFamily="34" typeface="Microsoft Sans Serif"/>
                <a:cs charset="0" panose="020B0604020202020204" pitchFamily="34" typeface="Microsoft Sans Serif"/>
              </a:rPr>
              <a:t>DA BOLSA COLETORA</a:t>
            </a:r>
            <a:endParaRPr dirty="0" lang="pt-BR" sz="3200">
              <a:solidFill>
                <a:schemeClr val="tx1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uFillTx/>
              <a:latin charset="0" panose="020B0604020202020204" pitchFamily="34" typeface="Microsoft Sans Serif"/>
              <a:cs charset="0" panose="020B0604020202020204" pitchFamily="34" typeface="Microsoft Sans Serif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Retângulo de cantos arredondados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0516" y="1124744"/>
            <a:ext cx="8924088" cy="1152128"/>
          </a:xfrm>
          <a:prstGeom prst="roundRect">
            <a:avLst/>
          </a:prstGeom>
          <a:ln>
            <a:solidFill>
              <a:schemeClr val="tx1"/>
            </a:solidFill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r>
              <a:rPr b="1" dirty="0" lang="pt-BR" smtClean="0">
                <a:solidFill>
                  <a:schemeClr val="tx1"/>
                </a:solidFill>
                <a:uFillTx/>
              </a:rPr>
              <a:t>Desprezar </a:t>
            </a:r>
            <a:r>
              <a:rPr b="1" dirty="0" lang="pt-BR">
                <a:solidFill>
                  <a:schemeClr val="tx1"/>
                </a:solidFill>
                <a:uFillTx/>
              </a:rPr>
              <a:t>a urina coletada na bolsa</a:t>
            </a:r>
          </a:p>
          <a:p>
            <a:r>
              <a:rPr b="1" dirty="0" lang="pt-BR">
                <a:solidFill>
                  <a:schemeClr val="tx1"/>
                </a:solidFill>
                <a:uFillTx/>
              </a:rPr>
              <a:t>Fazer medida exata do </a:t>
            </a:r>
            <a:r>
              <a:rPr b="1" dirty="0" lang="pt-BR" smtClean="0">
                <a:solidFill>
                  <a:schemeClr val="tx1"/>
                </a:solidFill>
                <a:uFillTx/>
              </a:rPr>
              <a:t>volume </a:t>
            </a:r>
            <a:r>
              <a:rPr b="1" dirty="0" lang="pt-BR">
                <a:solidFill>
                  <a:schemeClr val="tx1"/>
                </a:solidFill>
                <a:uFillTx/>
              </a:rPr>
              <a:t>de diurese </a:t>
            </a:r>
            <a:r>
              <a:rPr b="1" dirty="0" lang="pt-BR" smtClean="0">
                <a:solidFill>
                  <a:schemeClr val="tx1"/>
                </a:solidFill>
                <a:uFillTx/>
              </a:rPr>
              <a:t>(recipiente </a:t>
            </a:r>
            <a:r>
              <a:rPr b="1" dirty="0" lang="pt-BR">
                <a:solidFill>
                  <a:schemeClr val="tx1"/>
                </a:solidFill>
                <a:uFillTx/>
              </a:rPr>
              <a:t>graduado)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Retângulo de cantos arredondados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02884" y="2492896"/>
            <a:ext cx="8901720" cy="1800200"/>
          </a:xfrm>
          <a:prstGeom prst="roundRect">
            <a:avLst/>
          </a:prstGeom>
          <a:ln>
            <a:solidFill>
              <a:schemeClr val="tx1"/>
            </a:solidFill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r>
              <a:rPr b="1" dirty="0" lang="pt-BR" smtClean="0">
                <a:solidFill>
                  <a:schemeClr val="tx1"/>
                </a:solidFill>
                <a:uFillTx/>
              </a:rPr>
              <a:t>Higienizar as mãos antes e depois de manipular o cateter e a bolsa coletora</a:t>
            </a:r>
          </a:p>
          <a:p>
            <a:r>
              <a:rPr b="1" dirty="0" lang="pt-BR" smtClean="0">
                <a:solidFill>
                  <a:schemeClr val="tx1"/>
                </a:solidFill>
                <a:uFillTx/>
              </a:rPr>
              <a:t>Utilizar </a:t>
            </a:r>
            <a:r>
              <a:rPr b="1" dirty="0" lang="pt-BR">
                <a:solidFill>
                  <a:schemeClr val="tx1"/>
                </a:solidFill>
                <a:uFillTx/>
              </a:rPr>
              <a:t>EPI (</a:t>
            </a:r>
            <a:r>
              <a:rPr b="1" dirty="0" lang="pt-BR" smtClean="0">
                <a:solidFill>
                  <a:schemeClr val="tx1"/>
                </a:solidFill>
                <a:uFillTx/>
              </a:rPr>
              <a:t>luvas, óculos e se disponível máscara)</a:t>
            </a:r>
            <a:endParaRPr b="1" dirty="0" lang="pt-BR">
              <a:solidFill>
                <a:schemeClr val="tx1"/>
              </a:solidFill>
              <a:uFillTx/>
            </a:endParaRPr>
          </a:p>
          <a:p>
            <a:r>
              <a:rPr b="1" dirty="0" lang="pt-BR">
                <a:solidFill>
                  <a:schemeClr val="tx1"/>
                </a:solidFill>
                <a:uFillTx/>
              </a:rPr>
              <a:t>Utilizar </a:t>
            </a:r>
            <a:r>
              <a:rPr b="1" dirty="0" lang="pt-BR" smtClean="0">
                <a:solidFill>
                  <a:schemeClr val="tx1"/>
                </a:solidFill>
                <a:uFillTx/>
              </a:rPr>
              <a:t>recipiente individual para cada paciente</a:t>
            </a:r>
          </a:p>
          <a:p>
            <a:r>
              <a:rPr b="1" dirty="0" lang="pt-BR" smtClean="0">
                <a:solidFill>
                  <a:schemeClr val="tx1"/>
                </a:solidFill>
                <a:uFillTx/>
              </a:rPr>
              <a:t>Lavar </a:t>
            </a:r>
            <a:r>
              <a:rPr b="1" dirty="0" lang="pt-BR">
                <a:solidFill>
                  <a:schemeClr val="tx1"/>
                </a:solidFill>
                <a:uFillTx/>
              </a:rPr>
              <a:t>o </a:t>
            </a:r>
            <a:r>
              <a:rPr b="1" dirty="0" lang="pt-BR" smtClean="0">
                <a:solidFill>
                  <a:schemeClr val="tx1"/>
                </a:solidFill>
                <a:uFillTx/>
              </a:rPr>
              <a:t>recipiente utilizado com </a:t>
            </a:r>
            <a:r>
              <a:rPr b="1" dirty="0" lang="pt-BR">
                <a:solidFill>
                  <a:schemeClr val="tx1"/>
                </a:solidFill>
                <a:uFillTx/>
              </a:rPr>
              <a:t>água </a:t>
            </a:r>
            <a:r>
              <a:rPr b="1" dirty="0" lang="pt-BR" smtClean="0">
                <a:solidFill>
                  <a:schemeClr val="tx1"/>
                </a:solidFill>
                <a:uFillTx/>
              </a:rPr>
              <a:t>corrente</a:t>
            </a:r>
          </a:p>
          <a:p>
            <a:r>
              <a:rPr b="1" dirty="0" lang="pt-BR" smtClean="0">
                <a:solidFill>
                  <a:schemeClr val="tx1"/>
                </a:solidFill>
                <a:uFillTx/>
              </a:rPr>
              <a:t>Esvaziar a bolsa antes de transferências ou se o paciente for deambular (peso = tração)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Retângulo de cantos arredondados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0734" y="2348880"/>
            <a:ext cx="1800200" cy="36004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r>
              <a:rPr b="1" dirty="0" lang="pt-BR" smtClean="0">
                <a:solidFill>
                  <a:schemeClr val="tx1"/>
                </a:solidFill>
                <a:uFillTx/>
              </a:rPr>
              <a:t>COMO </a:t>
            </a:r>
            <a:r>
              <a:rPr b="1" dirty="0" lang="pt-BR">
                <a:solidFill>
                  <a:schemeClr val="tx1"/>
                </a:solidFill>
                <a:uFillTx/>
              </a:rPr>
              <a:t>FAZER?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Retângulo de cantos arredondados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02884" y="4509120"/>
            <a:ext cx="8901720" cy="2232248"/>
          </a:xfrm>
          <a:prstGeom prst="roundRect">
            <a:avLst/>
          </a:prstGeom>
          <a:ln>
            <a:solidFill>
              <a:schemeClr val="tx1"/>
            </a:solidFill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r>
              <a:rPr b="1" dirty="0" lang="pt-BR" smtClean="0">
                <a:solidFill>
                  <a:schemeClr val="tx1"/>
                </a:solidFill>
                <a:uFillTx/>
              </a:rPr>
              <a:t>Não </a:t>
            </a:r>
            <a:r>
              <a:rPr b="1" dirty="0" lang="pt-BR">
                <a:solidFill>
                  <a:schemeClr val="tx1"/>
                </a:solidFill>
                <a:uFillTx/>
              </a:rPr>
              <a:t>encostar o bico escoador da bolsa coletora no </a:t>
            </a:r>
            <a:r>
              <a:rPr b="1" dirty="0" lang="pt-BR" smtClean="0">
                <a:solidFill>
                  <a:schemeClr val="tx1"/>
                </a:solidFill>
                <a:uFillTx/>
              </a:rPr>
              <a:t>recipiente</a:t>
            </a:r>
            <a:endParaRPr b="1" dirty="0" lang="pt-BR">
              <a:solidFill>
                <a:schemeClr val="tx1"/>
              </a:solidFill>
              <a:uFillTx/>
            </a:endParaRPr>
          </a:p>
          <a:p>
            <a:r>
              <a:rPr b="1" dirty="0" lang="pt-BR">
                <a:solidFill>
                  <a:schemeClr val="tx1"/>
                </a:solidFill>
                <a:uFillTx/>
              </a:rPr>
              <a:t>Não permitir que a bolsa fique excessivamente cheia (&gt;2/3</a:t>
            </a:r>
            <a:r>
              <a:rPr b="1" dirty="0" lang="pt-BR" smtClean="0">
                <a:solidFill>
                  <a:schemeClr val="tx1"/>
                </a:solidFill>
                <a:uFillTx/>
              </a:rPr>
              <a:t>) ou 1.300 ml numa bolsa de 2.000</a:t>
            </a:r>
            <a:endParaRPr b="1" dirty="0" lang="pt-BR">
              <a:solidFill>
                <a:schemeClr val="tx1"/>
              </a:solidFill>
              <a:uFillTx/>
            </a:endParaRPr>
          </a:p>
          <a:p>
            <a:r>
              <a:rPr b="1" dirty="0" lang="pt-BR">
                <a:solidFill>
                  <a:schemeClr val="tx1"/>
                </a:solidFill>
                <a:uFillTx/>
              </a:rPr>
              <a:t>Não encostar a bolsa coletora do </a:t>
            </a:r>
            <a:r>
              <a:rPr b="1" dirty="0" lang="pt-BR" smtClean="0">
                <a:solidFill>
                  <a:schemeClr val="tx1"/>
                </a:solidFill>
                <a:uFillTx/>
              </a:rPr>
              <a:t>chão ou superfícies contaminadas (pedal da cama, box do banheiro)</a:t>
            </a:r>
            <a:endParaRPr b="1" dirty="0" lang="pt-BR">
              <a:solidFill>
                <a:schemeClr val="tx1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" name="Retângulo de cantos arredondados 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5384" y="1026109"/>
            <a:ext cx="2170351" cy="36004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r>
              <a:rPr b="1" dirty="0" lang="pt-BR" smtClean="0">
                <a:solidFill>
                  <a:schemeClr val="tx1"/>
                </a:solidFill>
                <a:uFillTx/>
              </a:rPr>
              <a:t>POR QUE </a:t>
            </a:r>
            <a:r>
              <a:rPr b="1" dirty="0" lang="pt-BR">
                <a:solidFill>
                  <a:schemeClr val="tx1"/>
                </a:solidFill>
                <a:uFillTx/>
              </a:rPr>
              <a:t>FAZER?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" name="Retângulo de cantos arredondados 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9286" y="4365104"/>
            <a:ext cx="3536610" cy="36004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r>
              <a:rPr b="1" dirty="0" lang="pt-BR" smtClean="0">
                <a:solidFill>
                  <a:schemeClr val="tx1"/>
                </a:solidFill>
                <a:uFillTx/>
              </a:rPr>
              <a:t>O QUE NÃO DEVEMOS </a:t>
            </a:r>
            <a:r>
              <a:rPr b="1" dirty="0" lang="pt-BR">
                <a:solidFill>
                  <a:schemeClr val="tx1"/>
                </a:solidFill>
                <a:uFillTx/>
              </a:rPr>
              <a:t>FAZER?</a:t>
            </a: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Imagem 3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rotWithShape="1">
          <a:blip r:embed="rId2"/>
          <a:srcRect b="11005" l="164" r="2330" t="19830"/>
          <a:stretch/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0" y="620688"/>
            <a:ext cx="9144000" cy="6237312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Retângulo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-36512" y="0"/>
            <a:ext cx="9180512" cy="9087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pPr algn="ctr"/>
            <a:r>
              <a:rPr b="1" dirty="0" lang="pt-BR" sz="3200">
                <a:solidFill>
                  <a:schemeClr val="tx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  <a:latin charset="0" panose="020B0604020202020204" pitchFamily="34" typeface="Microsoft Sans Serif"/>
                <a:ea charset="0" panose="020B0604030504040204" pitchFamily="34" typeface="Tahoma"/>
                <a:cs charset="0" panose="020B0604020202020204" pitchFamily="34" typeface="Microsoft Sans Serif"/>
              </a:rPr>
              <a:t>HIGIENE ÍNTIMA EM PACIENTE COM </a:t>
            </a:r>
            <a:r>
              <a:rPr b="1" dirty="0" lang="pt-BR" smtClean="0" sz="3200">
                <a:solidFill>
                  <a:schemeClr val="tx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  <a:latin charset="0" panose="020B0604020202020204" pitchFamily="34" typeface="Microsoft Sans Serif"/>
                <a:ea charset="0" panose="020B0604030504040204" pitchFamily="34" typeface="Tahoma"/>
                <a:cs charset="0" panose="020B0604020202020204" pitchFamily="34" typeface="Microsoft Sans Serif"/>
              </a:rPr>
              <a:t>CVD</a:t>
            </a:r>
            <a:endParaRPr dirty="0" lang="pt-BR" sz="3200">
              <a:solidFill>
                <a:schemeClr val="tx1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uFillTx/>
              <a:latin charset="0" panose="020B0604020202020204" pitchFamily="34" typeface="Microsoft Sans Serif"/>
              <a:ea charset="0" panose="020B0604030504040204" pitchFamily="34" typeface="Tahoma"/>
              <a:cs charset="0" panose="020B0604020202020204" pitchFamily="34" typeface="Microsoft Sans Serif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Retângulo de cantos arredondados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255535" y="876697"/>
            <a:ext cx="899592" cy="117444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pPr algn="ctr"/>
            <a:r>
              <a:rPr dirty="0" lang="pt-BR" sz="6000">
                <a:solidFill>
                  <a:schemeClr val="tx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3</a:t>
            </a: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Retângulo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-36512" y="0"/>
            <a:ext cx="9180512" cy="9087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pPr algn="ctr"/>
            <a:r>
              <a:rPr b="1" dirty="0" lang="pt-BR" sz="3200">
                <a:solidFill>
                  <a:schemeClr val="tx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  <a:latin charset="0" panose="020B0604020202020204" pitchFamily="34" typeface="Microsoft Sans Serif"/>
                <a:ea charset="0" panose="020B0604030504040204" pitchFamily="34" typeface="Tahoma"/>
                <a:cs charset="0" panose="020B0604020202020204" pitchFamily="34" typeface="Microsoft Sans Serif"/>
              </a:rPr>
              <a:t>HIGIENE ÍNTIMA EM PACIENTE COM </a:t>
            </a:r>
            <a:r>
              <a:rPr b="1" dirty="0" lang="pt-BR" smtClean="0" sz="3200">
                <a:solidFill>
                  <a:schemeClr val="tx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  <a:latin charset="0" panose="020B0604020202020204" pitchFamily="34" typeface="Microsoft Sans Serif"/>
                <a:ea charset="0" panose="020B0604030504040204" pitchFamily="34" typeface="Tahoma"/>
                <a:cs charset="0" panose="020B0604020202020204" pitchFamily="34" typeface="Microsoft Sans Serif"/>
              </a:rPr>
              <a:t>CVD</a:t>
            </a:r>
            <a:endParaRPr dirty="0" lang="pt-BR" sz="3200">
              <a:solidFill>
                <a:schemeClr val="tx1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uFillTx/>
              <a:latin charset="0" panose="020B0604020202020204" pitchFamily="34" typeface="Microsoft Sans Serif"/>
              <a:ea charset="0" panose="020B0604030504040204" pitchFamily="34" typeface="Tahoma"/>
              <a:cs charset="0" panose="020B0604020202020204" pitchFamily="34" typeface="Microsoft Sans Serif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Retângulo de cantos arredondados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0516" y="1124744"/>
            <a:ext cx="8924088" cy="1152128"/>
          </a:xfrm>
          <a:prstGeom prst="roundRect">
            <a:avLst/>
          </a:prstGeom>
          <a:ln>
            <a:solidFill>
              <a:schemeClr val="tx1"/>
            </a:solidFill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r>
              <a:rPr b="1" dirty="0" lang="pt-BR">
                <a:solidFill>
                  <a:schemeClr val="tx1"/>
                </a:solidFill>
                <a:uFillTx/>
              </a:rPr>
              <a:t>Manter genitália livre de sujidade que favoreça a </a:t>
            </a:r>
            <a:r>
              <a:rPr b="1" dirty="0" lang="pt-BR" smtClean="0">
                <a:solidFill>
                  <a:schemeClr val="tx1"/>
                </a:solidFill>
                <a:uFillTx/>
              </a:rPr>
              <a:t>proliferação de microrganismos</a:t>
            </a:r>
            <a:endParaRPr b="1" dirty="0" lang="pt-BR">
              <a:solidFill>
                <a:schemeClr val="tx1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Retângulo de cantos arredondados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5384" y="1026109"/>
            <a:ext cx="2170351" cy="36004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r>
              <a:rPr b="1" dirty="0" lang="pt-BR" smtClean="0">
                <a:solidFill>
                  <a:schemeClr val="tx1"/>
                </a:solidFill>
                <a:uFillTx/>
              </a:rPr>
              <a:t>POR QUE </a:t>
            </a:r>
            <a:r>
              <a:rPr b="1" dirty="0" lang="pt-BR">
                <a:solidFill>
                  <a:schemeClr val="tx1"/>
                </a:solidFill>
                <a:uFillTx/>
              </a:rPr>
              <a:t>FAZER?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Retângulo de cantos arredondados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02884" y="2492896"/>
            <a:ext cx="8901720" cy="1800200"/>
          </a:xfrm>
          <a:prstGeom prst="roundRect">
            <a:avLst/>
          </a:prstGeom>
          <a:ln>
            <a:solidFill>
              <a:schemeClr val="tx1"/>
            </a:solidFill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r>
              <a:rPr b="1" dirty="0" lang="pt-BR">
                <a:solidFill>
                  <a:schemeClr val="tx1"/>
                </a:solidFill>
                <a:uFillTx/>
              </a:rPr>
              <a:t>Utilizar sabonete </a:t>
            </a:r>
            <a:r>
              <a:rPr b="1" dirty="0" lang="pt-BR" smtClean="0">
                <a:solidFill>
                  <a:schemeClr val="tx1"/>
                </a:solidFill>
                <a:uFillTx/>
              </a:rPr>
              <a:t>neutro</a:t>
            </a:r>
          </a:p>
          <a:p>
            <a:r>
              <a:rPr b="1" dirty="0" lang="pt-BR" smtClean="0">
                <a:solidFill>
                  <a:schemeClr val="tx1"/>
                </a:solidFill>
                <a:uFillTx/>
              </a:rPr>
              <a:t>Limpar o períneo, o cateter e o meato uretral removendo secreção, sangue e fezes</a:t>
            </a:r>
            <a:endParaRPr b="1" dirty="0" lang="pt-BR">
              <a:solidFill>
                <a:schemeClr val="tx1"/>
              </a:solidFill>
              <a:uFillTx/>
            </a:endParaRPr>
          </a:p>
          <a:p>
            <a:r>
              <a:rPr b="1" dirty="0" lang="pt-BR">
                <a:solidFill>
                  <a:schemeClr val="tx1"/>
                </a:solidFill>
                <a:uFillTx/>
              </a:rPr>
              <a:t>Higienizar genitália no banho e </a:t>
            </a:r>
            <a:r>
              <a:rPr b="1" dirty="0" lang="pt-BR" smtClean="0">
                <a:solidFill>
                  <a:schemeClr val="tx1"/>
                </a:solidFill>
                <a:uFillTx/>
              </a:rPr>
              <a:t>1 vez por plantão</a:t>
            </a:r>
            <a:endParaRPr b="1" dirty="0" lang="pt-BR">
              <a:solidFill>
                <a:schemeClr val="tx1"/>
              </a:solidFill>
              <a:uFillTx/>
            </a:endParaRPr>
          </a:p>
          <a:p>
            <a:r>
              <a:rPr b="1" dirty="0" lang="pt-BR" smtClean="0">
                <a:solidFill>
                  <a:schemeClr val="tx1"/>
                </a:solidFill>
                <a:uFillTx/>
              </a:rPr>
              <a:t>Orientar </a:t>
            </a:r>
            <a:r>
              <a:rPr b="1" dirty="0" lang="pt-BR">
                <a:solidFill>
                  <a:schemeClr val="tx1"/>
                </a:solidFill>
                <a:uFillTx/>
              </a:rPr>
              <a:t>o paciente como fazer caso ele não seja </a:t>
            </a:r>
            <a:r>
              <a:rPr b="1" dirty="0" lang="pt-BR" smtClean="0">
                <a:solidFill>
                  <a:schemeClr val="tx1"/>
                </a:solidFill>
                <a:uFillTx/>
              </a:rPr>
              <a:t>independente</a:t>
            </a:r>
            <a:endParaRPr b="1" dirty="0" lang="pt-BR">
              <a:solidFill>
                <a:schemeClr val="tx1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Retângulo de cantos arredondados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0734" y="2348880"/>
            <a:ext cx="1800200" cy="36004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r>
              <a:rPr b="1" dirty="0" lang="pt-BR" smtClean="0">
                <a:solidFill>
                  <a:schemeClr val="tx1"/>
                </a:solidFill>
                <a:uFillTx/>
              </a:rPr>
              <a:t>COMO </a:t>
            </a:r>
            <a:r>
              <a:rPr b="1" dirty="0" lang="pt-BR">
                <a:solidFill>
                  <a:schemeClr val="tx1"/>
                </a:solidFill>
                <a:uFillTx/>
              </a:rPr>
              <a:t>FAZER?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Retângulo de cantos arredondados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02884" y="4509120"/>
            <a:ext cx="8901720" cy="2232248"/>
          </a:xfrm>
          <a:prstGeom prst="roundRect">
            <a:avLst/>
          </a:prstGeom>
          <a:ln>
            <a:solidFill>
              <a:schemeClr val="tx1"/>
            </a:solidFill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r>
              <a:rPr b="1" dirty="0" lang="pt-BR">
                <a:solidFill>
                  <a:schemeClr val="tx1"/>
                </a:solidFill>
                <a:uFillTx/>
              </a:rPr>
              <a:t>Deixar de higienizar a genitália quando paciente </a:t>
            </a:r>
            <a:r>
              <a:rPr b="1" dirty="0" lang="pt-BR" smtClean="0">
                <a:solidFill>
                  <a:schemeClr val="tx1"/>
                </a:solidFill>
                <a:uFillTx/>
              </a:rPr>
              <a:t>está </a:t>
            </a:r>
            <a:r>
              <a:rPr b="1" dirty="0" lang="pt-BR">
                <a:solidFill>
                  <a:schemeClr val="tx1"/>
                </a:solidFill>
                <a:uFillTx/>
              </a:rPr>
              <a:t>com </a:t>
            </a:r>
            <a:r>
              <a:rPr b="1" dirty="0" lang="pt-BR" smtClean="0">
                <a:solidFill>
                  <a:schemeClr val="tx1"/>
                </a:solidFill>
                <a:uFillTx/>
              </a:rPr>
              <a:t>cateter vesical</a:t>
            </a:r>
            <a:endParaRPr b="1" dirty="0" lang="pt-BR">
              <a:solidFill>
                <a:schemeClr val="tx1"/>
              </a:solidFill>
              <a:uFillTx/>
            </a:endParaRPr>
          </a:p>
          <a:p>
            <a:r>
              <a:rPr b="1" dirty="0" lang="pt-BR">
                <a:solidFill>
                  <a:schemeClr val="tx1"/>
                </a:solidFill>
                <a:uFillTx/>
              </a:rPr>
              <a:t>Não devemos </a:t>
            </a:r>
            <a:r>
              <a:rPr b="1" dirty="0" lang="pt-BR" smtClean="0">
                <a:solidFill>
                  <a:schemeClr val="tx1"/>
                </a:solidFill>
                <a:uFillTx/>
              </a:rPr>
              <a:t>utilizar sabonetes </a:t>
            </a:r>
            <a:r>
              <a:rPr b="1" dirty="0" err="1" lang="pt-BR">
                <a:solidFill>
                  <a:schemeClr val="tx1"/>
                </a:solidFill>
                <a:uFillTx/>
              </a:rPr>
              <a:t>degermante</a:t>
            </a:r>
            <a:r>
              <a:rPr b="1" dirty="0" lang="pt-BR">
                <a:solidFill>
                  <a:schemeClr val="tx1"/>
                </a:solidFill>
                <a:uFillTx/>
              </a:rPr>
              <a:t> </a:t>
            </a:r>
            <a:r>
              <a:rPr b="1" dirty="0" lang="pt-BR" smtClean="0">
                <a:solidFill>
                  <a:schemeClr val="tx1"/>
                </a:solidFill>
                <a:uFillTx/>
              </a:rPr>
              <a:t>na limpeza diária (irritam </a:t>
            </a:r>
            <a:r>
              <a:rPr b="1" dirty="0" lang="pt-BR">
                <a:solidFill>
                  <a:schemeClr val="tx1"/>
                </a:solidFill>
                <a:uFillTx/>
              </a:rPr>
              <a:t>a mucosa)</a:t>
            </a:r>
          </a:p>
          <a:p>
            <a:r>
              <a:rPr b="1" dirty="0" lang="pt-BR">
                <a:solidFill>
                  <a:schemeClr val="tx1"/>
                </a:solidFill>
                <a:uFillTx/>
              </a:rPr>
              <a:t>Não orientar o paciente sobre a </a:t>
            </a:r>
            <a:r>
              <a:rPr b="1" dirty="0" lang="pt-BR" smtClean="0">
                <a:solidFill>
                  <a:schemeClr val="tx1"/>
                </a:solidFill>
                <a:uFillTx/>
              </a:rPr>
              <a:t>importância </a:t>
            </a:r>
            <a:r>
              <a:rPr b="1" dirty="0" lang="pt-BR">
                <a:solidFill>
                  <a:schemeClr val="tx1"/>
                </a:solidFill>
                <a:uFillTx/>
              </a:rPr>
              <a:t>da higiene do meato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Retângulo de cantos arredondados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9286" y="4365104"/>
            <a:ext cx="3536610" cy="36004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r>
              <a:rPr b="1" dirty="0" lang="pt-BR" smtClean="0">
                <a:solidFill>
                  <a:schemeClr val="tx1"/>
                </a:solidFill>
                <a:uFillTx/>
              </a:rPr>
              <a:t>O QUE NÃO DEVEMOS </a:t>
            </a:r>
            <a:r>
              <a:rPr b="1" dirty="0" lang="pt-BR">
                <a:solidFill>
                  <a:schemeClr val="tx1"/>
                </a:solidFill>
                <a:uFillTx/>
              </a:rPr>
              <a:t>FAZER?</a:t>
            </a: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Z:\Dejanira\Imagens de sondas\Fotos da cartilha\fix adesivo 1.jpg" id="2" name="Imagem 1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 cstate="print"/>
          <a:srcRect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0" y="619198"/>
            <a:ext cx="4139952" cy="6238800"/>
          </a:xfrm>
          <a:prstGeom prst="rect">
            <a:avLst/>
          </a:prstGeom>
          <a:noFill/>
          <a:ln w="25400">
            <a:solidFill>
              <a:schemeClr val="tx1"/>
            </a:solidFill>
          </a:ln>
          <a:effectLst>
            <a:outerShdw algn="tl" blurRad="50800" dir="2700000" dist="38100" rotWithShape="0">
              <a:srgbClr val="000000">
                <a:alpha val="40000"/>
              </a:srgbClr>
            </a:outerShdw>
          </a:effectLst>
        </p:spPr>
      </p:pic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Z:\Dejanira\Imagens de sondas\Fotos da cartilha\fix velcro 2.jpg" id="3" name="Imagem 2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3" cstate="print"/>
          <a:srcRect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4887616" y="623831"/>
            <a:ext cx="4250804" cy="6238800"/>
          </a:xfrm>
          <a:prstGeom prst="rect">
            <a:avLst/>
          </a:prstGeom>
          <a:noFill/>
          <a:ln w="25400">
            <a:solidFill>
              <a:schemeClr val="tx1"/>
            </a:solidFill>
          </a:ln>
          <a:effectLst>
            <a:outerShdw algn="tl" blurRad="50800" dir="2700000" dist="38100" rotWithShape="0">
              <a:srgbClr val="000000">
                <a:alpha val="40000"/>
              </a:srgbClr>
            </a:outerShdw>
          </a:effectLst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Retângulo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-36512" y="0"/>
            <a:ext cx="9180512" cy="9087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pPr algn="ctr"/>
            <a:r>
              <a:rPr b="1" dirty="0" lang="pt-BR" sz="3200">
                <a:solidFill>
                  <a:schemeClr val="tx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  <a:latin charset="0" panose="020B0604020202020204" pitchFamily="34" typeface="Microsoft Sans Serif"/>
                <a:cs charset="0" panose="020B0604020202020204" pitchFamily="34" typeface="Microsoft Sans Serif"/>
              </a:rPr>
              <a:t>FIXAÇÃO DE </a:t>
            </a:r>
            <a:r>
              <a:rPr b="1" dirty="0" lang="pt-BR" smtClean="0" sz="3200">
                <a:solidFill>
                  <a:schemeClr val="tx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  <a:latin charset="0" panose="020B0604020202020204" pitchFamily="34" typeface="Microsoft Sans Serif"/>
                <a:cs charset="0" panose="020B0604020202020204" pitchFamily="34" typeface="Microsoft Sans Serif"/>
              </a:rPr>
              <a:t>CATETER </a:t>
            </a:r>
            <a:r>
              <a:rPr b="1" dirty="0" lang="pt-BR" sz="3200">
                <a:solidFill>
                  <a:schemeClr val="tx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  <a:latin charset="0" panose="020B0604020202020204" pitchFamily="34" typeface="Microsoft Sans Serif"/>
                <a:cs charset="0" panose="020B0604020202020204" pitchFamily="34" typeface="Microsoft Sans Serif"/>
              </a:rPr>
              <a:t>VESICAL DE DEMORA</a:t>
            </a:r>
            <a:endParaRPr dirty="0" lang="pt-BR" sz="3200">
              <a:solidFill>
                <a:schemeClr val="tx1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uFillTx/>
              <a:latin charset="0" panose="020B0604020202020204" pitchFamily="34" typeface="Microsoft Sans Serif"/>
              <a:cs charset="0" panose="020B0604020202020204" pitchFamily="34" typeface="Microsoft Sans Serif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Retângulo de cantos arredondados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244408" y="857242"/>
            <a:ext cx="899592" cy="117444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pPr algn="ctr"/>
            <a:r>
              <a:rPr dirty="0" lang="pt-BR" sz="6000">
                <a:solidFill>
                  <a:schemeClr val="tx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4</a:t>
            </a: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Retângulo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0"/>
            <a:ext cx="9144000" cy="9087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pPr algn="ctr"/>
            <a:r>
              <a:rPr b="1" dirty="0" lang="pt-BR" sz="3200">
                <a:solidFill>
                  <a:schemeClr val="tx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  <a:latin charset="0" panose="020B0604020202020204" pitchFamily="34" typeface="Microsoft Sans Serif"/>
                <a:cs charset="0" panose="020B0604020202020204" pitchFamily="34" typeface="Microsoft Sans Serif"/>
              </a:rPr>
              <a:t>FIXAÇÃO DE </a:t>
            </a:r>
            <a:r>
              <a:rPr b="1" dirty="0" lang="pt-BR" smtClean="0" sz="3200">
                <a:solidFill>
                  <a:schemeClr val="tx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  <a:latin charset="0" panose="020B0604020202020204" pitchFamily="34" typeface="Microsoft Sans Serif"/>
                <a:cs charset="0" panose="020B0604020202020204" pitchFamily="34" typeface="Microsoft Sans Serif"/>
              </a:rPr>
              <a:t>CATETER VESICAL </a:t>
            </a:r>
            <a:r>
              <a:rPr b="1" dirty="0" lang="pt-BR" sz="3200">
                <a:solidFill>
                  <a:schemeClr val="tx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  <a:latin charset="0" panose="020B0604020202020204" pitchFamily="34" typeface="Microsoft Sans Serif"/>
                <a:cs charset="0" panose="020B0604020202020204" pitchFamily="34" typeface="Microsoft Sans Serif"/>
              </a:rPr>
              <a:t>DE DEMORA</a:t>
            </a:r>
            <a:endParaRPr dirty="0" lang="pt-BR" sz="3200">
              <a:solidFill>
                <a:schemeClr val="tx1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uFillTx/>
              <a:latin charset="0" panose="020B0604020202020204" pitchFamily="34" typeface="Microsoft Sans Serif"/>
              <a:cs charset="0" panose="020B0604020202020204" pitchFamily="34" typeface="Microsoft Sans Serif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Retângulo de cantos arredondados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0516" y="1124744"/>
            <a:ext cx="8924088" cy="1152128"/>
          </a:xfrm>
          <a:prstGeom prst="roundRect">
            <a:avLst/>
          </a:prstGeom>
          <a:ln>
            <a:solidFill>
              <a:schemeClr val="tx1"/>
            </a:solidFill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r>
              <a:rPr b="1" dirty="0" lang="pt-BR">
                <a:solidFill>
                  <a:schemeClr val="tx1"/>
                </a:solidFill>
                <a:uFillTx/>
              </a:rPr>
              <a:t>Manter </a:t>
            </a:r>
            <a:r>
              <a:rPr b="1" dirty="0" lang="pt-BR" smtClean="0">
                <a:solidFill>
                  <a:schemeClr val="tx1"/>
                </a:solidFill>
                <a:uFillTx/>
              </a:rPr>
              <a:t>o cateter fixado </a:t>
            </a:r>
            <a:r>
              <a:rPr b="1" dirty="0" lang="pt-BR">
                <a:solidFill>
                  <a:schemeClr val="tx1"/>
                </a:solidFill>
                <a:uFillTx/>
              </a:rPr>
              <a:t>ao corpo do paciente</a:t>
            </a:r>
          </a:p>
          <a:p>
            <a:r>
              <a:rPr b="1" dirty="0" lang="pt-BR">
                <a:solidFill>
                  <a:schemeClr val="tx1"/>
                </a:solidFill>
                <a:uFillTx/>
              </a:rPr>
              <a:t>Impedir tração </a:t>
            </a:r>
            <a:r>
              <a:rPr b="1" dirty="0" lang="pt-BR" smtClean="0">
                <a:solidFill>
                  <a:schemeClr val="tx1"/>
                </a:solidFill>
                <a:uFillTx/>
              </a:rPr>
              <a:t>acidental e </a:t>
            </a:r>
            <a:r>
              <a:rPr b="1" dirty="0" lang="pt-BR">
                <a:solidFill>
                  <a:schemeClr val="tx1"/>
                </a:solidFill>
                <a:uFillTx/>
              </a:rPr>
              <a:t>movimentação excessiva </a:t>
            </a:r>
            <a:r>
              <a:rPr b="1" dirty="0" lang="pt-BR" smtClean="0">
                <a:solidFill>
                  <a:schemeClr val="tx1"/>
                </a:solidFill>
                <a:uFillTx/>
              </a:rPr>
              <a:t>do cateter </a:t>
            </a:r>
            <a:r>
              <a:rPr b="1" dirty="0" lang="pt-BR">
                <a:solidFill>
                  <a:schemeClr val="tx1"/>
                </a:solidFill>
                <a:uFillTx/>
              </a:rPr>
              <a:t>que causa </a:t>
            </a:r>
            <a:r>
              <a:rPr b="1" dirty="0" lang="pt-BR" smtClean="0">
                <a:solidFill>
                  <a:schemeClr val="tx1"/>
                </a:solidFill>
                <a:uFillTx/>
              </a:rPr>
              <a:t>dor e trauma na uretra</a:t>
            </a:r>
            <a:endParaRPr b="1" dirty="0" lang="pt-BR">
              <a:solidFill>
                <a:schemeClr val="tx1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Retângulo de cantos arredondados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02884" y="2492896"/>
            <a:ext cx="8901720" cy="1800200"/>
          </a:xfrm>
          <a:prstGeom prst="roundRect">
            <a:avLst/>
          </a:prstGeom>
          <a:ln>
            <a:solidFill>
              <a:schemeClr val="tx1"/>
            </a:solidFill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r>
              <a:rPr b="1" dirty="0" lang="pt-BR">
                <a:solidFill>
                  <a:schemeClr val="tx1"/>
                </a:solidFill>
                <a:uFillTx/>
              </a:rPr>
              <a:t>Utilizar </a:t>
            </a:r>
            <a:r>
              <a:rPr b="1" dirty="0" lang="pt-BR" smtClean="0">
                <a:solidFill>
                  <a:schemeClr val="tx1"/>
                </a:solidFill>
                <a:uFillTx/>
              </a:rPr>
              <a:t>um fixador </a:t>
            </a:r>
            <a:r>
              <a:rPr b="1" dirty="0" lang="pt-BR">
                <a:solidFill>
                  <a:schemeClr val="tx1"/>
                </a:solidFill>
                <a:uFillTx/>
              </a:rPr>
              <a:t>adequado </a:t>
            </a:r>
            <a:r>
              <a:rPr b="1" dirty="0" lang="pt-BR" smtClean="0">
                <a:solidFill>
                  <a:schemeClr val="tx1"/>
                </a:solidFill>
                <a:uFillTx/>
              </a:rPr>
              <a:t>que segure o cateter e não lese a pele e mucosa do paciente</a:t>
            </a:r>
            <a:endParaRPr b="1" dirty="0" lang="pt-BR">
              <a:solidFill>
                <a:schemeClr val="tx1"/>
              </a:solidFill>
              <a:uFillTx/>
            </a:endParaRPr>
          </a:p>
          <a:p>
            <a:r>
              <a:rPr b="1" dirty="0" lang="pt-BR" smtClean="0">
                <a:solidFill>
                  <a:schemeClr val="tx1"/>
                </a:solidFill>
                <a:uFillTx/>
              </a:rPr>
              <a:t>Rodiziar a fixação diariamente para evitar lesão na genitália </a:t>
            </a:r>
            <a:endParaRPr b="1" dirty="0" lang="pt-BR">
              <a:solidFill>
                <a:schemeClr val="tx1"/>
              </a:solidFill>
              <a:uFillTx/>
            </a:endParaRPr>
          </a:p>
          <a:p>
            <a:r>
              <a:rPr b="1" dirty="0" lang="pt-BR">
                <a:solidFill>
                  <a:schemeClr val="tx1"/>
                </a:solidFill>
                <a:uFillTx/>
              </a:rPr>
              <a:t>Avaliar fixação sempre antes e após mudança de </a:t>
            </a:r>
            <a:r>
              <a:rPr b="1" dirty="0" lang="pt-BR" smtClean="0">
                <a:solidFill>
                  <a:schemeClr val="tx1"/>
                </a:solidFill>
                <a:uFillTx/>
              </a:rPr>
              <a:t>decúbito</a:t>
            </a:r>
            <a:endParaRPr b="1" dirty="0" lang="pt-BR">
              <a:solidFill>
                <a:schemeClr val="tx1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Retângulo de cantos arredondados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0734" y="2348880"/>
            <a:ext cx="1800200" cy="36004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r>
              <a:rPr b="1" dirty="0" lang="pt-BR" smtClean="0">
                <a:solidFill>
                  <a:schemeClr val="tx1"/>
                </a:solidFill>
                <a:uFillTx/>
              </a:rPr>
              <a:t>COMO </a:t>
            </a:r>
            <a:r>
              <a:rPr b="1" dirty="0" lang="pt-BR">
                <a:solidFill>
                  <a:schemeClr val="tx1"/>
                </a:solidFill>
                <a:uFillTx/>
              </a:rPr>
              <a:t>FAZER?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Retângulo de cantos arredondados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02884" y="4509120"/>
            <a:ext cx="8901720" cy="2232248"/>
          </a:xfrm>
          <a:prstGeom prst="roundRect">
            <a:avLst/>
          </a:prstGeom>
          <a:ln>
            <a:solidFill>
              <a:schemeClr val="tx1"/>
            </a:solidFill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r>
              <a:rPr b="1" dirty="0" lang="pt-BR">
                <a:solidFill>
                  <a:schemeClr val="tx1"/>
                </a:solidFill>
                <a:uFillTx/>
              </a:rPr>
              <a:t>Não deixar </a:t>
            </a:r>
            <a:r>
              <a:rPr b="1" dirty="0" lang="pt-BR" smtClean="0">
                <a:solidFill>
                  <a:schemeClr val="tx1"/>
                </a:solidFill>
                <a:uFillTx/>
              </a:rPr>
              <a:t>o cateter vesical </a:t>
            </a:r>
            <a:r>
              <a:rPr b="1" dirty="0" lang="pt-BR">
                <a:solidFill>
                  <a:schemeClr val="tx1"/>
                </a:solidFill>
                <a:uFillTx/>
              </a:rPr>
              <a:t>sem fixação</a:t>
            </a:r>
          </a:p>
          <a:p>
            <a:r>
              <a:rPr b="1" dirty="0" lang="pt-BR">
                <a:solidFill>
                  <a:schemeClr val="tx1"/>
                </a:solidFill>
                <a:uFillTx/>
              </a:rPr>
              <a:t>Não fixar </a:t>
            </a:r>
            <a:r>
              <a:rPr b="1" dirty="0" lang="pt-BR" smtClean="0">
                <a:solidFill>
                  <a:schemeClr val="tx1"/>
                </a:solidFill>
                <a:uFillTx/>
              </a:rPr>
              <a:t>cateter esticado ou dobrado</a:t>
            </a:r>
            <a:endParaRPr b="1" dirty="0" lang="pt-BR">
              <a:solidFill>
                <a:schemeClr val="tx1"/>
              </a:solidFill>
              <a:uFillTx/>
            </a:endParaRPr>
          </a:p>
          <a:p>
            <a:r>
              <a:rPr b="1" dirty="0" lang="pt-BR">
                <a:solidFill>
                  <a:schemeClr val="tx1"/>
                </a:solidFill>
                <a:uFillTx/>
              </a:rPr>
              <a:t>Não deixar </a:t>
            </a:r>
            <a:r>
              <a:rPr b="1" dirty="0" lang="pt-BR" smtClean="0">
                <a:solidFill>
                  <a:schemeClr val="tx1"/>
                </a:solidFill>
                <a:uFillTx/>
              </a:rPr>
              <a:t>o cateter fixo </a:t>
            </a:r>
            <a:r>
              <a:rPr b="1" dirty="0" lang="pt-BR">
                <a:solidFill>
                  <a:schemeClr val="tx1"/>
                </a:solidFill>
                <a:uFillTx/>
              </a:rPr>
              <a:t>no mesmo local por mais que 1 dia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1" name="Retângulo de cantos arredondados 1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5384" y="944724"/>
            <a:ext cx="2170351" cy="36004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r>
              <a:rPr b="1" dirty="0" lang="pt-BR" smtClean="0">
                <a:solidFill>
                  <a:schemeClr val="tx1"/>
                </a:solidFill>
                <a:uFillTx/>
              </a:rPr>
              <a:t>POR QUE </a:t>
            </a:r>
            <a:r>
              <a:rPr b="1" dirty="0" lang="pt-BR">
                <a:solidFill>
                  <a:schemeClr val="tx1"/>
                </a:solidFill>
                <a:uFillTx/>
              </a:rPr>
              <a:t>FAZER?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" name="Retângulo de cantos arredondados 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9286" y="4365104"/>
            <a:ext cx="3536610" cy="36004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r>
              <a:rPr b="1" dirty="0" lang="pt-BR" smtClean="0">
                <a:solidFill>
                  <a:schemeClr val="tx1"/>
                </a:solidFill>
                <a:uFillTx/>
              </a:rPr>
              <a:t>O QUE NÃO DEVEMOS </a:t>
            </a:r>
            <a:r>
              <a:rPr b="1" dirty="0" lang="pt-BR">
                <a:solidFill>
                  <a:schemeClr val="tx1"/>
                </a:solidFill>
                <a:uFillTx/>
              </a:rPr>
              <a:t>FAZER?</a:t>
            </a: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Retângulo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-36512" y="0"/>
            <a:ext cx="9180512" cy="9087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pPr algn="ctr"/>
            <a:r>
              <a:rPr dirty="0" lang="pt-BR" smtClean="0" sz="3200">
                <a:solidFill>
                  <a:schemeClr val="tx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  <a:latin charset="0" panose="020B0604020202020204" pitchFamily="34" typeface="Microsoft Sans Serif"/>
                <a:ea charset="0" panose="020B0604030504040204" pitchFamily="34" typeface="Tahoma"/>
                <a:cs charset="0" panose="020B0604020202020204" pitchFamily="34" typeface="Microsoft Sans Serif"/>
              </a:rPr>
              <a:t>UTILIZAR CRITÉRIOS PARA USO DO CVD</a:t>
            </a:r>
            <a:endParaRPr dirty="0" lang="pt-BR" sz="3200">
              <a:solidFill>
                <a:schemeClr val="tx1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uFillTx/>
              <a:latin charset="0" panose="020B0604020202020204" pitchFamily="34" typeface="Microsoft Sans Serif"/>
              <a:ea charset="0" panose="020B0604030504040204" pitchFamily="34" typeface="Tahoma"/>
              <a:cs charset="0" panose="020B0604020202020204" pitchFamily="34" typeface="Microsoft Sans Serif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Retângulo de cantos arredondados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255535" y="876697"/>
            <a:ext cx="899592" cy="117444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pPr algn="ctr"/>
            <a:r>
              <a:rPr dirty="0" lang="pt-BR" sz="6000">
                <a:solidFill>
                  <a:schemeClr val="tx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FillTx/>
              </a:rPr>
              <a:t>5</a:t>
            </a:r>
          </a:p>
        </p:txBody>
      </p:sp>
      <p:graphicFrame>
        <p:nvGraphicFrame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Tabela 4"/>
          <p:cNvGraphicFrame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graphicFrameLocks noGrp="1"/>
          </p:cNvGraphicFramePr>
          <p:nvPr/>
        </p:nvGraphicFramePr>
        <p:xfrm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off x="179512" y="1124736"/>
          <a:ext cx="8076023" cy="5328601"/>
        </p:xfrm>
        <a:graphic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graphicData uri="http://schemas.openxmlformats.org/drawingml/2006/table">
            <a:tbl>
              <a:tblGrid>
                <a:gridCol w="8076023"/>
              </a:tblGrid>
              <a:tr h="378158">
                <a:tc>
                  <a:txBody>
                    <a:bodyPr/>
                    <a:lstStyle/>
                    <a:p>
                      <a:pPr algn="ctr" fontAlgn="b"/>
                      <a:r>
                        <a:rPr b="1" dirty="0" i="0" lang="pt-BR" strike="noStrike" sz="2000" u="none">
                          <a:effectLst>
                            <a:outerShdw algn="tl" blurRad="38100" dir="2700000" dist="38100">
                              <a:srgbClr val="000000">
                                <a:alpha val="43137"/>
                              </a:srgbClr>
                            </a:outerShdw>
                          </a:effectLst>
                          <a:uFillTx/>
                          <a:latin typeface="Arial"/>
                        </a:rPr>
                        <a:t>USO APROPRIADO - MANTER </a:t>
                      </a:r>
                      <a:r>
                        <a:rPr b="1" dirty="0" i="0" lang="pt-BR" smtClean="0" strike="noStrike" sz="2000" u="none">
                          <a:effectLst>
                            <a:outerShdw algn="tl" blurRad="38100" dir="2700000" dist="38100">
                              <a:srgbClr val="000000">
                                <a:alpha val="43137"/>
                              </a:srgbClr>
                            </a:outerShdw>
                          </a:effectLst>
                          <a:uFillTx/>
                          <a:latin typeface="Arial"/>
                        </a:rPr>
                        <a:t>O</a:t>
                      </a:r>
                      <a:r>
                        <a:rPr b="1" baseline="0" dirty="0" i="0" lang="pt-BR" smtClean="0" strike="noStrike" sz="2000" u="none">
                          <a:effectLst>
                            <a:outerShdw algn="tl" blurRad="38100" dir="2700000" dist="38100">
                              <a:srgbClr val="000000">
                                <a:alpha val="43137"/>
                              </a:srgbClr>
                            </a:outerShdw>
                          </a:effectLst>
                          <a:uFillTx/>
                          <a:latin typeface="Arial"/>
                        </a:rPr>
                        <a:t> CVD</a:t>
                      </a:r>
                      <a:endParaRPr b="1" dirty="0" i="0" lang="pt-BR" strike="noStrike" sz="2000" u="none">
                        <a:effectLst>
                          <a:outerShdw algn="tl" blurRad="38100" dir="2700000" dist="38100">
                            <a:srgbClr val="000000">
                              <a:alpha val="43137"/>
                            </a:srgbClr>
                          </a:outerShdw>
                        </a:effectLst>
                        <a:uFillTx/>
                        <a:latin typeface="Arial"/>
                      </a:endParaRPr>
                    </a:p>
                  </a:txBody>
                  <a:tcPr anchor="b" marB="0" marL="9525" marR="9525" marT="9525">
                    <a:lnL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92D050"/>
                    </a:solidFill>
                  </a:tcPr>
                </a:tc>
              </a:tr>
              <a:tr h="304819">
                <a:tc>
                  <a:txBody>
                    <a:bodyPr/>
                    <a:lstStyle/>
                    <a:p>
                      <a:pPr algn="l" fontAlgn="b"/>
                      <a:r>
                        <a:rPr b="1" dirty="0" i="0" lang="pt-BR" strike="noStrike" sz="1600" u="none">
                          <a:effectLst/>
                          <a:uFillTx/>
                          <a:latin typeface="Arial"/>
                        </a:rPr>
                        <a:t>1- Retenção </a:t>
                      </a:r>
                      <a:r>
                        <a:rPr b="1" dirty="0" i="0" lang="pt-BR" smtClean="0" strike="noStrike" sz="1600" u="none">
                          <a:effectLst/>
                          <a:uFillTx/>
                          <a:latin typeface="Arial"/>
                        </a:rPr>
                        <a:t>urinária </a:t>
                      </a:r>
                      <a:r>
                        <a:rPr b="1" dirty="0" i="0" lang="pt-BR" strike="noStrike" sz="1600" u="none">
                          <a:effectLst/>
                          <a:uFillTx/>
                          <a:latin typeface="Arial"/>
                        </a:rPr>
                        <a:t>(sem possibilidade de </a:t>
                      </a:r>
                      <a:r>
                        <a:rPr b="1" dirty="0" i="0" lang="pt-BR" smtClean="0" strike="noStrike" sz="1600" u="none">
                          <a:effectLst/>
                          <a:uFillTx/>
                          <a:latin typeface="Arial"/>
                        </a:rPr>
                        <a:t>cateterismo</a:t>
                      </a:r>
                      <a:r>
                        <a:rPr b="1" baseline="0" dirty="0" i="0" lang="pt-BR" smtClean="0" strike="noStrike" sz="1600" u="none">
                          <a:effectLst/>
                          <a:uFillTx/>
                          <a:latin typeface="Arial"/>
                        </a:rPr>
                        <a:t> de alívio</a:t>
                      </a:r>
                      <a:r>
                        <a:rPr b="1" dirty="0" i="0" lang="pt-BR" smtClean="0" strike="noStrike" sz="1600" u="none">
                          <a:effectLst/>
                          <a:uFillTx/>
                          <a:latin typeface="Arial"/>
                        </a:rPr>
                        <a:t>)</a:t>
                      </a:r>
                      <a:endParaRPr b="1" dirty="0" i="0" lang="pt-BR" strike="noStrike" sz="1600" u="none">
                        <a:effectLst/>
                        <a:uFillTx/>
                        <a:latin typeface="Arial"/>
                      </a:endParaRPr>
                    </a:p>
                  </a:txBody>
                  <a:tcPr anchor="b" marB="0" marL="9525" marR="9525" marT="9525">
                    <a:lnL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</a:tr>
              <a:tr h="304819">
                <a:tc>
                  <a:txBody>
                    <a:bodyPr/>
                    <a:lstStyle/>
                    <a:p>
                      <a:pPr algn="l" fontAlgn="b"/>
                      <a:r>
                        <a:rPr b="1" dirty="0" i="0" lang="pt-BR" strike="noStrike" sz="1600" u="none">
                          <a:effectLst/>
                          <a:uFillTx/>
                          <a:latin typeface="Arial"/>
                        </a:rPr>
                        <a:t>2- Monitoração </a:t>
                      </a:r>
                      <a:r>
                        <a:rPr b="1" dirty="0" i="0" lang="pt-BR" smtClean="0" strike="noStrike" sz="1600" u="none">
                          <a:effectLst/>
                          <a:uFillTx/>
                          <a:latin typeface="Arial"/>
                        </a:rPr>
                        <a:t>rigorosa</a:t>
                      </a:r>
                      <a:r>
                        <a:rPr b="1" baseline="0" dirty="0" i="0" lang="pt-BR" smtClean="0" strike="noStrike" sz="1600" u="none">
                          <a:effectLst/>
                          <a:uFillTx/>
                          <a:latin typeface="Arial"/>
                        </a:rPr>
                        <a:t> </a:t>
                      </a:r>
                      <a:r>
                        <a:rPr b="1" dirty="0" i="0" lang="pt-BR" smtClean="0" strike="noStrike" sz="1600" u="none">
                          <a:effectLst/>
                          <a:uFillTx/>
                          <a:latin typeface="Arial"/>
                        </a:rPr>
                        <a:t>do </a:t>
                      </a:r>
                      <a:r>
                        <a:rPr b="1" dirty="0" i="0" lang="pt-BR" strike="noStrike" sz="1600" u="none">
                          <a:effectLst/>
                          <a:uFillTx/>
                          <a:latin typeface="Arial"/>
                        </a:rPr>
                        <a:t>volume de diurese </a:t>
                      </a:r>
                      <a:r>
                        <a:rPr b="1" dirty="0" i="0" lang="pt-BR" smtClean="0" strike="noStrike" sz="1600" u="none">
                          <a:effectLst/>
                          <a:uFillTx/>
                          <a:latin typeface="Arial"/>
                        </a:rPr>
                        <a:t>em pacientes graves</a:t>
                      </a:r>
                      <a:endParaRPr b="1" dirty="0" i="0" lang="pt-BR" strike="noStrike" sz="1600" u="none">
                        <a:effectLst/>
                        <a:uFillTx/>
                        <a:latin typeface="Arial"/>
                      </a:endParaRPr>
                    </a:p>
                  </a:txBody>
                  <a:tcPr anchor="b" marB="0" marL="9525" marR="9525" marT="9525">
                    <a:lnL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</a:tr>
              <a:tr h="304819">
                <a:tc>
                  <a:txBody>
                    <a:bodyPr/>
                    <a:lstStyle/>
                    <a:p>
                      <a:pPr algn="l" fontAlgn="b"/>
                      <a:r>
                        <a:rPr b="1" dirty="0" i="0" lang="pt-BR" strike="noStrike" sz="1600" u="none">
                          <a:effectLst/>
                          <a:uFillTx/>
                          <a:latin typeface="Arial"/>
                        </a:rPr>
                        <a:t>3- Pós </a:t>
                      </a:r>
                      <a:r>
                        <a:rPr b="1" dirty="0" i="0" lang="pt-BR" smtClean="0" strike="noStrike" sz="1600" u="none">
                          <a:effectLst/>
                          <a:uFillTx/>
                          <a:latin typeface="Arial"/>
                        </a:rPr>
                        <a:t>operatório </a:t>
                      </a:r>
                      <a:r>
                        <a:rPr b="1" dirty="0" i="0" lang="pt-BR" strike="noStrike" sz="1600" u="none">
                          <a:effectLst/>
                          <a:uFillTx/>
                          <a:latin typeface="Arial"/>
                        </a:rPr>
                        <a:t>de </a:t>
                      </a:r>
                      <a:r>
                        <a:rPr b="1" dirty="0" i="0" lang="pt-BR" smtClean="0" strike="noStrike" sz="1600" u="none">
                          <a:effectLst/>
                          <a:uFillTx/>
                          <a:latin typeface="Arial"/>
                        </a:rPr>
                        <a:t>cirurgias longas,</a:t>
                      </a:r>
                      <a:r>
                        <a:rPr b="1" baseline="0" dirty="0" i="0" lang="pt-BR" smtClean="0" strike="noStrike" sz="1600" u="none">
                          <a:effectLst/>
                          <a:uFillTx/>
                          <a:latin typeface="Arial"/>
                        </a:rPr>
                        <a:t> </a:t>
                      </a:r>
                      <a:r>
                        <a:rPr b="1" dirty="0" i="0" lang="pt-BR" smtClean="0" strike="noStrike" sz="1600" u="none">
                          <a:effectLst/>
                          <a:uFillTx/>
                          <a:latin typeface="Arial"/>
                        </a:rPr>
                        <a:t>ginecológicas/urológicas</a:t>
                      </a:r>
                      <a:endParaRPr b="1" dirty="0" i="0" lang="pt-BR" strike="noStrike" sz="1600" u="none">
                        <a:effectLst/>
                        <a:uFillTx/>
                        <a:latin typeface="Arial"/>
                      </a:endParaRPr>
                    </a:p>
                  </a:txBody>
                  <a:tcPr anchor="b" marB="0" marL="9525" marR="9525" marT="9525">
                    <a:lnL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</a:tr>
              <a:tr h="304819">
                <a:tc>
                  <a:txBody>
                    <a:bodyPr/>
                    <a:lstStyle/>
                    <a:p>
                      <a:pPr algn="l" fontAlgn="b"/>
                      <a:r>
                        <a:rPr b="1" dirty="0" i="0" lang="pt-BR" strike="noStrike" sz="1600" u="none">
                          <a:effectLst/>
                          <a:uFillTx/>
                          <a:latin typeface="Arial"/>
                        </a:rPr>
                        <a:t>4- Medida de conforto em </a:t>
                      </a:r>
                      <a:r>
                        <a:rPr b="1" dirty="0" i="0" lang="pt-BR" smtClean="0" strike="noStrike" sz="1600" u="none">
                          <a:effectLst/>
                          <a:uFillTx/>
                          <a:latin typeface="Arial"/>
                        </a:rPr>
                        <a:t>pacientes sob </a:t>
                      </a:r>
                      <a:r>
                        <a:rPr b="1" dirty="0" i="0" lang="pt-BR" strike="noStrike" sz="1600" u="none">
                          <a:effectLst/>
                          <a:uFillTx/>
                          <a:latin typeface="Arial"/>
                        </a:rPr>
                        <a:t>cuidados paliativos</a:t>
                      </a:r>
                    </a:p>
                  </a:txBody>
                  <a:tcPr anchor="b" marB="0" marL="9525" marR="9525" marT="9525">
                    <a:lnL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</a:tr>
              <a:tr h="304819">
                <a:tc>
                  <a:txBody>
                    <a:bodyPr/>
                    <a:lstStyle/>
                    <a:p>
                      <a:pPr algn="l" fontAlgn="b"/>
                      <a:r>
                        <a:rPr b="1" dirty="0" i="0" lang="pt-BR" strike="noStrike" sz="1600" u="none">
                          <a:effectLst/>
                          <a:uFillTx/>
                          <a:latin typeface="Arial"/>
                        </a:rPr>
                        <a:t>5- </a:t>
                      </a:r>
                      <a:r>
                        <a:rPr b="1" dirty="0" i="0" lang="pt-BR" smtClean="0" strike="noStrike" sz="1600" u="none">
                          <a:effectLst/>
                          <a:uFillTx/>
                          <a:latin typeface="Arial"/>
                        </a:rPr>
                        <a:t>Incontinência</a:t>
                      </a:r>
                      <a:r>
                        <a:rPr b="1" baseline="0" dirty="0" i="0" lang="pt-BR" smtClean="0" strike="noStrike" sz="1600" u="none">
                          <a:effectLst/>
                          <a:uFillTx/>
                          <a:latin typeface="Arial"/>
                        </a:rPr>
                        <a:t> c</a:t>
                      </a:r>
                      <a:r>
                        <a:rPr b="1" dirty="0" i="0" lang="pt-BR" smtClean="0" strike="noStrike" sz="1600" u="none">
                          <a:effectLst/>
                          <a:uFillTx/>
                          <a:latin typeface="Arial"/>
                        </a:rPr>
                        <a:t>om lesão </a:t>
                      </a:r>
                      <a:r>
                        <a:rPr b="1" dirty="0" i="0" lang="pt-BR" strike="noStrike" sz="1600" u="none">
                          <a:effectLst/>
                          <a:uFillTx/>
                          <a:latin typeface="Arial"/>
                        </a:rPr>
                        <a:t>de pele </a:t>
                      </a:r>
                      <a:r>
                        <a:rPr b="1" dirty="0" i="0" lang="pt-BR" smtClean="0" strike="noStrike" sz="1600" u="none">
                          <a:effectLst/>
                          <a:uFillTx/>
                          <a:latin typeface="Arial"/>
                        </a:rPr>
                        <a:t>sacral</a:t>
                      </a:r>
                      <a:r>
                        <a:rPr b="1" baseline="0" dirty="0" i="0" lang="pt-BR" smtClean="0" strike="noStrike" sz="1600" u="none">
                          <a:effectLst/>
                          <a:uFillTx/>
                          <a:latin typeface="Arial"/>
                        </a:rPr>
                        <a:t>, glútea ou perineal </a:t>
                      </a:r>
                      <a:endParaRPr b="1" dirty="0" i="0" lang="pt-BR" strike="noStrike" sz="1600" u="none">
                        <a:effectLst/>
                        <a:uFillTx/>
                        <a:latin typeface="Arial"/>
                      </a:endParaRPr>
                    </a:p>
                  </a:txBody>
                  <a:tcPr anchor="b" marB="0" marL="9525" marR="9525" marT="9525">
                    <a:lnL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</a:tr>
              <a:tr h="304819">
                <a:tc>
                  <a:txBody>
                    <a:bodyPr/>
                    <a:lstStyle/>
                    <a:p>
                      <a:pPr algn="l" fontAlgn="b"/>
                      <a:r>
                        <a:rPr b="1" dirty="0" i="0" lang="pt-BR" strike="noStrike" sz="1600" u="none">
                          <a:effectLst/>
                          <a:uFillTx/>
                          <a:latin typeface="Arial"/>
                        </a:rPr>
                        <a:t>6- Irrigação por hematúria</a:t>
                      </a:r>
                    </a:p>
                  </a:txBody>
                  <a:tcPr anchor="b" marB="0" marL="9525" marR="9525" marT="9525">
                    <a:lnL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</a:tr>
              <a:tr h="304819">
                <a:tc>
                  <a:txBody>
                    <a:bodyPr/>
                    <a:lstStyle/>
                    <a:p>
                      <a:pPr algn="l" fontAlgn="b"/>
                      <a:r>
                        <a:rPr b="1" dirty="0" i="0" lang="pt-BR" smtClean="0" strike="noStrike" sz="1600" u="none">
                          <a:effectLst/>
                          <a:uFillTx/>
                          <a:latin typeface="Arial"/>
                        </a:rPr>
                        <a:t>7- Imobilização (fraturas instáveis, </a:t>
                      </a:r>
                      <a:r>
                        <a:rPr b="1" dirty="0" err="1" i="0" lang="pt-BR" smtClean="0" strike="noStrike" sz="1600" u="none">
                          <a:effectLst/>
                          <a:uFillTx/>
                          <a:latin typeface="Arial"/>
                        </a:rPr>
                        <a:t>politraumas</a:t>
                      </a:r>
                      <a:r>
                        <a:rPr b="1" dirty="0" i="0" lang="pt-BR" smtClean="0" strike="noStrike" sz="1600" u="none">
                          <a:effectLst/>
                          <a:uFillTx/>
                          <a:latin typeface="Arial"/>
                        </a:rPr>
                        <a:t>,</a:t>
                      </a:r>
                      <a:r>
                        <a:rPr b="1" baseline="0" dirty="0" i="0" lang="pt-BR" smtClean="0" strike="noStrike" sz="1600" u="none">
                          <a:effectLst/>
                          <a:uFillTx/>
                          <a:latin typeface="Arial"/>
                        </a:rPr>
                        <a:t> balão </a:t>
                      </a:r>
                      <a:r>
                        <a:rPr b="1" baseline="0" dirty="0" err="1" i="0" lang="pt-BR" smtClean="0" strike="noStrike" sz="1600" u="none">
                          <a:effectLst/>
                          <a:uFillTx/>
                          <a:latin typeface="Arial"/>
                        </a:rPr>
                        <a:t>intra</a:t>
                      </a:r>
                      <a:r>
                        <a:rPr b="1" baseline="0" dirty="0" i="0" lang="pt-BR" smtClean="0" strike="noStrike" sz="1600" u="none">
                          <a:effectLst/>
                          <a:uFillTx/>
                          <a:latin typeface="Arial"/>
                        </a:rPr>
                        <a:t> aórtico)</a:t>
                      </a:r>
                      <a:endParaRPr b="1" dirty="0" i="0" lang="pt-BR" strike="noStrike" sz="1600" u="none">
                        <a:effectLst/>
                        <a:uFillTx/>
                        <a:latin typeface="Arial"/>
                      </a:endParaRPr>
                    </a:p>
                  </a:txBody>
                  <a:tcPr anchor="b" marB="0" marL="9525" marR="9525" marT="9525">
                    <a:lnL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</a:tr>
              <a:tr h="304819">
                <a:tc>
                  <a:txBody>
                    <a:bodyPr/>
                    <a:lstStyle/>
                    <a:p>
                      <a:pPr algn="l" fontAlgn="b"/>
                      <a:endParaRPr b="0" i="0" lang="pt-BR" strike="noStrike" sz="1600" u="none">
                        <a:effectLst/>
                        <a:uFillTx/>
                        <a:latin typeface="Arial"/>
                      </a:endParaRPr>
                    </a:p>
                  </a:txBody>
                  <a:tcPr anchor="b" marB="0" marL="9525" marR="9525" marT="9525">
                    <a:lnL>
                      <a:noFill/>
                    </a:lnL>
                    <a:lnR>
                      <a:noFill/>
                    </a:lnR>
                    <a:lnT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</a:tr>
              <a:tr h="378158">
                <a:tc>
                  <a:txBody>
                    <a:bodyPr/>
                    <a:lstStyle/>
                    <a:p>
                      <a:pPr algn="ctr" fontAlgn="b"/>
                      <a:r>
                        <a:rPr b="1" dirty="0" i="0" lang="pt-BR" strike="noStrike" sz="2000" u="none">
                          <a:solidFill>
                            <a:schemeClr val="bg1"/>
                          </a:solidFill>
                          <a:effectLst>
                            <a:outerShdw algn="tl" blurRad="38100" dir="2700000" dist="38100">
                              <a:srgbClr val="000000">
                                <a:alpha val="43137"/>
                              </a:srgbClr>
                            </a:outerShdw>
                          </a:effectLst>
                          <a:uFillTx/>
                          <a:latin typeface="Arial"/>
                        </a:rPr>
                        <a:t>USO INAPROPRIADO - REMOVER </a:t>
                      </a:r>
                      <a:r>
                        <a:rPr b="1" dirty="0" i="0" lang="pt-BR" smtClean="0" strike="noStrike" sz="2000" u="none">
                          <a:solidFill>
                            <a:schemeClr val="bg1"/>
                          </a:solidFill>
                          <a:effectLst>
                            <a:outerShdw algn="tl" blurRad="38100" dir="2700000" dist="38100">
                              <a:srgbClr val="000000">
                                <a:alpha val="43137"/>
                              </a:srgbClr>
                            </a:outerShdw>
                          </a:effectLst>
                          <a:uFillTx/>
                          <a:latin typeface="Arial"/>
                        </a:rPr>
                        <a:t>O</a:t>
                      </a:r>
                      <a:r>
                        <a:rPr b="1" baseline="0" dirty="0" i="0" lang="pt-BR" smtClean="0" strike="noStrike" sz="2000" u="none">
                          <a:solidFill>
                            <a:schemeClr val="bg1"/>
                          </a:solidFill>
                          <a:effectLst>
                            <a:outerShdw algn="tl" blurRad="38100" dir="2700000" dist="38100">
                              <a:srgbClr val="000000">
                                <a:alpha val="43137"/>
                              </a:srgbClr>
                            </a:outerShdw>
                          </a:effectLst>
                          <a:uFillTx/>
                          <a:latin typeface="Arial"/>
                        </a:rPr>
                        <a:t> CVD</a:t>
                      </a:r>
                      <a:endParaRPr b="1" dirty="0" i="0" lang="pt-BR" strike="noStrike" sz="2000" u="none">
                        <a:solidFill>
                          <a:schemeClr val="bg1"/>
                        </a:solidFill>
                        <a:effectLst>
                          <a:outerShdw algn="tl" blurRad="38100" dir="2700000" dist="38100">
                            <a:srgbClr val="000000">
                              <a:alpha val="43137"/>
                            </a:srgbClr>
                          </a:outerShdw>
                        </a:effectLst>
                        <a:uFillTx/>
                        <a:latin typeface="Arial"/>
                      </a:endParaRPr>
                    </a:p>
                  </a:txBody>
                  <a:tcPr anchor="b" marB="0" marL="9525" marR="9525" marT="9525">
                    <a:lnL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FF0000"/>
                    </a:solidFill>
                  </a:tcPr>
                </a:tc>
              </a:tr>
              <a:tr h="304819">
                <a:tc>
                  <a:txBody>
                    <a:bodyPr/>
                    <a:lstStyle/>
                    <a:p>
                      <a:pPr algn="l" fontAlgn="b"/>
                      <a:r>
                        <a:rPr b="1" dirty="0" i="0" lang="pt-BR" strike="noStrike" sz="1600" u="none">
                          <a:effectLst/>
                          <a:uFillTx/>
                          <a:latin typeface="Arial"/>
                        </a:rPr>
                        <a:t>1- Controle do volume de diurese sem indicação</a:t>
                      </a:r>
                    </a:p>
                  </a:txBody>
                  <a:tcPr anchor="b" marB="0" marL="9525" marR="9525" marT="9525">
                    <a:lnL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</a:tr>
              <a:tr h="304819">
                <a:tc>
                  <a:txBody>
                    <a:bodyPr/>
                    <a:lstStyle/>
                    <a:p>
                      <a:pPr algn="l" fontAlgn="b"/>
                      <a:r>
                        <a:rPr b="1" i="0" lang="pt-BR" strike="noStrike" sz="1600" u="none">
                          <a:effectLst/>
                          <a:uFillTx/>
                          <a:latin typeface="Arial"/>
                        </a:rPr>
                        <a:t>2- Controle de volume possível por uripen/comadre/papagaio</a:t>
                      </a:r>
                    </a:p>
                  </a:txBody>
                  <a:tcPr anchor="b" marB="0" marL="9525" marR="9525" marT="9525">
                    <a:lnL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</a:tr>
              <a:tr h="304819">
                <a:tc>
                  <a:txBody>
                    <a:bodyPr/>
                    <a:lstStyle/>
                    <a:p>
                      <a:pPr algn="l" fontAlgn="b"/>
                      <a:r>
                        <a:rPr b="1" dirty="0" i="0" lang="pt-BR" strike="noStrike" sz="1600" u="none">
                          <a:effectLst/>
                          <a:uFillTx/>
                          <a:latin typeface="Arial"/>
                        </a:rPr>
                        <a:t>3- Incontinência sem risco ou lesão de pele </a:t>
                      </a:r>
                    </a:p>
                  </a:txBody>
                  <a:tcPr anchor="b" marB="0" marL="9525" marR="9525" marT="9525">
                    <a:lnL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</a:tr>
              <a:tr h="304819">
                <a:tc>
                  <a:txBody>
                    <a:bodyPr/>
                    <a:lstStyle/>
                    <a:p>
                      <a:pPr algn="l" fontAlgn="b"/>
                      <a:r>
                        <a:rPr b="1" dirty="0" i="0" lang="pt-BR" strike="noStrike" sz="1600" u="none">
                          <a:effectLst/>
                          <a:uFillTx/>
                          <a:latin typeface="Arial"/>
                        </a:rPr>
                        <a:t>4- </a:t>
                      </a:r>
                      <a:r>
                        <a:rPr b="1" dirty="0" i="0" lang="pt-BR" smtClean="0" strike="noStrike" sz="1600" u="none">
                          <a:effectLst/>
                          <a:uFillTx/>
                          <a:latin typeface="Arial"/>
                        </a:rPr>
                        <a:t>Retenção</a:t>
                      </a:r>
                      <a:r>
                        <a:rPr b="1" baseline="0" dirty="0" i="0" lang="pt-BR" smtClean="0" strike="noStrike" sz="1600" u="none">
                          <a:effectLst/>
                          <a:uFillTx/>
                          <a:latin typeface="Arial"/>
                        </a:rPr>
                        <a:t> ou b</a:t>
                      </a:r>
                      <a:r>
                        <a:rPr b="1" dirty="0" i="0" lang="pt-BR" smtClean="0" strike="noStrike" sz="1600" u="none">
                          <a:effectLst/>
                          <a:uFillTx/>
                          <a:latin typeface="Arial"/>
                        </a:rPr>
                        <a:t>exiga </a:t>
                      </a:r>
                      <a:r>
                        <a:rPr b="1" dirty="0" err="1" i="0" lang="pt-BR" strike="noStrike" sz="1600" u="none">
                          <a:effectLst/>
                          <a:uFillTx/>
                          <a:latin typeface="Arial"/>
                        </a:rPr>
                        <a:t>neurogência</a:t>
                      </a:r>
                      <a:r>
                        <a:rPr b="1" dirty="0" i="0" lang="pt-BR" strike="noStrike" sz="1600" u="none">
                          <a:effectLst/>
                          <a:uFillTx/>
                          <a:latin typeface="Arial"/>
                        </a:rPr>
                        <a:t> </a:t>
                      </a:r>
                      <a:r>
                        <a:rPr b="1" dirty="0" i="0" lang="pt-BR" smtClean="0" strike="noStrike" sz="1600" u="none">
                          <a:effectLst/>
                          <a:uFillTx/>
                          <a:latin typeface="Arial"/>
                        </a:rPr>
                        <a:t>com possibilidade</a:t>
                      </a:r>
                      <a:r>
                        <a:rPr b="1" baseline="0" dirty="0" i="0" lang="pt-BR" smtClean="0" strike="noStrike" sz="1600" u="none">
                          <a:effectLst/>
                          <a:uFillTx/>
                          <a:latin typeface="Arial"/>
                        </a:rPr>
                        <a:t> cateterismo de alívio</a:t>
                      </a:r>
                      <a:endParaRPr b="1" dirty="0" i="0" lang="pt-BR" strike="noStrike" sz="1600" u="none">
                        <a:effectLst/>
                        <a:uFillTx/>
                        <a:latin typeface="Arial"/>
                      </a:endParaRPr>
                    </a:p>
                  </a:txBody>
                  <a:tcPr anchor="b" marB="0" marL="9525" marR="9525" marT="9525">
                    <a:lnL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</a:tr>
              <a:tr h="304819">
                <a:tc>
                  <a:txBody>
                    <a:bodyPr/>
                    <a:lstStyle/>
                    <a:p>
                      <a:pPr algn="l" fontAlgn="b"/>
                      <a:r>
                        <a:rPr b="1" dirty="0" i="0" lang="pt-BR" strike="noStrike" sz="1600" u="none">
                          <a:effectLst/>
                          <a:uFillTx/>
                          <a:latin typeface="Arial"/>
                        </a:rPr>
                        <a:t>5- Conveniência do </a:t>
                      </a:r>
                      <a:r>
                        <a:rPr b="1" dirty="0" i="0" lang="pt-BR" smtClean="0" strike="noStrike" sz="1600" u="none">
                          <a:effectLst/>
                          <a:uFillTx/>
                          <a:latin typeface="Arial"/>
                        </a:rPr>
                        <a:t>cuidado (menos</a:t>
                      </a:r>
                      <a:r>
                        <a:rPr b="1" baseline="0" dirty="0" i="0" lang="pt-BR" smtClean="0" strike="noStrike" sz="1600" u="none">
                          <a:effectLst/>
                          <a:uFillTx/>
                          <a:latin typeface="Arial"/>
                        </a:rPr>
                        <a:t> trocas de fraldas)</a:t>
                      </a:r>
                      <a:endParaRPr b="1" dirty="0" i="0" lang="pt-BR" strike="noStrike" sz="1600" u="none">
                        <a:effectLst/>
                        <a:uFillTx/>
                        <a:latin typeface="Arial"/>
                      </a:endParaRPr>
                    </a:p>
                  </a:txBody>
                  <a:tcPr anchor="b" marB="0" marL="9525" marR="9525" marT="9525">
                    <a:lnL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</a:tr>
              <a:tr h="304819">
                <a:tc>
                  <a:txBody>
                    <a:bodyPr/>
                    <a:lstStyle/>
                    <a:p>
                      <a:pPr algn="l" fontAlgn="b"/>
                      <a:r>
                        <a:rPr b="1" dirty="0" i="0" lang="pt-BR" strike="noStrike" sz="1600" u="none">
                          <a:effectLst/>
                          <a:uFillTx/>
                          <a:latin typeface="Arial"/>
                        </a:rPr>
                        <a:t>6- Somente para irrigação com </a:t>
                      </a:r>
                      <a:r>
                        <a:rPr b="1" dirty="0" i="0" lang="pt-BR" smtClean="0" strike="noStrike" sz="1600" u="none">
                          <a:effectLst/>
                          <a:uFillTx/>
                          <a:latin typeface="Arial"/>
                        </a:rPr>
                        <a:t>antibiótico </a:t>
                      </a:r>
                      <a:endParaRPr b="1" dirty="0" i="0" lang="pt-BR" strike="noStrike" sz="1600" u="none">
                        <a:effectLst/>
                        <a:uFillTx/>
                        <a:latin typeface="Arial"/>
                      </a:endParaRPr>
                    </a:p>
                  </a:txBody>
                  <a:tcPr anchor="b" marB="0" marL="9525" marR="9525" marT="9525">
                    <a:lnL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</a:tr>
              <a:tr h="304819">
                <a:tc>
                  <a:txBody>
                    <a:bodyPr/>
                    <a:lstStyle/>
                    <a:p>
                      <a:pPr algn="l" fontAlgn="b"/>
                      <a:r>
                        <a:rPr b="1" dirty="0" i="0" lang="pt-BR" strike="noStrike" sz="1600" u="none">
                          <a:effectLst/>
                          <a:uFillTx/>
                          <a:latin typeface="Arial"/>
                        </a:rPr>
                        <a:t>7- Uso além do tempo</a:t>
                      </a:r>
                    </a:p>
                  </a:txBody>
                  <a:tcPr anchor="b" marB="0" marL="9525" marR="9525" marT="9525">
                    <a:lnL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</a:tr>
            </a:tbl>
          </a:graphicData>
        </a:graphic>
      </p:graphicFrame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theme/theme1.xml><?xml version="1.0" encoding="utf-8"?>
<a:theme xmlns:a="http://schemas.openxmlformats.org/drawingml/2006/main"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p="http://schemas.openxmlformats.org/presentationml/2006/main" xmlns:s="http://schemas.openxmlformats.org/officeDocument/2006/sharedTypes" xmlns:r="http://schemas.openxmlformats.org/officeDocument/2006/relationships" xmlns:dgm="http://schemas.openxmlformats.org/drawingml/2006/diagram" xmlns:wpc="http://schemas.microsoft.com/office/word/2010/wordprocessingCanvas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algn="ctr" cap="flat" cmpd="sng" w="9525">
          <a:solidFill>
            <a:schemeClr val="phClr">
              <a:shade val="95000"/>
              <a:satMod val="105000"/>
            </a:schemeClr>
          </a:solidFill>
          <a:prstDash val="solid"/>
        </a:ln>
        <a:ln algn="ctr" cap="flat" cmpd="sng" w="25400">
          <a:solidFill>
            <a:schemeClr val="phClr"/>
          </a:solidFill>
          <a:prstDash val="solid"/>
        </a:ln>
        <a:ln algn="ctr" cap="flat" cmpd="sng"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2.xml><?xml version="1.0" encoding="utf-8"?>
<a:theme xmlns:a="http://schemas.openxmlformats.org/drawingml/2006/main"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p="http://schemas.openxmlformats.org/presentationml/2006/main" xmlns:s="http://schemas.openxmlformats.org/officeDocument/2006/sharedTypes" xmlns:r="http://schemas.openxmlformats.org/officeDocument/2006/relationships" xmlns:dgm="http://schemas.openxmlformats.org/drawingml/2006/diagram" xmlns:wpc="http://schemas.microsoft.com/office/word/2010/wordprocessingCanvas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algn="ctr" cap="flat" cmpd="sng" w="9525">
          <a:solidFill>
            <a:schemeClr val="phClr">
              <a:shade val="95000"/>
              <a:satMod val="105000"/>
            </a:schemeClr>
          </a:solidFill>
          <a:prstDash val="solid"/>
        </a:ln>
        <a:ln algn="ctr" cap="flat" cmpd="sng" w="25400">
          <a:solidFill>
            <a:schemeClr val="phClr"/>
          </a:solidFill>
          <a:prstDash val="solid"/>
        </a:ln>
        <a:ln algn="ctr" cap="flat" cmpd="sng"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3.xml><?xml version="1.0" encoding="utf-8"?>
<a:theme xmlns:a="http://schemas.openxmlformats.org/drawingml/2006/main"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p="http://schemas.openxmlformats.org/presentationml/2006/main" xmlns:s="http://schemas.openxmlformats.org/officeDocument/2006/sharedTypes" xmlns:r="http://schemas.openxmlformats.org/officeDocument/2006/relationships" xmlns:dgm="http://schemas.openxmlformats.org/drawingml/2006/diagram" xmlns:wpc="http://schemas.microsoft.com/office/word/2010/wordprocessingCanvas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algn="ctr" cap="flat" cmpd="sng" w="9525">
          <a:solidFill>
            <a:schemeClr val="phClr">
              <a:shade val="95000"/>
              <a:satMod val="105000"/>
            </a:schemeClr>
          </a:solidFill>
          <a:prstDash val="solid"/>
        </a:ln>
        <a:ln algn="ctr" cap="flat" cmpd="sng" w="25400">
          <a:solidFill>
            <a:schemeClr val="phClr"/>
          </a:solidFill>
          <a:prstDash val="solid"/>
        </a:ln>
        <a:ln algn="ctr" cap="flat" cmpd="sng"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A25395DAD2818478FB24D5BA0BD8325" ma:contentTypeVersion="20" ma:contentTypeDescription="Crie um novo documento." ma:contentTypeScope="" ma:versionID="24308d20c0c3d627fb7be76a5de88f2c">
  <xsd:schema xmlns:xsd="http://www.w3.org/2001/XMLSchema" xmlns:xs="http://www.w3.org/2001/XMLSchema" xmlns:p="http://schemas.microsoft.com/office/2006/metadata/properties" xmlns:ns1="http://schemas.microsoft.com/sharepoint/v3" xmlns:ns2="7595665d-dcec-4a93-a94d-ada035ade8e0" xmlns:ns3="ba8db9e7-06ab-4fc3-8870-ae78930b596c" targetNamespace="http://schemas.microsoft.com/office/2006/metadata/properties" ma:root="true" ma:fieldsID="3af5802b2e47f2500314f291e59f10f0" ns1:_="" ns2:_="" ns3:_="">
    <xsd:import namespace="http://schemas.microsoft.com/sharepoint/v3"/>
    <xsd:import namespace="7595665d-dcec-4a93-a94d-ada035ade8e0"/>
    <xsd:import namespace="ba8db9e7-06ab-4fc3-8870-ae78930b596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1:_ip_UnifiedCompliancePolicyProperties" minOccurs="0"/>
                <xsd:element ref="ns1:_ip_UnifiedCompliancePolicyUIAc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Propriedades da Política de Conformidade Unificada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Ação de Interface do Usuário da Política de Conformidade Unificada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95665d-dcec-4a93-a94d-ada035ade8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4" nillable="true" ma:taxonomy="true" ma:internalName="lcf76f155ced4ddcb4097134ff3c332f" ma:taxonomyFieldName="MediaServiceImageTags" ma:displayName="Marcações de imagem" ma:readOnly="false" ma:fieldId="{5cf76f15-5ced-4ddc-b409-7134ff3c332f}" ma:taxonomyMulti="true" ma:sspId="af7ba5c7-e7e8-46ad-a5c3-76d2e405b1e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8db9e7-06ab-4fc3-8870-ae78930b596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16b67270-77c6-4e53-9086-b260307a8d5e}" ma:internalName="TaxCatchAll" ma:showField="CatchAllData" ma:web="ba8db9e7-06ab-4fc3-8870-ae78930b596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lcf76f155ced4ddcb4097134ff3c332f xmlns="7595665d-dcec-4a93-a94d-ada035ade8e0">
      <Terms xmlns="http://schemas.microsoft.com/office/infopath/2007/PartnerControls"/>
    </lcf76f155ced4ddcb4097134ff3c332f>
    <_ip_UnifiedCompliancePolicyProperties xmlns="http://schemas.microsoft.com/sharepoint/v3" xsi:nil="true"/>
    <TaxCatchAll xmlns="ba8db9e7-06ab-4fc3-8870-ae78930b596c" xsi:nil="true"/>
  </documentManagement>
</p:properties>
</file>

<file path=customXml/itemProps1.xml><?xml version="1.0" encoding="utf-8"?>
<ds:datastoreItem xmlns:ds="http://schemas.openxmlformats.org/officeDocument/2006/customXml" ds:itemID="{EAD1EC01-2598-4552-8B0F-B02C07E4C77E}"/>
</file>

<file path=customXml/itemProps2.xml><?xml version="1.0" encoding="utf-8"?>
<ds:datastoreItem xmlns:ds="http://schemas.openxmlformats.org/officeDocument/2006/customXml" ds:itemID="{8150F6F9-862C-4442-90D2-381FEC2608F7}"/>
</file>

<file path=customXml/itemProps3.xml><?xml version="1.0" encoding="utf-8"?>
<ds:datastoreItem xmlns:ds="http://schemas.openxmlformats.org/officeDocument/2006/customXml" ds:itemID="{182938A5-7977-4EC7-A7A3-494D8023899F}"/>
</file>

<file path=docProps/app.xml><?xml version="1.0" encoding="utf-8"?>
<Properties xmlns="http://schemas.openxmlformats.org/officeDocument/2006/extended-properties" xmlns:vt="http://schemas.openxmlformats.org/officeDocument/2006/docPropsVTypes">
  <TotalTime>1856</TotalTime>
  <Words>872</Words>
  <Application>Microsoft Office PowerPoint</Application>
  <PresentationFormat>Apresentação na tela (4:3)</PresentationFormat>
  <Paragraphs>101</Paragraphs>
  <Slides>12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7" baseType="lpstr">
      <vt:lpstr>Arial</vt:lpstr>
      <vt:lpstr>Calibri</vt:lpstr>
      <vt:lpstr>Microsoft Sans Serif</vt:lpstr>
      <vt:lpstr>Tahoma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Hopistal Albert Einstein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Dejanira Aparecida Regagnin</dc:creator>
  <cp:lastModifiedBy>Andressa de Abreu Costa</cp:lastModifiedBy>
  <cp:revision>35</cp:revision>
  <cp:lastPrinted>2018-07-27T11:05:01Z</cp:lastPrinted>
  <dcterms:created xsi:type="dcterms:W3CDTF">2016-03-31T14:06:41Z</dcterms:created>
  <dcterms:modified xsi:type="dcterms:W3CDTF">2020-05-15T13:23:31Z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0x010100DA25395DAD2818478FB24D5BA0BD8325</vt:lpwstr>
  </property>
</Properties>
</file>